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25"/>
  </p:notesMasterIdLst>
  <p:sldIdLst>
    <p:sldId id="257" r:id="rId4"/>
    <p:sldId id="258" r:id="rId5"/>
    <p:sldId id="259" r:id="rId6"/>
    <p:sldId id="274" r:id="rId7"/>
    <p:sldId id="261" r:id="rId8"/>
    <p:sldId id="262" r:id="rId9"/>
    <p:sldId id="279" r:id="rId10"/>
    <p:sldId id="284" r:id="rId11"/>
    <p:sldId id="283" r:id="rId12"/>
    <p:sldId id="276" r:id="rId13"/>
    <p:sldId id="277" r:id="rId14"/>
    <p:sldId id="263" r:id="rId15"/>
    <p:sldId id="264" r:id="rId16"/>
    <p:sldId id="281" r:id="rId17"/>
    <p:sldId id="266" r:id="rId18"/>
    <p:sldId id="267" r:id="rId19"/>
    <p:sldId id="268" r:id="rId20"/>
    <p:sldId id="269" r:id="rId21"/>
    <p:sldId id="270"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sorterViewPr>
    <p:cViewPr>
      <p:scale>
        <a:sx n="100" d="100"/>
        <a:sy n="100" d="100"/>
      </p:scale>
      <p:origin x="0" y="28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12700">
              <a:solidFill>
                <a:schemeClr val="tx2"/>
              </a:solidFill>
            </a:ln>
          </c:spPr>
          <c:marker>
            <c:symbol val="none"/>
          </c:marker>
          <c:xVal>
            <c:numRef>
              <c:f>fortsinout!$D$1:$D$503</c:f>
              <c:numCache>
                <c:formatCode>0.00E+00</c:formatCode>
                <c:ptCount val="503"/>
                <c:pt idx="0">
                  <c:v>1.256E-2</c:v>
                </c:pt>
                <c:pt idx="1">
                  <c:v>2.512E-2</c:v>
                </c:pt>
                <c:pt idx="2">
                  <c:v>3.7690000000000001E-2</c:v>
                </c:pt>
                <c:pt idx="3">
                  <c:v>5.024E-2</c:v>
                </c:pt>
                <c:pt idx="4">
                  <c:v>6.2789999999999999E-2</c:v>
                </c:pt>
                <c:pt idx="5">
                  <c:v>7.5319999999999998E-2</c:v>
                </c:pt>
                <c:pt idx="6">
                  <c:v>8.7849999999999998E-2</c:v>
                </c:pt>
                <c:pt idx="7">
                  <c:v>0.1004</c:v>
                </c:pt>
                <c:pt idx="8">
                  <c:v>0.1128</c:v>
                </c:pt>
                <c:pt idx="9">
                  <c:v>0.12529999999999999</c:v>
                </c:pt>
                <c:pt idx="10">
                  <c:v>0.13780000000000001</c:v>
                </c:pt>
                <c:pt idx="11">
                  <c:v>0.1502</c:v>
                </c:pt>
                <c:pt idx="12">
                  <c:v>0.16259999999999999</c:v>
                </c:pt>
                <c:pt idx="13">
                  <c:v>0.17499999999999999</c:v>
                </c:pt>
                <c:pt idx="14">
                  <c:v>0.18729999999999999</c:v>
                </c:pt>
                <c:pt idx="15">
                  <c:v>0.1996</c:v>
                </c:pt>
                <c:pt idx="16">
                  <c:v>0.21190000000000001</c:v>
                </c:pt>
                <c:pt idx="17">
                  <c:v>0.22420000000000001</c:v>
                </c:pt>
                <c:pt idx="18">
                  <c:v>0.2364</c:v>
                </c:pt>
                <c:pt idx="19">
                  <c:v>0.24859999999999999</c:v>
                </c:pt>
                <c:pt idx="20">
                  <c:v>0.26069999999999999</c:v>
                </c:pt>
                <c:pt idx="21">
                  <c:v>0.27279999999999999</c:v>
                </c:pt>
                <c:pt idx="22">
                  <c:v>0.28489999999999999</c:v>
                </c:pt>
                <c:pt idx="23">
                  <c:v>0.2969</c:v>
                </c:pt>
                <c:pt idx="24">
                  <c:v>0.30880000000000002</c:v>
                </c:pt>
                <c:pt idx="25">
                  <c:v>0.32079999999999997</c:v>
                </c:pt>
                <c:pt idx="26">
                  <c:v>0.33260000000000001</c:v>
                </c:pt>
                <c:pt idx="27">
                  <c:v>0.34439999999999998</c:v>
                </c:pt>
                <c:pt idx="28">
                  <c:v>0.35620000000000002</c:v>
                </c:pt>
                <c:pt idx="29">
                  <c:v>0.3679</c:v>
                </c:pt>
                <c:pt idx="30">
                  <c:v>0.37959999999999999</c:v>
                </c:pt>
                <c:pt idx="31">
                  <c:v>0.3911</c:v>
                </c:pt>
                <c:pt idx="32">
                  <c:v>0.4027</c:v>
                </c:pt>
                <c:pt idx="33">
                  <c:v>0.41410000000000002</c:v>
                </c:pt>
                <c:pt idx="34">
                  <c:v>0.42549999999999999</c:v>
                </c:pt>
                <c:pt idx="35">
                  <c:v>0.43690000000000001</c:v>
                </c:pt>
                <c:pt idx="36">
                  <c:v>0.4481</c:v>
                </c:pt>
                <c:pt idx="37">
                  <c:v>0.45929999999999999</c:v>
                </c:pt>
                <c:pt idx="38">
                  <c:v>0.47039999999999998</c:v>
                </c:pt>
                <c:pt idx="39">
                  <c:v>0.48149999999999998</c:v>
                </c:pt>
                <c:pt idx="40">
                  <c:v>0.4924</c:v>
                </c:pt>
                <c:pt idx="41">
                  <c:v>0.50329999999999997</c:v>
                </c:pt>
                <c:pt idx="42">
                  <c:v>0.5141</c:v>
                </c:pt>
                <c:pt idx="43">
                  <c:v>0.52490000000000003</c:v>
                </c:pt>
                <c:pt idx="44">
                  <c:v>0.53549999999999998</c:v>
                </c:pt>
                <c:pt idx="45">
                  <c:v>0.54610000000000003</c:v>
                </c:pt>
                <c:pt idx="46">
                  <c:v>0.55649999999999999</c:v>
                </c:pt>
                <c:pt idx="47">
                  <c:v>0.56689999999999996</c:v>
                </c:pt>
                <c:pt idx="48">
                  <c:v>0.57720000000000005</c:v>
                </c:pt>
                <c:pt idx="49">
                  <c:v>0.58740000000000003</c:v>
                </c:pt>
                <c:pt idx="50">
                  <c:v>0.59760000000000002</c:v>
                </c:pt>
                <c:pt idx="51">
                  <c:v>0.60760000000000003</c:v>
                </c:pt>
                <c:pt idx="52">
                  <c:v>0.61750000000000005</c:v>
                </c:pt>
                <c:pt idx="53">
                  <c:v>0.62729999999999997</c:v>
                </c:pt>
                <c:pt idx="54">
                  <c:v>0.6371</c:v>
                </c:pt>
                <c:pt idx="55">
                  <c:v>0.64670000000000005</c:v>
                </c:pt>
                <c:pt idx="56">
                  <c:v>0.65620000000000001</c:v>
                </c:pt>
                <c:pt idx="57">
                  <c:v>0.66559999999999997</c:v>
                </c:pt>
                <c:pt idx="58">
                  <c:v>0.67500000000000004</c:v>
                </c:pt>
                <c:pt idx="59">
                  <c:v>0.68420000000000003</c:v>
                </c:pt>
                <c:pt idx="60">
                  <c:v>0.69330000000000003</c:v>
                </c:pt>
                <c:pt idx="61">
                  <c:v>0.70230000000000004</c:v>
                </c:pt>
                <c:pt idx="62">
                  <c:v>0.71109999999999995</c:v>
                </c:pt>
                <c:pt idx="63">
                  <c:v>0.71989999999999998</c:v>
                </c:pt>
                <c:pt idx="64">
                  <c:v>0.72860000000000003</c:v>
                </c:pt>
                <c:pt idx="65">
                  <c:v>0.73709999999999998</c:v>
                </c:pt>
                <c:pt idx="66">
                  <c:v>0.74550000000000005</c:v>
                </c:pt>
                <c:pt idx="67">
                  <c:v>0.75390000000000001</c:v>
                </c:pt>
                <c:pt idx="68">
                  <c:v>0.76200000000000001</c:v>
                </c:pt>
                <c:pt idx="69">
                  <c:v>0.77010000000000001</c:v>
                </c:pt>
                <c:pt idx="70">
                  <c:v>0.77810000000000001</c:v>
                </c:pt>
                <c:pt idx="71">
                  <c:v>0.78590000000000004</c:v>
                </c:pt>
                <c:pt idx="72">
                  <c:v>0.79359999999999997</c:v>
                </c:pt>
                <c:pt idx="73">
                  <c:v>0.80120000000000002</c:v>
                </c:pt>
                <c:pt idx="74">
                  <c:v>0.80859999999999999</c:v>
                </c:pt>
                <c:pt idx="75">
                  <c:v>0.81589999999999996</c:v>
                </c:pt>
                <c:pt idx="76">
                  <c:v>0.82310000000000005</c:v>
                </c:pt>
                <c:pt idx="77">
                  <c:v>0.83020000000000005</c:v>
                </c:pt>
                <c:pt idx="78">
                  <c:v>0.83709999999999996</c:v>
                </c:pt>
                <c:pt idx="79">
                  <c:v>0.84389999999999998</c:v>
                </c:pt>
                <c:pt idx="80">
                  <c:v>0.85060000000000002</c:v>
                </c:pt>
                <c:pt idx="81">
                  <c:v>0.85709999999999997</c:v>
                </c:pt>
                <c:pt idx="82">
                  <c:v>0.86350000000000005</c:v>
                </c:pt>
                <c:pt idx="83">
                  <c:v>0.86980000000000002</c:v>
                </c:pt>
                <c:pt idx="84">
                  <c:v>0.87590000000000001</c:v>
                </c:pt>
                <c:pt idx="85">
                  <c:v>0.88190000000000002</c:v>
                </c:pt>
                <c:pt idx="86">
                  <c:v>0.88780000000000003</c:v>
                </c:pt>
                <c:pt idx="87">
                  <c:v>0.89349999999999996</c:v>
                </c:pt>
                <c:pt idx="88">
                  <c:v>0.89900000000000002</c:v>
                </c:pt>
                <c:pt idx="89">
                  <c:v>0.90449999999999997</c:v>
                </c:pt>
                <c:pt idx="90">
                  <c:v>0.90980000000000005</c:v>
                </c:pt>
                <c:pt idx="91">
                  <c:v>0.91490000000000005</c:v>
                </c:pt>
                <c:pt idx="92">
                  <c:v>0.91990000000000005</c:v>
                </c:pt>
                <c:pt idx="93">
                  <c:v>0.92469999999999997</c:v>
                </c:pt>
                <c:pt idx="94">
                  <c:v>0.92949999999999999</c:v>
                </c:pt>
                <c:pt idx="95">
                  <c:v>0.93400000000000005</c:v>
                </c:pt>
                <c:pt idx="96">
                  <c:v>0.93840000000000001</c:v>
                </c:pt>
                <c:pt idx="97">
                  <c:v>0.94269999999999998</c:v>
                </c:pt>
                <c:pt idx="98">
                  <c:v>0.94679999999999997</c:v>
                </c:pt>
                <c:pt idx="99">
                  <c:v>0.95079999999999998</c:v>
                </c:pt>
                <c:pt idx="100">
                  <c:v>0.9546</c:v>
                </c:pt>
                <c:pt idx="101">
                  <c:v>0.95830000000000004</c:v>
                </c:pt>
                <c:pt idx="102">
                  <c:v>0.96179999999999999</c:v>
                </c:pt>
                <c:pt idx="103">
                  <c:v>0.96509999999999996</c:v>
                </c:pt>
                <c:pt idx="104">
                  <c:v>0.96830000000000005</c:v>
                </c:pt>
                <c:pt idx="105">
                  <c:v>0.97140000000000004</c:v>
                </c:pt>
                <c:pt idx="106">
                  <c:v>0.97430000000000005</c:v>
                </c:pt>
                <c:pt idx="107">
                  <c:v>0.97709999999999997</c:v>
                </c:pt>
                <c:pt idx="108">
                  <c:v>0.97970000000000002</c:v>
                </c:pt>
                <c:pt idx="109">
                  <c:v>0.98209999999999997</c:v>
                </c:pt>
                <c:pt idx="110">
                  <c:v>0.98440000000000005</c:v>
                </c:pt>
                <c:pt idx="111">
                  <c:v>0.98650000000000004</c:v>
                </c:pt>
                <c:pt idx="112">
                  <c:v>0.98850000000000005</c:v>
                </c:pt>
                <c:pt idx="113">
                  <c:v>0.99029999999999996</c:v>
                </c:pt>
                <c:pt idx="114">
                  <c:v>0.99199999999999999</c:v>
                </c:pt>
                <c:pt idx="115">
                  <c:v>0.99350000000000005</c:v>
                </c:pt>
                <c:pt idx="116">
                  <c:v>0.99480000000000002</c:v>
                </c:pt>
                <c:pt idx="117">
                  <c:v>0.996</c:v>
                </c:pt>
                <c:pt idx="118">
                  <c:v>0.99709999999999999</c:v>
                </c:pt>
                <c:pt idx="119">
                  <c:v>0.998</c:v>
                </c:pt>
                <c:pt idx="120">
                  <c:v>0.99870000000000003</c:v>
                </c:pt>
                <c:pt idx="121">
                  <c:v>0.99919999999999998</c:v>
                </c:pt>
                <c:pt idx="122">
                  <c:v>0.99970000000000003</c:v>
                </c:pt>
                <c:pt idx="123">
                  <c:v>0.99990000000000001</c:v>
                </c:pt>
                <c:pt idx="124">
                  <c:v>1</c:v>
                </c:pt>
                <c:pt idx="125">
                  <c:v>0.99990000000000001</c:v>
                </c:pt>
                <c:pt idx="126">
                  <c:v>0.99970000000000003</c:v>
                </c:pt>
                <c:pt idx="127">
                  <c:v>0.99929999999999997</c:v>
                </c:pt>
                <c:pt idx="128">
                  <c:v>0.99870000000000003</c:v>
                </c:pt>
                <c:pt idx="129">
                  <c:v>0.998</c:v>
                </c:pt>
                <c:pt idx="130">
                  <c:v>0.99719999999999998</c:v>
                </c:pt>
                <c:pt idx="131">
                  <c:v>0.99609999999999999</c:v>
                </c:pt>
                <c:pt idx="132">
                  <c:v>0.995</c:v>
                </c:pt>
                <c:pt idx="133">
                  <c:v>0.99360000000000004</c:v>
                </c:pt>
                <c:pt idx="134">
                  <c:v>0.99209999999999998</c:v>
                </c:pt>
                <c:pt idx="135">
                  <c:v>0.99050000000000005</c:v>
                </c:pt>
                <c:pt idx="136">
                  <c:v>0.98870000000000002</c:v>
                </c:pt>
                <c:pt idx="137">
                  <c:v>0.98670000000000002</c:v>
                </c:pt>
                <c:pt idx="138">
                  <c:v>0.98460000000000003</c:v>
                </c:pt>
                <c:pt idx="139">
                  <c:v>0.98229999999999995</c:v>
                </c:pt>
                <c:pt idx="140">
                  <c:v>0.97989999999999999</c:v>
                </c:pt>
                <c:pt idx="141">
                  <c:v>0.97729999999999995</c:v>
                </c:pt>
                <c:pt idx="142">
                  <c:v>0.97460000000000002</c:v>
                </c:pt>
                <c:pt idx="143">
                  <c:v>0.97170000000000001</c:v>
                </c:pt>
                <c:pt idx="144">
                  <c:v>0.96860000000000002</c:v>
                </c:pt>
                <c:pt idx="145">
                  <c:v>0.96540000000000004</c:v>
                </c:pt>
                <c:pt idx="146">
                  <c:v>0.96209999999999996</c:v>
                </c:pt>
                <c:pt idx="147">
                  <c:v>0.95860000000000001</c:v>
                </c:pt>
                <c:pt idx="148">
                  <c:v>0.95489999999999997</c:v>
                </c:pt>
                <c:pt idx="149">
                  <c:v>0.95109999999999995</c:v>
                </c:pt>
                <c:pt idx="150">
                  <c:v>0.94720000000000004</c:v>
                </c:pt>
                <c:pt idx="151">
                  <c:v>0.94310000000000005</c:v>
                </c:pt>
                <c:pt idx="152">
                  <c:v>0.93879999999999997</c:v>
                </c:pt>
                <c:pt idx="153">
                  <c:v>0.93440000000000001</c:v>
                </c:pt>
                <c:pt idx="154">
                  <c:v>0.92989999999999995</c:v>
                </c:pt>
                <c:pt idx="155">
                  <c:v>0.92520000000000002</c:v>
                </c:pt>
                <c:pt idx="156">
                  <c:v>0.9204</c:v>
                </c:pt>
                <c:pt idx="157">
                  <c:v>0.91539999999999999</c:v>
                </c:pt>
                <c:pt idx="158">
                  <c:v>0.91020000000000001</c:v>
                </c:pt>
                <c:pt idx="159">
                  <c:v>0.90500000000000003</c:v>
                </c:pt>
                <c:pt idx="160">
                  <c:v>0.89959999999999996</c:v>
                </c:pt>
                <c:pt idx="161">
                  <c:v>0.89400000000000002</c:v>
                </c:pt>
                <c:pt idx="162">
                  <c:v>0.88829999999999998</c:v>
                </c:pt>
                <c:pt idx="163">
                  <c:v>0.88249999999999995</c:v>
                </c:pt>
                <c:pt idx="164">
                  <c:v>0.87649999999999995</c:v>
                </c:pt>
                <c:pt idx="165">
                  <c:v>0.87039999999999995</c:v>
                </c:pt>
                <c:pt idx="166">
                  <c:v>0.86409999999999998</c:v>
                </c:pt>
                <c:pt idx="167">
                  <c:v>0.85770000000000002</c:v>
                </c:pt>
                <c:pt idx="168">
                  <c:v>0.85119999999999996</c:v>
                </c:pt>
                <c:pt idx="169">
                  <c:v>0.84460000000000002</c:v>
                </c:pt>
                <c:pt idx="170">
                  <c:v>0.83779999999999999</c:v>
                </c:pt>
                <c:pt idx="171">
                  <c:v>0.83089999999999997</c:v>
                </c:pt>
                <c:pt idx="172">
                  <c:v>0.82379999999999998</c:v>
                </c:pt>
                <c:pt idx="173">
                  <c:v>0.81659999999999999</c:v>
                </c:pt>
                <c:pt idx="174">
                  <c:v>0.80930000000000002</c:v>
                </c:pt>
                <c:pt idx="175">
                  <c:v>0.80189999999999995</c:v>
                </c:pt>
                <c:pt idx="176">
                  <c:v>0.79430000000000001</c:v>
                </c:pt>
                <c:pt idx="177">
                  <c:v>0.78659999999999997</c:v>
                </c:pt>
                <c:pt idx="178">
                  <c:v>0.77880000000000005</c:v>
                </c:pt>
                <c:pt idx="179">
                  <c:v>0.77090000000000003</c:v>
                </c:pt>
                <c:pt idx="180">
                  <c:v>0.76280000000000003</c:v>
                </c:pt>
                <c:pt idx="181">
                  <c:v>0.75460000000000005</c:v>
                </c:pt>
                <c:pt idx="182">
                  <c:v>0.74629999999999996</c:v>
                </c:pt>
                <c:pt idx="183">
                  <c:v>0.7379</c:v>
                </c:pt>
                <c:pt idx="184">
                  <c:v>0.72940000000000005</c:v>
                </c:pt>
                <c:pt idx="185">
                  <c:v>0.72070000000000001</c:v>
                </c:pt>
                <c:pt idx="186">
                  <c:v>0.71199999999999997</c:v>
                </c:pt>
                <c:pt idx="187">
                  <c:v>0.70309999999999995</c:v>
                </c:pt>
                <c:pt idx="188">
                  <c:v>0.69410000000000005</c:v>
                </c:pt>
                <c:pt idx="189">
                  <c:v>0.68500000000000005</c:v>
                </c:pt>
                <c:pt idx="190">
                  <c:v>0.67579999999999996</c:v>
                </c:pt>
                <c:pt idx="191">
                  <c:v>0.66649999999999998</c:v>
                </c:pt>
                <c:pt idx="192">
                  <c:v>0.65710000000000002</c:v>
                </c:pt>
                <c:pt idx="193">
                  <c:v>0.64759999999999995</c:v>
                </c:pt>
                <c:pt idx="194">
                  <c:v>0.63800000000000001</c:v>
                </c:pt>
                <c:pt idx="195">
                  <c:v>0.62819999999999998</c:v>
                </c:pt>
                <c:pt idx="196">
                  <c:v>0.61839999999999995</c:v>
                </c:pt>
                <c:pt idx="197">
                  <c:v>0.60850000000000004</c:v>
                </c:pt>
                <c:pt idx="198">
                  <c:v>0.59850000000000003</c:v>
                </c:pt>
                <c:pt idx="199">
                  <c:v>0.58840000000000003</c:v>
                </c:pt>
                <c:pt idx="200">
                  <c:v>0.57820000000000005</c:v>
                </c:pt>
                <c:pt idx="201">
                  <c:v>0.56789999999999996</c:v>
                </c:pt>
                <c:pt idx="202">
                  <c:v>0.5575</c:v>
                </c:pt>
                <c:pt idx="203">
                  <c:v>0.54710000000000003</c:v>
                </c:pt>
                <c:pt idx="204">
                  <c:v>0.53649999999999998</c:v>
                </c:pt>
                <c:pt idx="205">
                  <c:v>0.52590000000000003</c:v>
                </c:pt>
                <c:pt idx="206">
                  <c:v>0.5151</c:v>
                </c:pt>
                <c:pt idx="207">
                  <c:v>0.50429999999999997</c:v>
                </c:pt>
                <c:pt idx="208">
                  <c:v>0.49349999999999999</c:v>
                </c:pt>
                <c:pt idx="209">
                  <c:v>0.48249999999999998</c:v>
                </c:pt>
                <c:pt idx="210">
                  <c:v>0.47149999999999997</c:v>
                </c:pt>
                <c:pt idx="211">
                  <c:v>0.46039999999999998</c:v>
                </c:pt>
                <c:pt idx="212">
                  <c:v>0.44919999999999999</c:v>
                </c:pt>
                <c:pt idx="213">
                  <c:v>0.43790000000000001</c:v>
                </c:pt>
                <c:pt idx="214">
                  <c:v>0.42659999999999998</c:v>
                </c:pt>
                <c:pt idx="215">
                  <c:v>0.41520000000000001</c:v>
                </c:pt>
                <c:pt idx="216">
                  <c:v>0.4037</c:v>
                </c:pt>
                <c:pt idx="217">
                  <c:v>0.39219999999999999</c:v>
                </c:pt>
                <c:pt idx="218">
                  <c:v>0.38059999999999999</c:v>
                </c:pt>
                <c:pt idx="219">
                  <c:v>0.36899999999999999</c:v>
                </c:pt>
                <c:pt idx="220">
                  <c:v>0.35730000000000001</c:v>
                </c:pt>
                <c:pt idx="221">
                  <c:v>0.34560000000000002</c:v>
                </c:pt>
                <c:pt idx="222">
                  <c:v>0.3337</c:v>
                </c:pt>
                <c:pt idx="223">
                  <c:v>0.32190000000000002</c:v>
                </c:pt>
                <c:pt idx="224">
                  <c:v>0.31</c:v>
                </c:pt>
                <c:pt idx="225">
                  <c:v>0.29799999999999999</c:v>
                </c:pt>
                <c:pt idx="226">
                  <c:v>0.28599999999999998</c:v>
                </c:pt>
                <c:pt idx="227">
                  <c:v>0.27389999999999998</c:v>
                </c:pt>
                <c:pt idx="228">
                  <c:v>0.26179999999999998</c:v>
                </c:pt>
                <c:pt idx="229">
                  <c:v>0.24970000000000001</c:v>
                </c:pt>
                <c:pt idx="230">
                  <c:v>0.23749999999999999</c:v>
                </c:pt>
                <c:pt idx="231">
                  <c:v>0.2253</c:v>
                </c:pt>
                <c:pt idx="232">
                  <c:v>0.21310000000000001</c:v>
                </c:pt>
                <c:pt idx="233">
                  <c:v>0.20080000000000001</c:v>
                </c:pt>
                <c:pt idx="234">
                  <c:v>0.1885</c:v>
                </c:pt>
                <c:pt idx="235">
                  <c:v>0.17610000000000001</c:v>
                </c:pt>
                <c:pt idx="236">
                  <c:v>0.16370000000000001</c:v>
                </c:pt>
                <c:pt idx="237">
                  <c:v>0.15129999999999999</c:v>
                </c:pt>
                <c:pt idx="238">
                  <c:v>0.1389</c:v>
                </c:pt>
                <c:pt idx="239">
                  <c:v>0.1265</c:v>
                </c:pt>
                <c:pt idx="240">
                  <c:v>0.114</c:v>
                </c:pt>
                <c:pt idx="241">
                  <c:v>0.10150000000000001</c:v>
                </c:pt>
                <c:pt idx="242">
                  <c:v>8.9029999999999998E-2</c:v>
                </c:pt>
                <c:pt idx="243">
                  <c:v>7.6509999999999995E-2</c:v>
                </c:pt>
                <c:pt idx="244">
                  <c:v>6.3990000000000005E-2</c:v>
                </c:pt>
                <c:pt idx="245">
                  <c:v>5.1450000000000003E-2</c:v>
                </c:pt>
                <c:pt idx="246">
                  <c:v>3.891E-2</c:v>
                </c:pt>
                <c:pt idx="247">
                  <c:v>2.6360000000000001E-2</c:v>
                </c:pt>
                <c:pt idx="248">
                  <c:v>1.3809999999999999E-2</c:v>
                </c:pt>
                <c:pt idx="249">
                  <c:v>1.2509999999999999E-3</c:v>
                </c:pt>
                <c:pt idx="250">
                  <c:v>-1.075E-5</c:v>
                </c:pt>
                <c:pt idx="251">
                  <c:v>-1.256E-2</c:v>
                </c:pt>
                <c:pt idx="252">
                  <c:v>-2.511E-2</c:v>
                </c:pt>
                <c:pt idx="253">
                  <c:v>-3.7659999999999999E-2</c:v>
                </c:pt>
                <c:pt idx="254">
                  <c:v>-5.0209999999999998E-2</c:v>
                </c:pt>
                <c:pt idx="255">
                  <c:v>-6.275E-2</c:v>
                </c:pt>
                <c:pt idx="256">
                  <c:v>-7.5270000000000004E-2</c:v>
                </c:pt>
                <c:pt idx="257">
                  <c:v>-8.7790000000000007E-2</c:v>
                </c:pt>
                <c:pt idx="258">
                  <c:v>-0.1003</c:v>
                </c:pt>
                <c:pt idx="259">
                  <c:v>-0.1128</c:v>
                </c:pt>
                <c:pt idx="260">
                  <c:v>-0.12520000000000001</c:v>
                </c:pt>
                <c:pt idx="261">
                  <c:v>-0.13769999999999999</c:v>
                </c:pt>
                <c:pt idx="262">
                  <c:v>-0.15010000000000001</c:v>
                </c:pt>
                <c:pt idx="263">
                  <c:v>-0.16250000000000001</c:v>
                </c:pt>
                <c:pt idx="264">
                  <c:v>-0.1749</c:v>
                </c:pt>
                <c:pt idx="265">
                  <c:v>-0.18720000000000001</c:v>
                </c:pt>
                <c:pt idx="266">
                  <c:v>-0.1996</c:v>
                </c:pt>
                <c:pt idx="267">
                  <c:v>-0.21179999999999999</c:v>
                </c:pt>
                <c:pt idx="268">
                  <c:v>-0.22409999999999999</c:v>
                </c:pt>
                <c:pt idx="269">
                  <c:v>-0.23630000000000001</c:v>
                </c:pt>
                <c:pt idx="270">
                  <c:v>-0.2485</c:v>
                </c:pt>
                <c:pt idx="271">
                  <c:v>-0.2606</c:v>
                </c:pt>
                <c:pt idx="272">
                  <c:v>-0.2727</c:v>
                </c:pt>
                <c:pt idx="273">
                  <c:v>-0.2848</c:v>
                </c:pt>
                <c:pt idx="274">
                  <c:v>-0.29680000000000001</c:v>
                </c:pt>
                <c:pt idx="275">
                  <c:v>-0.30880000000000002</c:v>
                </c:pt>
                <c:pt idx="276">
                  <c:v>-0.32069999999999999</c:v>
                </c:pt>
                <c:pt idx="277">
                  <c:v>-0.33260000000000001</c:v>
                </c:pt>
                <c:pt idx="278">
                  <c:v>-0.34439999999999998</c:v>
                </c:pt>
                <c:pt idx="279">
                  <c:v>-0.35610000000000003</c:v>
                </c:pt>
                <c:pt idx="280">
                  <c:v>-0.36780000000000002</c:v>
                </c:pt>
                <c:pt idx="281">
                  <c:v>-0.3795</c:v>
                </c:pt>
                <c:pt idx="282">
                  <c:v>-0.3911</c:v>
                </c:pt>
                <c:pt idx="283">
                  <c:v>-0.40260000000000001</c:v>
                </c:pt>
                <c:pt idx="284">
                  <c:v>-0.41410000000000002</c:v>
                </c:pt>
                <c:pt idx="285">
                  <c:v>-0.42549999999999999</c:v>
                </c:pt>
                <c:pt idx="286">
                  <c:v>-0.43680000000000002</c:v>
                </c:pt>
                <c:pt idx="287">
                  <c:v>-0.4481</c:v>
                </c:pt>
                <c:pt idx="288">
                  <c:v>-0.4592</c:v>
                </c:pt>
                <c:pt idx="289">
                  <c:v>-0.47039999999999998</c:v>
                </c:pt>
                <c:pt idx="290">
                  <c:v>-0.48139999999999999</c:v>
                </c:pt>
                <c:pt idx="291">
                  <c:v>-0.4924</c:v>
                </c:pt>
                <c:pt idx="292">
                  <c:v>-0.50329999999999997</c:v>
                </c:pt>
                <c:pt idx="293">
                  <c:v>-0.5141</c:v>
                </c:pt>
                <c:pt idx="294">
                  <c:v>-0.52480000000000004</c:v>
                </c:pt>
                <c:pt idx="295">
                  <c:v>-0.53539999999999999</c:v>
                </c:pt>
                <c:pt idx="296">
                  <c:v>-0.54600000000000004</c:v>
                </c:pt>
                <c:pt idx="297">
                  <c:v>-0.55649999999999999</c:v>
                </c:pt>
                <c:pt idx="298">
                  <c:v>-0.56689999999999996</c:v>
                </c:pt>
                <c:pt idx="299">
                  <c:v>-0.57720000000000005</c:v>
                </c:pt>
                <c:pt idx="300">
                  <c:v>-0.58740000000000003</c:v>
                </c:pt>
                <c:pt idx="301">
                  <c:v>-0.59750000000000003</c:v>
                </c:pt>
                <c:pt idx="302">
                  <c:v>-0.60750000000000004</c:v>
                </c:pt>
                <c:pt idx="303">
                  <c:v>-0.61739999999999995</c:v>
                </c:pt>
                <c:pt idx="304">
                  <c:v>-0.62729999999999997</c:v>
                </c:pt>
                <c:pt idx="305">
                  <c:v>-0.63700000000000001</c:v>
                </c:pt>
                <c:pt idx="306">
                  <c:v>-0.64659999999999995</c:v>
                </c:pt>
                <c:pt idx="307">
                  <c:v>-0.65620000000000001</c:v>
                </c:pt>
                <c:pt idx="308">
                  <c:v>-0.66559999999999997</c:v>
                </c:pt>
                <c:pt idx="309">
                  <c:v>-0.67490000000000006</c:v>
                </c:pt>
                <c:pt idx="310">
                  <c:v>-0.68410000000000004</c:v>
                </c:pt>
                <c:pt idx="311">
                  <c:v>-0.69320000000000004</c:v>
                </c:pt>
                <c:pt idx="312">
                  <c:v>-0.70220000000000005</c:v>
                </c:pt>
                <c:pt idx="313">
                  <c:v>-0.71109999999999995</c:v>
                </c:pt>
                <c:pt idx="314">
                  <c:v>-0.71989999999999998</c:v>
                </c:pt>
                <c:pt idx="315">
                  <c:v>-0.72850000000000004</c:v>
                </c:pt>
                <c:pt idx="316">
                  <c:v>-0.73709999999999998</c:v>
                </c:pt>
                <c:pt idx="317">
                  <c:v>-0.74550000000000005</c:v>
                </c:pt>
                <c:pt idx="318">
                  <c:v>-0.75380000000000003</c:v>
                </c:pt>
                <c:pt idx="319">
                  <c:v>-0.76200000000000001</c:v>
                </c:pt>
                <c:pt idx="320">
                  <c:v>-0.77010000000000001</c:v>
                </c:pt>
                <c:pt idx="321">
                  <c:v>-0.77800000000000002</c:v>
                </c:pt>
                <c:pt idx="322">
                  <c:v>-0.78580000000000005</c:v>
                </c:pt>
                <c:pt idx="323">
                  <c:v>-0.79349999999999998</c:v>
                </c:pt>
                <c:pt idx="324">
                  <c:v>-0.80110000000000003</c:v>
                </c:pt>
                <c:pt idx="325">
                  <c:v>-0.80859999999999999</c:v>
                </c:pt>
                <c:pt idx="326">
                  <c:v>-0.81589999999999996</c:v>
                </c:pt>
                <c:pt idx="327">
                  <c:v>-0.82310000000000005</c:v>
                </c:pt>
                <c:pt idx="328">
                  <c:v>-0.83020000000000005</c:v>
                </c:pt>
                <c:pt idx="329">
                  <c:v>-0.83709999999999996</c:v>
                </c:pt>
                <c:pt idx="330">
                  <c:v>-0.84389999999999998</c:v>
                </c:pt>
                <c:pt idx="331">
                  <c:v>-0.85060000000000002</c:v>
                </c:pt>
                <c:pt idx="332">
                  <c:v>-0.85709999999999997</c:v>
                </c:pt>
                <c:pt idx="333">
                  <c:v>-0.86350000000000005</c:v>
                </c:pt>
                <c:pt idx="334">
                  <c:v>-0.86980000000000002</c:v>
                </c:pt>
                <c:pt idx="335">
                  <c:v>-0.87590000000000001</c:v>
                </c:pt>
                <c:pt idx="336">
                  <c:v>-0.88190000000000002</c:v>
                </c:pt>
                <c:pt idx="337">
                  <c:v>-0.88770000000000004</c:v>
                </c:pt>
                <c:pt idx="338">
                  <c:v>-0.89339999999999997</c:v>
                </c:pt>
                <c:pt idx="339">
                  <c:v>-0.89900000000000002</c:v>
                </c:pt>
                <c:pt idx="340">
                  <c:v>-0.90439999999999998</c:v>
                </c:pt>
                <c:pt idx="341">
                  <c:v>-0.90969999999999995</c:v>
                </c:pt>
                <c:pt idx="342">
                  <c:v>-0.91490000000000005</c:v>
                </c:pt>
                <c:pt idx="343">
                  <c:v>-0.91990000000000005</c:v>
                </c:pt>
                <c:pt idx="344">
                  <c:v>-0.92469999999999997</c:v>
                </c:pt>
                <c:pt idx="345">
                  <c:v>-0.9294</c:v>
                </c:pt>
                <c:pt idx="346">
                  <c:v>-0.93400000000000005</c:v>
                </c:pt>
                <c:pt idx="347">
                  <c:v>-0.93840000000000001</c:v>
                </c:pt>
                <c:pt idx="348">
                  <c:v>-0.94269999999999998</c:v>
                </c:pt>
                <c:pt idx="349">
                  <c:v>-0.94679999999999997</c:v>
                </c:pt>
                <c:pt idx="350">
                  <c:v>-0.95069999999999999</c:v>
                </c:pt>
                <c:pt idx="351">
                  <c:v>-0.9546</c:v>
                </c:pt>
                <c:pt idx="352">
                  <c:v>-0.95820000000000005</c:v>
                </c:pt>
                <c:pt idx="353">
                  <c:v>-0.9617</c:v>
                </c:pt>
                <c:pt idx="354">
                  <c:v>-0.96509999999999996</c:v>
                </c:pt>
                <c:pt idx="355">
                  <c:v>-0.96830000000000005</c:v>
                </c:pt>
                <c:pt idx="356">
                  <c:v>-0.97140000000000004</c:v>
                </c:pt>
                <c:pt idx="357">
                  <c:v>-0.97430000000000005</c:v>
                </c:pt>
                <c:pt idx="358">
                  <c:v>-0.97699999999999998</c:v>
                </c:pt>
                <c:pt idx="359">
                  <c:v>-0.97960000000000003</c:v>
                </c:pt>
                <c:pt idx="360">
                  <c:v>-0.98209999999999997</c:v>
                </c:pt>
                <c:pt idx="361">
                  <c:v>-0.98440000000000005</c:v>
                </c:pt>
                <c:pt idx="362">
                  <c:v>-0.98650000000000004</c:v>
                </c:pt>
                <c:pt idx="363">
                  <c:v>-0.98850000000000005</c:v>
                </c:pt>
                <c:pt idx="364">
                  <c:v>-0.99029999999999996</c:v>
                </c:pt>
                <c:pt idx="365">
                  <c:v>-0.99199999999999999</c:v>
                </c:pt>
                <c:pt idx="366">
                  <c:v>-0.99350000000000005</c:v>
                </c:pt>
                <c:pt idx="367">
                  <c:v>-0.99480000000000002</c:v>
                </c:pt>
                <c:pt idx="368">
                  <c:v>-0.996</c:v>
                </c:pt>
                <c:pt idx="369">
                  <c:v>-0.99709999999999999</c:v>
                </c:pt>
                <c:pt idx="370">
                  <c:v>-0.998</c:v>
                </c:pt>
                <c:pt idx="371">
                  <c:v>-0.99870000000000003</c:v>
                </c:pt>
                <c:pt idx="372">
                  <c:v>-0.99919999999999998</c:v>
                </c:pt>
                <c:pt idx="373">
                  <c:v>-0.99970000000000003</c:v>
                </c:pt>
                <c:pt idx="374">
                  <c:v>-0.99990000000000001</c:v>
                </c:pt>
                <c:pt idx="375">
                  <c:v>-1</c:v>
                </c:pt>
                <c:pt idx="376">
                  <c:v>-1</c:v>
                </c:pt>
                <c:pt idx="377">
                  <c:v>-0.99990000000000001</c:v>
                </c:pt>
                <c:pt idx="378">
                  <c:v>-0.99970000000000003</c:v>
                </c:pt>
                <c:pt idx="379">
                  <c:v>-0.99929999999999997</c:v>
                </c:pt>
                <c:pt idx="380">
                  <c:v>-0.99870000000000003</c:v>
                </c:pt>
                <c:pt idx="381">
                  <c:v>-0.998</c:v>
                </c:pt>
                <c:pt idx="382">
                  <c:v>-0.99719999999999998</c:v>
                </c:pt>
                <c:pt idx="383">
                  <c:v>-0.99609999999999999</c:v>
                </c:pt>
                <c:pt idx="384">
                  <c:v>-0.995</c:v>
                </c:pt>
                <c:pt idx="385">
                  <c:v>-0.99360000000000004</c:v>
                </c:pt>
                <c:pt idx="386">
                  <c:v>-0.99209999999999998</c:v>
                </c:pt>
                <c:pt idx="387">
                  <c:v>-0.99050000000000005</c:v>
                </c:pt>
                <c:pt idx="388">
                  <c:v>-0.98870000000000002</c:v>
                </c:pt>
                <c:pt idx="389">
                  <c:v>-0.98670000000000002</c:v>
                </c:pt>
                <c:pt idx="390">
                  <c:v>-0.98460000000000003</c:v>
                </c:pt>
                <c:pt idx="391">
                  <c:v>-0.98229999999999995</c:v>
                </c:pt>
                <c:pt idx="392">
                  <c:v>-0.97989999999999999</c:v>
                </c:pt>
                <c:pt idx="393">
                  <c:v>-0.97729999999999995</c:v>
                </c:pt>
                <c:pt idx="394">
                  <c:v>-0.97460000000000002</c:v>
                </c:pt>
                <c:pt idx="395">
                  <c:v>-0.97170000000000001</c:v>
                </c:pt>
                <c:pt idx="396">
                  <c:v>-0.96860000000000002</c:v>
                </c:pt>
                <c:pt idx="397">
                  <c:v>-0.96540000000000004</c:v>
                </c:pt>
                <c:pt idx="398">
                  <c:v>-0.96209999999999996</c:v>
                </c:pt>
                <c:pt idx="399">
                  <c:v>-0.95860000000000001</c:v>
                </c:pt>
                <c:pt idx="400">
                  <c:v>-0.95489999999999997</c:v>
                </c:pt>
                <c:pt idx="401">
                  <c:v>-0.95109999999999995</c:v>
                </c:pt>
                <c:pt idx="402">
                  <c:v>-0.94720000000000004</c:v>
                </c:pt>
                <c:pt idx="403">
                  <c:v>-0.94310000000000005</c:v>
                </c:pt>
                <c:pt idx="404">
                  <c:v>-0.93879999999999997</c:v>
                </c:pt>
                <c:pt idx="405">
                  <c:v>-0.93440000000000001</c:v>
                </c:pt>
                <c:pt idx="406">
                  <c:v>-0.92989999999999995</c:v>
                </c:pt>
                <c:pt idx="407">
                  <c:v>-0.92520000000000002</c:v>
                </c:pt>
                <c:pt idx="408">
                  <c:v>-0.9204</c:v>
                </c:pt>
                <c:pt idx="409">
                  <c:v>-0.91539999999999999</c:v>
                </c:pt>
                <c:pt idx="410">
                  <c:v>-0.91020000000000001</c:v>
                </c:pt>
                <c:pt idx="411">
                  <c:v>-0.90500000000000003</c:v>
                </c:pt>
                <c:pt idx="412">
                  <c:v>-0.89959999999999996</c:v>
                </c:pt>
                <c:pt idx="413">
                  <c:v>-0.89400000000000002</c:v>
                </c:pt>
                <c:pt idx="414">
                  <c:v>-0.88829999999999998</c:v>
                </c:pt>
                <c:pt idx="415">
                  <c:v>-0.88249999999999995</c:v>
                </c:pt>
                <c:pt idx="416">
                  <c:v>-0.87649999999999995</c:v>
                </c:pt>
                <c:pt idx="417">
                  <c:v>-0.87039999999999995</c:v>
                </c:pt>
                <c:pt idx="418">
                  <c:v>-0.86409999999999998</c:v>
                </c:pt>
                <c:pt idx="419">
                  <c:v>-0.85770000000000002</c:v>
                </c:pt>
                <c:pt idx="420">
                  <c:v>-0.85119999999999996</c:v>
                </c:pt>
                <c:pt idx="421">
                  <c:v>-0.84460000000000002</c:v>
                </c:pt>
                <c:pt idx="422">
                  <c:v>-0.83779999999999999</c:v>
                </c:pt>
                <c:pt idx="423">
                  <c:v>-0.83089999999999997</c:v>
                </c:pt>
                <c:pt idx="424">
                  <c:v>-0.82379999999999998</c:v>
                </c:pt>
                <c:pt idx="425">
                  <c:v>-0.81659999999999999</c:v>
                </c:pt>
                <c:pt idx="426">
                  <c:v>-0.80930000000000002</c:v>
                </c:pt>
                <c:pt idx="427">
                  <c:v>-0.80189999999999995</c:v>
                </c:pt>
                <c:pt idx="428">
                  <c:v>-0.79430000000000001</c:v>
                </c:pt>
                <c:pt idx="429">
                  <c:v>-0.78659999999999997</c:v>
                </c:pt>
                <c:pt idx="430">
                  <c:v>-0.77880000000000005</c:v>
                </c:pt>
                <c:pt idx="431">
                  <c:v>-0.77090000000000003</c:v>
                </c:pt>
                <c:pt idx="432">
                  <c:v>-0.76280000000000003</c:v>
                </c:pt>
                <c:pt idx="433">
                  <c:v>-0.75460000000000005</c:v>
                </c:pt>
                <c:pt idx="434">
                  <c:v>-0.74629999999999996</c:v>
                </c:pt>
                <c:pt idx="435">
                  <c:v>-0.7379</c:v>
                </c:pt>
                <c:pt idx="436">
                  <c:v>-0.72940000000000005</c:v>
                </c:pt>
                <c:pt idx="437">
                  <c:v>-0.72070000000000001</c:v>
                </c:pt>
                <c:pt idx="438">
                  <c:v>-0.71199999999999997</c:v>
                </c:pt>
                <c:pt idx="439">
                  <c:v>-0.70309999999999995</c:v>
                </c:pt>
                <c:pt idx="440">
                  <c:v>-0.69410000000000005</c:v>
                </c:pt>
                <c:pt idx="441">
                  <c:v>-0.68500000000000005</c:v>
                </c:pt>
                <c:pt idx="442">
                  <c:v>-0.67579999999999996</c:v>
                </c:pt>
                <c:pt idx="443">
                  <c:v>-0.66649999999999998</c:v>
                </c:pt>
                <c:pt idx="444">
                  <c:v>-0.65710000000000002</c:v>
                </c:pt>
                <c:pt idx="445">
                  <c:v>-0.64759999999999995</c:v>
                </c:pt>
                <c:pt idx="446">
                  <c:v>-0.63800000000000001</c:v>
                </c:pt>
                <c:pt idx="447">
                  <c:v>-0.62819999999999998</c:v>
                </c:pt>
                <c:pt idx="448">
                  <c:v>-0.61839999999999995</c:v>
                </c:pt>
                <c:pt idx="449">
                  <c:v>-0.60850000000000004</c:v>
                </c:pt>
                <c:pt idx="450">
                  <c:v>-0.59850000000000003</c:v>
                </c:pt>
                <c:pt idx="451">
                  <c:v>-0.58840000000000003</c:v>
                </c:pt>
                <c:pt idx="452">
                  <c:v>-0.57820000000000005</c:v>
                </c:pt>
                <c:pt idx="453">
                  <c:v>-0.56789999999999996</c:v>
                </c:pt>
                <c:pt idx="454">
                  <c:v>-0.5575</c:v>
                </c:pt>
                <c:pt idx="455">
                  <c:v>-0.54700000000000004</c:v>
                </c:pt>
                <c:pt idx="456">
                  <c:v>-0.53649999999999998</c:v>
                </c:pt>
                <c:pt idx="457">
                  <c:v>-0.52590000000000003</c:v>
                </c:pt>
                <c:pt idx="458">
                  <c:v>-0.5151</c:v>
                </c:pt>
                <c:pt idx="459">
                  <c:v>-0.50429999999999997</c:v>
                </c:pt>
                <c:pt idx="460">
                  <c:v>-0.49349999999999999</c:v>
                </c:pt>
                <c:pt idx="461">
                  <c:v>-0.48249999999999998</c:v>
                </c:pt>
                <c:pt idx="462">
                  <c:v>-0.47149999999999997</c:v>
                </c:pt>
                <c:pt idx="463">
                  <c:v>-0.46029999999999999</c:v>
                </c:pt>
                <c:pt idx="464">
                  <c:v>-0.44919999999999999</c:v>
                </c:pt>
                <c:pt idx="465">
                  <c:v>-0.43790000000000001</c:v>
                </c:pt>
                <c:pt idx="466">
                  <c:v>-0.42659999999999998</c:v>
                </c:pt>
                <c:pt idx="467">
                  <c:v>-0.41520000000000001</c:v>
                </c:pt>
                <c:pt idx="468">
                  <c:v>-0.4037</c:v>
                </c:pt>
                <c:pt idx="469">
                  <c:v>-0.39219999999999999</c:v>
                </c:pt>
                <c:pt idx="470">
                  <c:v>-0.38059999999999999</c:v>
                </c:pt>
                <c:pt idx="471">
                  <c:v>-0.36899999999999999</c:v>
                </c:pt>
                <c:pt idx="472">
                  <c:v>-0.35730000000000001</c:v>
                </c:pt>
                <c:pt idx="473">
                  <c:v>-0.34549999999999997</c:v>
                </c:pt>
                <c:pt idx="474">
                  <c:v>-0.3337</c:v>
                </c:pt>
                <c:pt idx="475">
                  <c:v>-0.32190000000000002</c:v>
                </c:pt>
                <c:pt idx="476">
                  <c:v>-0.31</c:v>
                </c:pt>
                <c:pt idx="477">
                  <c:v>-0.29799999999999999</c:v>
                </c:pt>
                <c:pt idx="478">
                  <c:v>-0.28599999999999998</c:v>
                </c:pt>
                <c:pt idx="479">
                  <c:v>-0.27389999999999998</c:v>
                </c:pt>
                <c:pt idx="480">
                  <c:v>-0.26179999999999998</c:v>
                </c:pt>
                <c:pt idx="481">
                  <c:v>-0.24970000000000001</c:v>
                </c:pt>
                <c:pt idx="482">
                  <c:v>-0.23749999999999999</c:v>
                </c:pt>
                <c:pt idx="483">
                  <c:v>-0.2253</c:v>
                </c:pt>
                <c:pt idx="484">
                  <c:v>-0.21310000000000001</c:v>
                </c:pt>
                <c:pt idx="485">
                  <c:v>-0.20080000000000001</c:v>
                </c:pt>
                <c:pt idx="486">
                  <c:v>-0.1885</c:v>
                </c:pt>
                <c:pt idx="487">
                  <c:v>-0.17610000000000001</c:v>
                </c:pt>
                <c:pt idx="488">
                  <c:v>-0.16370000000000001</c:v>
                </c:pt>
                <c:pt idx="489">
                  <c:v>-0.15129999999999999</c:v>
                </c:pt>
                <c:pt idx="490">
                  <c:v>-0.1389</c:v>
                </c:pt>
                <c:pt idx="491">
                  <c:v>-0.1265</c:v>
                </c:pt>
                <c:pt idx="492">
                  <c:v>-0.114</c:v>
                </c:pt>
                <c:pt idx="493">
                  <c:v>-0.10150000000000001</c:v>
                </c:pt>
                <c:pt idx="494">
                  <c:v>-8.9020000000000002E-2</c:v>
                </c:pt>
                <c:pt idx="495">
                  <c:v>-7.6509999999999995E-2</c:v>
                </c:pt>
                <c:pt idx="496">
                  <c:v>-6.3979999999999995E-2</c:v>
                </c:pt>
                <c:pt idx="497">
                  <c:v>-5.1450000000000003E-2</c:v>
                </c:pt>
                <c:pt idx="498">
                  <c:v>-3.8899999999999997E-2</c:v>
                </c:pt>
                <c:pt idx="499">
                  <c:v>-2.6349999999999998E-2</c:v>
                </c:pt>
                <c:pt idx="500">
                  <c:v>-1.38E-2</c:v>
                </c:pt>
                <c:pt idx="501">
                  <c:v>-1.243E-3</c:v>
                </c:pt>
                <c:pt idx="502">
                  <c:v>1.8700000000000001E-5</c:v>
                </c:pt>
              </c:numCache>
            </c:numRef>
          </c:xVal>
          <c:yVal>
            <c:numRef>
              <c:f>fortsinout!$E$1:$E$503</c:f>
              <c:numCache>
                <c:formatCode>0.00E+00</c:formatCode>
                <c:ptCount val="503"/>
                <c:pt idx="0">
                  <c:v>1.0480000000000001E-3</c:v>
                </c:pt>
                <c:pt idx="1">
                  <c:v>2.0990000000000002E-3</c:v>
                </c:pt>
                <c:pt idx="2">
                  <c:v>3.1510000000000002E-3</c:v>
                </c:pt>
                <c:pt idx="3">
                  <c:v>4.2030000000000001E-3</c:v>
                </c:pt>
                <c:pt idx="4">
                  <c:v>5.2519999999999997E-3</c:v>
                </c:pt>
                <c:pt idx="5">
                  <c:v>6.2979999999999998E-3</c:v>
                </c:pt>
                <c:pt idx="6">
                  <c:v>7.339E-3</c:v>
                </c:pt>
                <c:pt idx="7">
                  <c:v>8.3730000000000002E-3</c:v>
                </c:pt>
                <c:pt idx="8">
                  <c:v>9.3989999999999994E-3</c:v>
                </c:pt>
                <c:pt idx="9">
                  <c:v>1.042E-2</c:v>
                </c:pt>
                <c:pt idx="10">
                  <c:v>1.142E-2</c:v>
                </c:pt>
                <c:pt idx="11">
                  <c:v>1.242E-2</c:v>
                </c:pt>
                <c:pt idx="12">
                  <c:v>1.34E-2</c:v>
                </c:pt>
                <c:pt idx="13">
                  <c:v>1.4370000000000001E-2</c:v>
                </c:pt>
                <c:pt idx="14">
                  <c:v>1.533E-2</c:v>
                </c:pt>
                <c:pt idx="15">
                  <c:v>1.626E-2</c:v>
                </c:pt>
                <c:pt idx="16">
                  <c:v>1.7180000000000001E-2</c:v>
                </c:pt>
                <c:pt idx="17">
                  <c:v>1.8089999999999998E-2</c:v>
                </c:pt>
                <c:pt idx="18">
                  <c:v>1.8970000000000001E-2</c:v>
                </c:pt>
                <c:pt idx="19">
                  <c:v>1.983E-2</c:v>
                </c:pt>
                <c:pt idx="20">
                  <c:v>2.0670000000000001E-2</c:v>
                </c:pt>
                <c:pt idx="21">
                  <c:v>2.1489999999999999E-2</c:v>
                </c:pt>
                <c:pt idx="22">
                  <c:v>2.2290000000000001E-2</c:v>
                </c:pt>
                <c:pt idx="23">
                  <c:v>2.307E-2</c:v>
                </c:pt>
                <c:pt idx="24">
                  <c:v>2.3820000000000001E-2</c:v>
                </c:pt>
                <c:pt idx="25">
                  <c:v>2.4539999999999999E-2</c:v>
                </c:pt>
                <c:pt idx="26">
                  <c:v>2.5239999999999999E-2</c:v>
                </c:pt>
                <c:pt idx="27">
                  <c:v>2.5919999999999999E-2</c:v>
                </c:pt>
                <c:pt idx="28">
                  <c:v>2.657E-2</c:v>
                </c:pt>
                <c:pt idx="29">
                  <c:v>2.7189999999999999E-2</c:v>
                </c:pt>
                <c:pt idx="30">
                  <c:v>2.7789999999999999E-2</c:v>
                </c:pt>
                <c:pt idx="31">
                  <c:v>2.836E-2</c:v>
                </c:pt>
                <c:pt idx="32">
                  <c:v>2.8899999999999999E-2</c:v>
                </c:pt>
                <c:pt idx="33">
                  <c:v>2.9409999999999999E-2</c:v>
                </c:pt>
                <c:pt idx="34">
                  <c:v>2.9899999999999999E-2</c:v>
                </c:pt>
                <c:pt idx="35">
                  <c:v>3.0370000000000001E-2</c:v>
                </c:pt>
                <c:pt idx="36">
                  <c:v>3.0800000000000001E-2</c:v>
                </c:pt>
                <c:pt idx="37">
                  <c:v>3.1210000000000002E-2</c:v>
                </c:pt>
                <c:pt idx="38">
                  <c:v>3.159E-2</c:v>
                </c:pt>
                <c:pt idx="39">
                  <c:v>3.1940000000000003E-2</c:v>
                </c:pt>
                <c:pt idx="40">
                  <c:v>3.227E-2</c:v>
                </c:pt>
                <c:pt idx="41">
                  <c:v>3.2570000000000002E-2</c:v>
                </c:pt>
                <c:pt idx="42">
                  <c:v>3.2849999999999997E-2</c:v>
                </c:pt>
                <c:pt idx="43">
                  <c:v>3.3099999999999997E-2</c:v>
                </c:pt>
                <c:pt idx="44">
                  <c:v>3.3329999999999999E-2</c:v>
                </c:pt>
                <c:pt idx="45">
                  <c:v>3.3529999999999997E-2</c:v>
                </c:pt>
                <c:pt idx="46">
                  <c:v>3.3700000000000001E-2</c:v>
                </c:pt>
                <c:pt idx="47">
                  <c:v>3.3860000000000001E-2</c:v>
                </c:pt>
                <c:pt idx="48">
                  <c:v>3.3989999999999999E-2</c:v>
                </c:pt>
                <c:pt idx="49">
                  <c:v>3.4099999999999998E-2</c:v>
                </c:pt>
                <c:pt idx="50">
                  <c:v>3.4180000000000002E-2</c:v>
                </c:pt>
                <c:pt idx="51">
                  <c:v>3.4250000000000003E-2</c:v>
                </c:pt>
                <c:pt idx="52">
                  <c:v>3.4290000000000001E-2</c:v>
                </c:pt>
                <c:pt idx="53">
                  <c:v>3.4320000000000003E-2</c:v>
                </c:pt>
                <c:pt idx="54">
                  <c:v>3.4320000000000003E-2</c:v>
                </c:pt>
                <c:pt idx="55">
                  <c:v>3.431E-2</c:v>
                </c:pt>
                <c:pt idx="56">
                  <c:v>3.4279999999999998E-2</c:v>
                </c:pt>
                <c:pt idx="57">
                  <c:v>3.4229999999999997E-2</c:v>
                </c:pt>
                <c:pt idx="58">
                  <c:v>3.4169999999999999E-2</c:v>
                </c:pt>
                <c:pt idx="59">
                  <c:v>3.4090000000000002E-2</c:v>
                </c:pt>
                <c:pt idx="60">
                  <c:v>3.3989999999999999E-2</c:v>
                </c:pt>
                <c:pt idx="61">
                  <c:v>3.388E-2</c:v>
                </c:pt>
                <c:pt idx="62">
                  <c:v>3.3750000000000002E-2</c:v>
                </c:pt>
                <c:pt idx="63">
                  <c:v>3.3619999999999997E-2</c:v>
                </c:pt>
                <c:pt idx="64">
                  <c:v>3.347E-2</c:v>
                </c:pt>
                <c:pt idx="65">
                  <c:v>3.3300000000000003E-2</c:v>
                </c:pt>
                <c:pt idx="66">
                  <c:v>3.313E-2</c:v>
                </c:pt>
                <c:pt idx="67">
                  <c:v>3.295E-2</c:v>
                </c:pt>
                <c:pt idx="68">
                  <c:v>3.2750000000000001E-2</c:v>
                </c:pt>
                <c:pt idx="69">
                  <c:v>3.2550000000000003E-2</c:v>
                </c:pt>
                <c:pt idx="70">
                  <c:v>3.2340000000000001E-2</c:v>
                </c:pt>
                <c:pt idx="71">
                  <c:v>3.2120000000000003E-2</c:v>
                </c:pt>
                <c:pt idx="72">
                  <c:v>3.1899999999999998E-2</c:v>
                </c:pt>
                <c:pt idx="73">
                  <c:v>3.1660000000000001E-2</c:v>
                </c:pt>
                <c:pt idx="74">
                  <c:v>3.143E-2</c:v>
                </c:pt>
                <c:pt idx="75">
                  <c:v>3.1179999999999999E-2</c:v>
                </c:pt>
                <c:pt idx="76">
                  <c:v>3.0929999999999999E-2</c:v>
                </c:pt>
                <c:pt idx="77">
                  <c:v>3.0679999999999999E-2</c:v>
                </c:pt>
                <c:pt idx="78">
                  <c:v>3.0419999999999999E-2</c:v>
                </c:pt>
                <c:pt idx="79">
                  <c:v>3.0159999999999999E-2</c:v>
                </c:pt>
                <c:pt idx="80">
                  <c:v>2.9899999999999999E-2</c:v>
                </c:pt>
                <c:pt idx="81">
                  <c:v>2.963E-2</c:v>
                </c:pt>
                <c:pt idx="82">
                  <c:v>2.9360000000000001E-2</c:v>
                </c:pt>
                <c:pt idx="83">
                  <c:v>2.9090000000000001E-2</c:v>
                </c:pt>
                <c:pt idx="84">
                  <c:v>2.8819999999999998E-2</c:v>
                </c:pt>
                <c:pt idx="85">
                  <c:v>2.8549999999999999E-2</c:v>
                </c:pt>
                <c:pt idx="86">
                  <c:v>2.827E-2</c:v>
                </c:pt>
                <c:pt idx="87">
                  <c:v>2.8000000000000001E-2</c:v>
                </c:pt>
                <c:pt idx="88">
                  <c:v>2.7730000000000001E-2</c:v>
                </c:pt>
                <c:pt idx="89">
                  <c:v>2.7459999999999998E-2</c:v>
                </c:pt>
                <c:pt idx="90">
                  <c:v>2.7179999999999999E-2</c:v>
                </c:pt>
                <c:pt idx="91">
                  <c:v>2.691E-2</c:v>
                </c:pt>
                <c:pt idx="92">
                  <c:v>2.664E-2</c:v>
                </c:pt>
                <c:pt idx="93">
                  <c:v>2.6380000000000001E-2</c:v>
                </c:pt>
                <c:pt idx="94">
                  <c:v>2.6110000000000001E-2</c:v>
                </c:pt>
                <c:pt idx="95">
                  <c:v>2.5850000000000001E-2</c:v>
                </c:pt>
                <c:pt idx="96">
                  <c:v>2.5590000000000002E-2</c:v>
                </c:pt>
                <c:pt idx="97">
                  <c:v>2.5329999999999998E-2</c:v>
                </c:pt>
                <c:pt idx="98">
                  <c:v>2.5069999999999999E-2</c:v>
                </c:pt>
                <c:pt idx="99">
                  <c:v>2.4819999999999998E-2</c:v>
                </c:pt>
                <c:pt idx="100">
                  <c:v>2.4570000000000002E-2</c:v>
                </c:pt>
                <c:pt idx="101">
                  <c:v>2.4320000000000001E-2</c:v>
                </c:pt>
                <c:pt idx="102">
                  <c:v>2.4080000000000001E-2</c:v>
                </c:pt>
                <c:pt idx="103">
                  <c:v>2.384E-2</c:v>
                </c:pt>
                <c:pt idx="104">
                  <c:v>2.3599999999999999E-2</c:v>
                </c:pt>
                <c:pt idx="105">
                  <c:v>2.3359999999999999E-2</c:v>
                </c:pt>
                <c:pt idx="106">
                  <c:v>2.3130000000000001E-2</c:v>
                </c:pt>
                <c:pt idx="107">
                  <c:v>2.291E-2</c:v>
                </c:pt>
                <c:pt idx="108">
                  <c:v>2.2689999999999998E-2</c:v>
                </c:pt>
                <c:pt idx="109">
                  <c:v>2.247E-2</c:v>
                </c:pt>
                <c:pt idx="110">
                  <c:v>2.2249999999999999E-2</c:v>
                </c:pt>
                <c:pt idx="111">
                  <c:v>2.2040000000000001E-2</c:v>
                </c:pt>
                <c:pt idx="112">
                  <c:v>2.1829999999999999E-2</c:v>
                </c:pt>
                <c:pt idx="113">
                  <c:v>2.163E-2</c:v>
                </c:pt>
                <c:pt idx="114">
                  <c:v>2.1430000000000001E-2</c:v>
                </c:pt>
                <c:pt idx="115">
                  <c:v>2.1239999999999998E-2</c:v>
                </c:pt>
                <c:pt idx="116">
                  <c:v>2.104E-2</c:v>
                </c:pt>
                <c:pt idx="117">
                  <c:v>2.086E-2</c:v>
                </c:pt>
                <c:pt idx="118">
                  <c:v>2.0670000000000001E-2</c:v>
                </c:pt>
                <c:pt idx="119">
                  <c:v>2.0490000000000001E-2</c:v>
                </c:pt>
                <c:pt idx="120">
                  <c:v>2.0320000000000001E-2</c:v>
                </c:pt>
                <c:pt idx="121">
                  <c:v>2.0150000000000001E-2</c:v>
                </c:pt>
                <c:pt idx="122">
                  <c:v>1.9980000000000001E-2</c:v>
                </c:pt>
                <c:pt idx="123">
                  <c:v>1.9820000000000001E-2</c:v>
                </c:pt>
                <c:pt idx="124">
                  <c:v>1.966E-2</c:v>
                </c:pt>
                <c:pt idx="125">
                  <c:v>9.9979999999999999E-3</c:v>
                </c:pt>
                <c:pt idx="126">
                  <c:v>9.9939999999999994E-3</c:v>
                </c:pt>
                <c:pt idx="127">
                  <c:v>9.9889999999999996E-3</c:v>
                </c:pt>
                <c:pt idx="128">
                  <c:v>9.9819999999999996E-3</c:v>
                </c:pt>
                <c:pt idx="129">
                  <c:v>9.9740000000000002E-3</c:v>
                </c:pt>
                <c:pt idx="130">
                  <c:v>9.9649999999999999E-3</c:v>
                </c:pt>
                <c:pt idx="131">
                  <c:v>9.9550000000000003E-3</c:v>
                </c:pt>
                <c:pt idx="132">
                  <c:v>9.9439999999999997E-3</c:v>
                </c:pt>
                <c:pt idx="133">
                  <c:v>9.9310000000000006E-3</c:v>
                </c:pt>
                <c:pt idx="134">
                  <c:v>9.9179999999999997E-3</c:v>
                </c:pt>
                <c:pt idx="135">
                  <c:v>9.9039999999999996E-3</c:v>
                </c:pt>
                <c:pt idx="136">
                  <c:v>9.8890000000000002E-3</c:v>
                </c:pt>
                <c:pt idx="137">
                  <c:v>9.8729999999999998E-3</c:v>
                </c:pt>
                <c:pt idx="138">
                  <c:v>9.8569999999999994E-3</c:v>
                </c:pt>
                <c:pt idx="139">
                  <c:v>9.8390000000000005E-3</c:v>
                </c:pt>
                <c:pt idx="140">
                  <c:v>9.8209999999999999E-3</c:v>
                </c:pt>
                <c:pt idx="141">
                  <c:v>9.8029999999999992E-3</c:v>
                </c:pt>
                <c:pt idx="142">
                  <c:v>9.783E-3</c:v>
                </c:pt>
                <c:pt idx="143">
                  <c:v>9.7640000000000001E-3</c:v>
                </c:pt>
                <c:pt idx="144">
                  <c:v>9.7429999999999999E-3</c:v>
                </c:pt>
                <c:pt idx="145">
                  <c:v>9.7219999999999997E-3</c:v>
                </c:pt>
                <c:pt idx="146">
                  <c:v>9.7009999999999996E-3</c:v>
                </c:pt>
                <c:pt idx="147">
                  <c:v>9.6790000000000001E-3</c:v>
                </c:pt>
                <c:pt idx="148">
                  <c:v>9.6570000000000007E-3</c:v>
                </c:pt>
                <c:pt idx="149">
                  <c:v>9.6340000000000002E-3</c:v>
                </c:pt>
                <c:pt idx="150">
                  <c:v>9.6109999999999998E-3</c:v>
                </c:pt>
                <c:pt idx="151">
                  <c:v>9.587E-3</c:v>
                </c:pt>
                <c:pt idx="152">
                  <c:v>9.5639999999999996E-3</c:v>
                </c:pt>
                <c:pt idx="153">
                  <c:v>9.5390000000000006E-3</c:v>
                </c:pt>
                <c:pt idx="154">
                  <c:v>9.5149999999999992E-3</c:v>
                </c:pt>
                <c:pt idx="155">
                  <c:v>9.4900000000000002E-3</c:v>
                </c:pt>
                <c:pt idx="156">
                  <c:v>9.4640000000000002E-3</c:v>
                </c:pt>
                <c:pt idx="157">
                  <c:v>9.4389999999999995E-3</c:v>
                </c:pt>
                <c:pt idx="158">
                  <c:v>9.4129999999999995E-3</c:v>
                </c:pt>
                <c:pt idx="159">
                  <c:v>9.3869999999999995E-3</c:v>
                </c:pt>
                <c:pt idx="160">
                  <c:v>9.3600000000000003E-3</c:v>
                </c:pt>
                <c:pt idx="161">
                  <c:v>9.3329999999999993E-3</c:v>
                </c:pt>
                <c:pt idx="162">
                  <c:v>9.306E-3</c:v>
                </c:pt>
                <c:pt idx="163">
                  <c:v>9.2779999999999998E-3</c:v>
                </c:pt>
                <c:pt idx="164">
                  <c:v>9.2510000000000005E-3</c:v>
                </c:pt>
                <c:pt idx="165">
                  <c:v>9.2219999999999993E-3</c:v>
                </c:pt>
                <c:pt idx="166">
                  <c:v>9.1940000000000008E-3</c:v>
                </c:pt>
                <c:pt idx="167">
                  <c:v>9.1649999999999995E-3</c:v>
                </c:pt>
                <c:pt idx="168">
                  <c:v>9.1350000000000008E-3</c:v>
                </c:pt>
                <c:pt idx="169">
                  <c:v>9.1059999999999995E-3</c:v>
                </c:pt>
                <c:pt idx="170">
                  <c:v>9.0760000000000007E-3</c:v>
                </c:pt>
                <c:pt idx="171">
                  <c:v>9.0449999999999992E-3</c:v>
                </c:pt>
                <c:pt idx="172">
                  <c:v>9.0139999999999994E-3</c:v>
                </c:pt>
                <c:pt idx="173">
                  <c:v>8.9829999999999997E-3</c:v>
                </c:pt>
                <c:pt idx="174">
                  <c:v>8.9510000000000006E-3</c:v>
                </c:pt>
                <c:pt idx="175">
                  <c:v>8.9180000000000006E-3</c:v>
                </c:pt>
                <c:pt idx="176">
                  <c:v>8.8850000000000005E-3</c:v>
                </c:pt>
                <c:pt idx="177">
                  <c:v>8.8520000000000005E-3</c:v>
                </c:pt>
                <c:pt idx="178">
                  <c:v>8.8179999999999994E-3</c:v>
                </c:pt>
                <c:pt idx="179">
                  <c:v>8.7829999999999991E-3</c:v>
                </c:pt>
                <c:pt idx="180">
                  <c:v>8.7480000000000006E-3</c:v>
                </c:pt>
                <c:pt idx="181">
                  <c:v>8.7119999999999993E-3</c:v>
                </c:pt>
                <c:pt idx="182">
                  <c:v>8.6750000000000004E-3</c:v>
                </c:pt>
                <c:pt idx="183">
                  <c:v>8.6379999999999998E-3</c:v>
                </c:pt>
                <c:pt idx="184">
                  <c:v>8.6E-3</c:v>
                </c:pt>
                <c:pt idx="185">
                  <c:v>8.5609999999999992E-3</c:v>
                </c:pt>
                <c:pt idx="186">
                  <c:v>8.5210000000000008E-3</c:v>
                </c:pt>
                <c:pt idx="187">
                  <c:v>8.4799999999999997E-3</c:v>
                </c:pt>
                <c:pt idx="188">
                  <c:v>8.4390000000000003E-3</c:v>
                </c:pt>
                <c:pt idx="189">
                  <c:v>8.3960000000000007E-3</c:v>
                </c:pt>
                <c:pt idx="190">
                  <c:v>8.3529999999999993E-3</c:v>
                </c:pt>
                <c:pt idx="191">
                  <c:v>8.3079999999999994E-3</c:v>
                </c:pt>
                <c:pt idx="192">
                  <c:v>8.2620000000000002E-3</c:v>
                </c:pt>
                <c:pt idx="193">
                  <c:v>8.2150000000000001E-3</c:v>
                </c:pt>
                <c:pt idx="194">
                  <c:v>8.1670000000000006E-3</c:v>
                </c:pt>
                <c:pt idx="195">
                  <c:v>8.1180000000000002E-3</c:v>
                </c:pt>
                <c:pt idx="196">
                  <c:v>8.0669999999999995E-3</c:v>
                </c:pt>
                <c:pt idx="197">
                  <c:v>8.0149999999999996E-3</c:v>
                </c:pt>
                <c:pt idx="198">
                  <c:v>7.9609999999999993E-3</c:v>
                </c:pt>
                <c:pt idx="199">
                  <c:v>7.9059999999999998E-3</c:v>
                </c:pt>
                <c:pt idx="200">
                  <c:v>7.8490000000000001E-3</c:v>
                </c:pt>
                <c:pt idx="201">
                  <c:v>7.7910000000000002E-3</c:v>
                </c:pt>
                <c:pt idx="202">
                  <c:v>7.7299999999999999E-3</c:v>
                </c:pt>
                <c:pt idx="203">
                  <c:v>7.6680000000000003E-3</c:v>
                </c:pt>
                <c:pt idx="204">
                  <c:v>7.6039999999999996E-3</c:v>
                </c:pt>
                <c:pt idx="205">
                  <c:v>7.5380000000000004E-3</c:v>
                </c:pt>
                <c:pt idx="206">
                  <c:v>7.4700000000000001E-3</c:v>
                </c:pt>
                <c:pt idx="207">
                  <c:v>7.3990000000000002E-3</c:v>
                </c:pt>
                <c:pt idx="208">
                  <c:v>7.326E-3</c:v>
                </c:pt>
                <c:pt idx="209">
                  <c:v>7.2509999999999996E-3</c:v>
                </c:pt>
                <c:pt idx="210">
                  <c:v>7.1729999999999997E-3</c:v>
                </c:pt>
                <c:pt idx="211">
                  <c:v>7.0930000000000003E-3</c:v>
                </c:pt>
                <c:pt idx="212">
                  <c:v>7.0089999999999996E-3</c:v>
                </c:pt>
                <c:pt idx="213">
                  <c:v>6.9230000000000003E-3</c:v>
                </c:pt>
                <c:pt idx="214">
                  <c:v>6.8339999999999998E-3</c:v>
                </c:pt>
                <c:pt idx="215">
                  <c:v>6.7409999999999996E-3</c:v>
                </c:pt>
                <c:pt idx="216">
                  <c:v>6.6449999999999999E-3</c:v>
                </c:pt>
                <c:pt idx="217">
                  <c:v>6.5459999999999997E-3</c:v>
                </c:pt>
                <c:pt idx="218">
                  <c:v>6.4429999999999999E-3</c:v>
                </c:pt>
                <c:pt idx="219">
                  <c:v>6.3359999999999996E-3</c:v>
                </c:pt>
                <c:pt idx="220">
                  <c:v>6.2249999999999996E-3</c:v>
                </c:pt>
                <c:pt idx="221">
                  <c:v>6.11E-3</c:v>
                </c:pt>
                <c:pt idx="222">
                  <c:v>5.9909999999999998E-3</c:v>
                </c:pt>
                <c:pt idx="223">
                  <c:v>5.8669999999999998E-3</c:v>
                </c:pt>
                <c:pt idx="224">
                  <c:v>5.738E-3</c:v>
                </c:pt>
                <c:pt idx="225">
                  <c:v>5.6039999999999996E-3</c:v>
                </c:pt>
                <c:pt idx="226">
                  <c:v>5.4640000000000001E-3</c:v>
                </c:pt>
                <c:pt idx="227">
                  <c:v>5.3200000000000001E-3</c:v>
                </c:pt>
                <c:pt idx="228">
                  <c:v>5.169E-3</c:v>
                </c:pt>
                <c:pt idx="229">
                  <c:v>5.012E-3</c:v>
                </c:pt>
                <c:pt idx="230">
                  <c:v>4.849E-3</c:v>
                </c:pt>
                <c:pt idx="231">
                  <c:v>4.679E-3</c:v>
                </c:pt>
                <c:pt idx="232">
                  <c:v>4.5030000000000001E-3</c:v>
                </c:pt>
                <c:pt idx="233">
                  <c:v>4.3189999999999999E-3</c:v>
                </c:pt>
                <c:pt idx="234">
                  <c:v>4.1269999999999996E-3</c:v>
                </c:pt>
                <c:pt idx="235">
                  <c:v>3.9269999999999999E-3</c:v>
                </c:pt>
                <c:pt idx="236">
                  <c:v>3.7190000000000001E-3</c:v>
                </c:pt>
                <c:pt idx="237">
                  <c:v>3.5019999999999999E-3</c:v>
                </c:pt>
                <c:pt idx="238">
                  <c:v>3.2759999999999998E-3</c:v>
                </c:pt>
                <c:pt idx="239">
                  <c:v>3.0409999999999999E-3</c:v>
                </c:pt>
                <c:pt idx="240">
                  <c:v>2.7950000000000002E-3</c:v>
                </c:pt>
                <c:pt idx="241">
                  <c:v>2.5379999999999999E-3</c:v>
                </c:pt>
                <c:pt idx="242">
                  <c:v>2.271E-3</c:v>
                </c:pt>
                <c:pt idx="243">
                  <c:v>1.9910000000000001E-3</c:v>
                </c:pt>
                <c:pt idx="244">
                  <c:v>1.6999999999999999E-3</c:v>
                </c:pt>
                <c:pt idx="245">
                  <c:v>1.395E-3</c:v>
                </c:pt>
                <c:pt idx="246">
                  <c:v>1.078E-3</c:v>
                </c:pt>
                <c:pt idx="247">
                  <c:v>7.4569999999999997E-4</c:v>
                </c:pt>
                <c:pt idx="248">
                  <c:v>3.991E-4</c:v>
                </c:pt>
                <c:pt idx="249">
                  <c:v>3.6959999999999998E-5</c:v>
                </c:pt>
                <c:pt idx="250">
                  <c:v>-1.3220000000000001E-7</c:v>
                </c:pt>
                <c:pt idx="251">
                  <c:v>-1.0480000000000001E-3</c:v>
                </c:pt>
                <c:pt idx="252">
                  <c:v>-2.0990000000000002E-3</c:v>
                </c:pt>
                <c:pt idx="253">
                  <c:v>-3.15E-3</c:v>
                </c:pt>
                <c:pt idx="254">
                  <c:v>-4.1999999999999997E-3</c:v>
                </c:pt>
                <c:pt idx="255">
                  <c:v>-5.2480000000000001E-3</c:v>
                </c:pt>
                <c:pt idx="256">
                  <c:v>-6.293E-3</c:v>
                </c:pt>
                <c:pt idx="257">
                  <c:v>-7.3340000000000002E-3</c:v>
                </c:pt>
                <c:pt idx="258">
                  <c:v>-8.3680000000000004E-3</c:v>
                </c:pt>
                <c:pt idx="259">
                  <c:v>-9.3939999999999996E-3</c:v>
                </c:pt>
                <c:pt idx="260">
                  <c:v>-1.0410000000000001E-2</c:v>
                </c:pt>
                <c:pt idx="261">
                  <c:v>-1.142E-2</c:v>
                </c:pt>
                <c:pt idx="262">
                  <c:v>-1.2409999999999999E-2</c:v>
                </c:pt>
                <c:pt idx="263">
                  <c:v>-1.34E-2</c:v>
                </c:pt>
                <c:pt idx="264">
                  <c:v>-1.4370000000000001E-2</c:v>
                </c:pt>
                <c:pt idx="265">
                  <c:v>-1.532E-2</c:v>
                </c:pt>
                <c:pt idx="266">
                  <c:v>-1.626E-2</c:v>
                </c:pt>
                <c:pt idx="267">
                  <c:v>-1.7180000000000001E-2</c:v>
                </c:pt>
                <c:pt idx="268">
                  <c:v>-1.8079999999999999E-2</c:v>
                </c:pt>
                <c:pt idx="269">
                  <c:v>-1.8970000000000001E-2</c:v>
                </c:pt>
                <c:pt idx="270">
                  <c:v>-1.983E-2</c:v>
                </c:pt>
                <c:pt idx="271">
                  <c:v>-2.0670000000000001E-2</c:v>
                </c:pt>
                <c:pt idx="272">
                  <c:v>-2.1489999999999999E-2</c:v>
                </c:pt>
                <c:pt idx="273">
                  <c:v>-2.2290000000000001E-2</c:v>
                </c:pt>
                <c:pt idx="274">
                  <c:v>-2.3060000000000001E-2</c:v>
                </c:pt>
                <c:pt idx="275">
                  <c:v>-2.3810000000000001E-2</c:v>
                </c:pt>
                <c:pt idx="276">
                  <c:v>-2.4539999999999999E-2</c:v>
                </c:pt>
                <c:pt idx="277">
                  <c:v>-2.5239999999999999E-2</c:v>
                </c:pt>
                <c:pt idx="278">
                  <c:v>-2.5909999999999999E-2</c:v>
                </c:pt>
                <c:pt idx="279">
                  <c:v>-2.656E-2</c:v>
                </c:pt>
                <c:pt idx="280">
                  <c:v>-2.7189999999999999E-2</c:v>
                </c:pt>
                <c:pt idx="281">
                  <c:v>-2.7779999999999999E-2</c:v>
                </c:pt>
                <c:pt idx="282">
                  <c:v>-2.835E-2</c:v>
                </c:pt>
                <c:pt idx="283">
                  <c:v>-2.8899999999999999E-2</c:v>
                </c:pt>
                <c:pt idx="284">
                  <c:v>-2.9409999999999999E-2</c:v>
                </c:pt>
                <c:pt idx="285">
                  <c:v>-2.9899999999999999E-2</c:v>
                </c:pt>
                <c:pt idx="286">
                  <c:v>-3.0360000000000002E-2</c:v>
                </c:pt>
                <c:pt idx="287">
                  <c:v>-3.0800000000000001E-2</c:v>
                </c:pt>
                <c:pt idx="288">
                  <c:v>-3.1210000000000002E-2</c:v>
                </c:pt>
                <c:pt idx="289">
                  <c:v>-3.159E-2</c:v>
                </c:pt>
                <c:pt idx="290">
                  <c:v>-3.1940000000000003E-2</c:v>
                </c:pt>
                <c:pt idx="291">
                  <c:v>-3.227E-2</c:v>
                </c:pt>
                <c:pt idx="292">
                  <c:v>-3.2570000000000002E-2</c:v>
                </c:pt>
                <c:pt idx="293">
                  <c:v>-3.2849999999999997E-2</c:v>
                </c:pt>
                <c:pt idx="294">
                  <c:v>-3.3099999999999997E-2</c:v>
                </c:pt>
                <c:pt idx="295">
                  <c:v>-3.3320000000000002E-2</c:v>
                </c:pt>
                <c:pt idx="296">
                  <c:v>-3.3529999999999997E-2</c:v>
                </c:pt>
                <c:pt idx="297">
                  <c:v>-3.3700000000000001E-2</c:v>
                </c:pt>
                <c:pt idx="298">
                  <c:v>-3.3860000000000001E-2</c:v>
                </c:pt>
                <c:pt idx="299">
                  <c:v>-3.3989999999999999E-2</c:v>
                </c:pt>
                <c:pt idx="300">
                  <c:v>-3.4099999999999998E-2</c:v>
                </c:pt>
                <c:pt idx="301">
                  <c:v>-3.4180000000000002E-2</c:v>
                </c:pt>
                <c:pt idx="302">
                  <c:v>-3.4250000000000003E-2</c:v>
                </c:pt>
                <c:pt idx="303">
                  <c:v>-3.4290000000000001E-2</c:v>
                </c:pt>
                <c:pt idx="304">
                  <c:v>-3.4320000000000003E-2</c:v>
                </c:pt>
                <c:pt idx="305">
                  <c:v>-3.4320000000000003E-2</c:v>
                </c:pt>
                <c:pt idx="306">
                  <c:v>-3.431E-2</c:v>
                </c:pt>
                <c:pt idx="307">
                  <c:v>-3.4279999999999998E-2</c:v>
                </c:pt>
                <c:pt idx="308">
                  <c:v>-3.4229999999999997E-2</c:v>
                </c:pt>
                <c:pt idx="309">
                  <c:v>-3.4169999999999999E-2</c:v>
                </c:pt>
                <c:pt idx="310">
                  <c:v>-3.4090000000000002E-2</c:v>
                </c:pt>
                <c:pt idx="311">
                  <c:v>-3.3989999999999999E-2</c:v>
                </c:pt>
                <c:pt idx="312">
                  <c:v>-3.388E-2</c:v>
                </c:pt>
                <c:pt idx="313">
                  <c:v>-3.3750000000000002E-2</c:v>
                </c:pt>
                <c:pt idx="314">
                  <c:v>-3.3619999999999997E-2</c:v>
                </c:pt>
                <c:pt idx="315">
                  <c:v>-3.347E-2</c:v>
                </c:pt>
                <c:pt idx="316">
                  <c:v>-3.3309999999999999E-2</c:v>
                </c:pt>
                <c:pt idx="317">
                  <c:v>-3.313E-2</c:v>
                </c:pt>
                <c:pt idx="318">
                  <c:v>-3.295E-2</c:v>
                </c:pt>
                <c:pt idx="319">
                  <c:v>-3.2759999999999997E-2</c:v>
                </c:pt>
                <c:pt idx="320">
                  <c:v>-3.2550000000000003E-2</c:v>
                </c:pt>
                <c:pt idx="321">
                  <c:v>-3.2340000000000001E-2</c:v>
                </c:pt>
                <c:pt idx="322">
                  <c:v>-3.2120000000000003E-2</c:v>
                </c:pt>
                <c:pt idx="323">
                  <c:v>-3.1899999999999998E-2</c:v>
                </c:pt>
                <c:pt idx="324">
                  <c:v>-3.1669999999999997E-2</c:v>
                </c:pt>
                <c:pt idx="325">
                  <c:v>-3.143E-2</c:v>
                </c:pt>
                <c:pt idx="326">
                  <c:v>-3.1179999999999999E-2</c:v>
                </c:pt>
                <c:pt idx="327">
                  <c:v>-3.0929999999999999E-2</c:v>
                </c:pt>
                <c:pt idx="328">
                  <c:v>-3.0679999999999999E-2</c:v>
                </c:pt>
                <c:pt idx="329">
                  <c:v>-3.0419999999999999E-2</c:v>
                </c:pt>
                <c:pt idx="330">
                  <c:v>-3.0159999999999999E-2</c:v>
                </c:pt>
                <c:pt idx="331">
                  <c:v>-2.9899999999999999E-2</c:v>
                </c:pt>
                <c:pt idx="332">
                  <c:v>-2.963E-2</c:v>
                </c:pt>
                <c:pt idx="333">
                  <c:v>-2.9360000000000001E-2</c:v>
                </c:pt>
                <c:pt idx="334">
                  <c:v>-2.9090000000000001E-2</c:v>
                </c:pt>
                <c:pt idx="335">
                  <c:v>-2.8819999999999998E-2</c:v>
                </c:pt>
                <c:pt idx="336">
                  <c:v>-2.8549999999999999E-2</c:v>
                </c:pt>
                <c:pt idx="337">
                  <c:v>-2.828E-2</c:v>
                </c:pt>
                <c:pt idx="338">
                  <c:v>-2.8000000000000001E-2</c:v>
                </c:pt>
                <c:pt idx="339">
                  <c:v>-2.7730000000000001E-2</c:v>
                </c:pt>
                <c:pt idx="340">
                  <c:v>-2.7459999999999998E-2</c:v>
                </c:pt>
                <c:pt idx="341">
                  <c:v>-2.7189999999999999E-2</c:v>
                </c:pt>
                <c:pt idx="342">
                  <c:v>-2.6919999999999999E-2</c:v>
                </c:pt>
                <c:pt idx="343">
                  <c:v>-2.665E-2</c:v>
                </c:pt>
                <c:pt idx="344">
                  <c:v>-2.6380000000000001E-2</c:v>
                </c:pt>
                <c:pt idx="345">
                  <c:v>-2.6110000000000001E-2</c:v>
                </c:pt>
                <c:pt idx="346">
                  <c:v>-2.5850000000000001E-2</c:v>
                </c:pt>
                <c:pt idx="347">
                  <c:v>-2.5590000000000002E-2</c:v>
                </c:pt>
                <c:pt idx="348">
                  <c:v>-2.5329999999999998E-2</c:v>
                </c:pt>
                <c:pt idx="349">
                  <c:v>-2.5069999999999999E-2</c:v>
                </c:pt>
                <c:pt idx="350">
                  <c:v>-2.4819999999999998E-2</c:v>
                </c:pt>
                <c:pt idx="351">
                  <c:v>-2.4570000000000002E-2</c:v>
                </c:pt>
                <c:pt idx="352">
                  <c:v>-2.4320000000000001E-2</c:v>
                </c:pt>
                <c:pt idx="353">
                  <c:v>-2.4080000000000001E-2</c:v>
                </c:pt>
                <c:pt idx="354">
                  <c:v>-2.384E-2</c:v>
                </c:pt>
                <c:pt idx="355">
                  <c:v>-2.3599999999999999E-2</c:v>
                </c:pt>
                <c:pt idx="356">
                  <c:v>-2.3369999999999998E-2</c:v>
                </c:pt>
                <c:pt idx="357">
                  <c:v>-2.3140000000000001E-2</c:v>
                </c:pt>
                <c:pt idx="358">
                  <c:v>-2.291E-2</c:v>
                </c:pt>
                <c:pt idx="359">
                  <c:v>-2.2689999999999998E-2</c:v>
                </c:pt>
                <c:pt idx="360">
                  <c:v>-2.247E-2</c:v>
                </c:pt>
                <c:pt idx="361">
                  <c:v>-2.2249999999999999E-2</c:v>
                </c:pt>
                <c:pt idx="362">
                  <c:v>-2.2040000000000001E-2</c:v>
                </c:pt>
                <c:pt idx="363">
                  <c:v>-2.1829999999999999E-2</c:v>
                </c:pt>
                <c:pt idx="364">
                  <c:v>-2.163E-2</c:v>
                </c:pt>
                <c:pt idx="365">
                  <c:v>-2.1430000000000001E-2</c:v>
                </c:pt>
                <c:pt idx="366">
                  <c:v>-2.1239999999999998E-2</c:v>
                </c:pt>
                <c:pt idx="367">
                  <c:v>-2.1049999999999999E-2</c:v>
                </c:pt>
                <c:pt idx="368">
                  <c:v>-2.086E-2</c:v>
                </c:pt>
                <c:pt idx="369">
                  <c:v>-2.0670000000000001E-2</c:v>
                </c:pt>
                <c:pt idx="370">
                  <c:v>-2.0500000000000001E-2</c:v>
                </c:pt>
                <c:pt idx="371">
                  <c:v>-2.0320000000000001E-2</c:v>
                </c:pt>
                <c:pt idx="372">
                  <c:v>-2.0150000000000001E-2</c:v>
                </c:pt>
                <c:pt idx="373">
                  <c:v>-1.9980000000000001E-2</c:v>
                </c:pt>
                <c:pt idx="374">
                  <c:v>-1.9820000000000001E-2</c:v>
                </c:pt>
                <c:pt idx="375">
                  <c:v>-1.966E-2</c:v>
                </c:pt>
                <c:pt idx="376">
                  <c:v>-1.9640000000000001E-2</c:v>
                </c:pt>
                <c:pt idx="377">
                  <c:v>-9.9979999999999999E-3</c:v>
                </c:pt>
                <c:pt idx="378">
                  <c:v>-9.9939999999999994E-3</c:v>
                </c:pt>
                <c:pt idx="379">
                  <c:v>-9.9889999999999996E-3</c:v>
                </c:pt>
                <c:pt idx="380">
                  <c:v>-9.9819999999999996E-3</c:v>
                </c:pt>
                <c:pt idx="381">
                  <c:v>-9.9740000000000002E-3</c:v>
                </c:pt>
                <c:pt idx="382">
                  <c:v>-9.9649999999999999E-3</c:v>
                </c:pt>
                <c:pt idx="383">
                  <c:v>-9.9550000000000003E-3</c:v>
                </c:pt>
                <c:pt idx="384">
                  <c:v>-9.9439999999999997E-3</c:v>
                </c:pt>
                <c:pt idx="385">
                  <c:v>-9.9310000000000006E-3</c:v>
                </c:pt>
                <c:pt idx="386">
                  <c:v>-9.9179999999999997E-3</c:v>
                </c:pt>
                <c:pt idx="387">
                  <c:v>-9.9039999999999996E-3</c:v>
                </c:pt>
                <c:pt idx="388">
                  <c:v>-9.8890000000000002E-3</c:v>
                </c:pt>
                <c:pt idx="389">
                  <c:v>-9.8729999999999998E-3</c:v>
                </c:pt>
                <c:pt idx="390">
                  <c:v>-9.8569999999999994E-3</c:v>
                </c:pt>
                <c:pt idx="391">
                  <c:v>-9.8390000000000005E-3</c:v>
                </c:pt>
                <c:pt idx="392">
                  <c:v>-9.8209999999999999E-3</c:v>
                </c:pt>
                <c:pt idx="393">
                  <c:v>-9.8029999999999992E-3</c:v>
                </c:pt>
                <c:pt idx="394">
                  <c:v>-9.783E-3</c:v>
                </c:pt>
                <c:pt idx="395">
                  <c:v>-9.7640000000000001E-3</c:v>
                </c:pt>
                <c:pt idx="396">
                  <c:v>-9.7429999999999999E-3</c:v>
                </c:pt>
                <c:pt idx="397">
                  <c:v>-9.7219999999999997E-3</c:v>
                </c:pt>
                <c:pt idx="398">
                  <c:v>-9.7009999999999996E-3</c:v>
                </c:pt>
                <c:pt idx="399">
                  <c:v>-9.6790000000000001E-3</c:v>
                </c:pt>
                <c:pt idx="400">
                  <c:v>-9.6570000000000007E-3</c:v>
                </c:pt>
                <c:pt idx="401">
                  <c:v>-9.6340000000000002E-3</c:v>
                </c:pt>
                <c:pt idx="402">
                  <c:v>-9.6109999999999998E-3</c:v>
                </c:pt>
                <c:pt idx="403">
                  <c:v>-9.587E-3</c:v>
                </c:pt>
                <c:pt idx="404">
                  <c:v>-9.5630000000000003E-3</c:v>
                </c:pt>
                <c:pt idx="405">
                  <c:v>-9.5390000000000006E-3</c:v>
                </c:pt>
                <c:pt idx="406">
                  <c:v>-9.5149999999999992E-3</c:v>
                </c:pt>
                <c:pt idx="407">
                  <c:v>-9.4900000000000002E-3</c:v>
                </c:pt>
                <c:pt idx="408">
                  <c:v>-9.4640000000000002E-3</c:v>
                </c:pt>
                <c:pt idx="409">
                  <c:v>-9.4389999999999995E-3</c:v>
                </c:pt>
                <c:pt idx="410">
                  <c:v>-9.4129999999999995E-3</c:v>
                </c:pt>
                <c:pt idx="411">
                  <c:v>-9.3869999999999995E-3</c:v>
                </c:pt>
                <c:pt idx="412">
                  <c:v>-9.3600000000000003E-3</c:v>
                </c:pt>
                <c:pt idx="413">
                  <c:v>-9.3329999999999993E-3</c:v>
                </c:pt>
                <c:pt idx="414">
                  <c:v>-9.306E-3</c:v>
                </c:pt>
                <c:pt idx="415">
                  <c:v>-9.2779999999999998E-3</c:v>
                </c:pt>
                <c:pt idx="416">
                  <c:v>-9.2510000000000005E-3</c:v>
                </c:pt>
                <c:pt idx="417">
                  <c:v>-9.2219999999999993E-3</c:v>
                </c:pt>
                <c:pt idx="418">
                  <c:v>-9.1940000000000008E-3</c:v>
                </c:pt>
                <c:pt idx="419">
                  <c:v>-9.1649999999999995E-3</c:v>
                </c:pt>
                <c:pt idx="420">
                  <c:v>-9.1350000000000008E-3</c:v>
                </c:pt>
                <c:pt idx="421">
                  <c:v>-9.1059999999999995E-3</c:v>
                </c:pt>
                <c:pt idx="422">
                  <c:v>-9.0760000000000007E-3</c:v>
                </c:pt>
                <c:pt idx="423">
                  <c:v>-9.0449999999999992E-3</c:v>
                </c:pt>
                <c:pt idx="424">
                  <c:v>-9.0139999999999994E-3</c:v>
                </c:pt>
                <c:pt idx="425">
                  <c:v>-8.9829999999999997E-3</c:v>
                </c:pt>
                <c:pt idx="426">
                  <c:v>-8.9510000000000006E-3</c:v>
                </c:pt>
                <c:pt idx="427">
                  <c:v>-8.9180000000000006E-3</c:v>
                </c:pt>
                <c:pt idx="428">
                  <c:v>-8.8850000000000005E-3</c:v>
                </c:pt>
                <c:pt idx="429">
                  <c:v>-8.8520000000000005E-3</c:v>
                </c:pt>
                <c:pt idx="430">
                  <c:v>-8.8179999999999994E-3</c:v>
                </c:pt>
                <c:pt idx="431">
                  <c:v>-8.7829999999999991E-3</c:v>
                </c:pt>
                <c:pt idx="432">
                  <c:v>-8.7480000000000006E-3</c:v>
                </c:pt>
                <c:pt idx="433">
                  <c:v>-8.7119999999999993E-3</c:v>
                </c:pt>
                <c:pt idx="434">
                  <c:v>-8.6750000000000004E-3</c:v>
                </c:pt>
                <c:pt idx="435">
                  <c:v>-8.6379999999999998E-3</c:v>
                </c:pt>
                <c:pt idx="436">
                  <c:v>-8.6E-3</c:v>
                </c:pt>
                <c:pt idx="437">
                  <c:v>-8.5609999999999992E-3</c:v>
                </c:pt>
                <c:pt idx="438">
                  <c:v>-8.5210000000000008E-3</c:v>
                </c:pt>
                <c:pt idx="439">
                  <c:v>-8.4799999999999997E-3</c:v>
                </c:pt>
                <c:pt idx="440">
                  <c:v>-8.4390000000000003E-3</c:v>
                </c:pt>
                <c:pt idx="441">
                  <c:v>-8.3960000000000007E-3</c:v>
                </c:pt>
                <c:pt idx="442">
                  <c:v>-8.3529999999999993E-3</c:v>
                </c:pt>
                <c:pt idx="443">
                  <c:v>-8.3079999999999994E-3</c:v>
                </c:pt>
                <c:pt idx="444">
                  <c:v>-8.2620000000000002E-3</c:v>
                </c:pt>
                <c:pt idx="445">
                  <c:v>-8.2150000000000001E-3</c:v>
                </c:pt>
                <c:pt idx="446">
                  <c:v>-8.1670000000000006E-3</c:v>
                </c:pt>
                <c:pt idx="447">
                  <c:v>-8.1180000000000002E-3</c:v>
                </c:pt>
                <c:pt idx="448">
                  <c:v>-8.0669999999999995E-3</c:v>
                </c:pt>
                <c:pt idx="449">
                  <c:v>-8.0149999999999996E-3</c:v>
                </c:pt>
                <c:pt idx="450">
                  <c:v>-7.9609999999999993E-3</c:v>
                </c:pt>
                <c:pt idx="451">
                  <c:v>-7.9059999999999998E-3</c:v>
                </c:pt>
                <c:pt idx="452">
                  <c:v>-7.8490000000000001E-3</c:v>
                </c:pt>
                <c:pt idx="453">
                  <c:v>-7.79E-3</c:v>
                </c:pt>
                <c:pt idx="454">
                  <c:v>-7.7299999999999999E-3</c:v>
                </c:pt>
                <c:pt idx="455">
                  <c:v>-7.6680000000000003E-3</c:v>
                </c:pt>
                <c:pt idx="456">
                  <c:v>-7.6039999999999996E-3</c:v>
                </c:pt>
                <c:pt idx="457">
                  <c:v>-7.5380000000000004E-3</c:v>
                </c:pt>
                <c:pt idx="458">
                  <c:v>-7.4689999999999999E-3</c:v>
                </c:pt>
                <c:pt idx="459">
                  <c:v>-7.3990000000000002E-3</c:v>
                </c:pt>
                <c:pt idx="460">
                  <c:v>-7.326E-3</c:v>
                </c:pt>
                <c:pt idx="461">
                  <c:v>-7.2509999999999996E-3</c:v>
                </c:pt>
                <c:pt idx="462">
                  <c:v>-7.1729999999999997E-3</c:v>
                </c:pt>
                <c:pt idx="463">
                  <c:v>-7.0920000000000002E-3</c:v>
                </c:pt>
                <c:pt idx="464">
                  <c:v>-7.0089999999999996E-3</c:v>
                </c:pt>
                <c:pt idx="465">
                  <c:v>-6.9230000000000003E-3</c:v>
                </c:pt>
                <c:pt idx="466">
                  <c:v>-6.8339999999999998E-3</c:v>
                </c:pt>
                <c:pt idx="467">
                  <c:v>-6.7409999999999996E-3</c:v>
                </c:pt>
                <c:pt idx="468">
                  <c:v>-6.6449999999999999E-3</c:v>
                </c:pt>
                <c:pt idx="469">
                  <c:v>-6.5459999999999997E-3</c:v>
                </c:pt>
                <c:pt idx="470">
                  <c:v>-6.4429999999999999E-3</c:v>
                </c:pt>
                <c:pt idx="471">
                  <c:v>-6.3359999999999996E-3</c:v>
                </c:pt>
                <c:pt idx="472">
                  <c:v>-6.2249999999999996E-3</c:v>
                </c:pt>
                <c:pt idx="473">
                  <c:v>-6.11E-3</c:v>
                </c:pt>
                <c:pt idx="474">
                  <c:v>-5.9909999999999998E-3</c:v>
                </c:pt>
                <c:pt idx="475">
                  <c:v>-5.8659999999999997E-3</c:v>
                </c:pt>
                <c:pt idx="476">
                  <c:v>-5.738E-3</c:v>
                </c:pt>
                <c:pt idx="477">
                  <c:v>-5.6039999999999996E-3</c:v>
                </c:pt>
                <c:pt idx="478">
                  <c:v>-5.4640000000000001E-3</c:v>
                </c:pt>
                <c:pt idx="479">
                  <c:v>-5.3189999999999999E-3</c:v>
                </c:pt>
                <c:pt idx="480">
                  <c:v>-5.169E-3</c:v>
                </c:pt>
                <c:pt idx="481">
                  <c:v>-5.012E-3</c:v>
                </c:pt>
                <c:pt idx="482">
                  <c:v>-4.849E-3</c:v>
                </c:pt>
                <c:pt idx="483">
                  <c:v>-4.679E-3</c:v>
                </c:pt>
                <c:pt idx="484">
                  <c:v>-4.5030000000000001E-3</c:v>
                </c:pt>
                <c:pt idx="485">
                  <c:v>-4.3189999999999999E-3</c:v>
                </c:pt>
                <c:pt idx="486">
                  <c:v>-4.1269999999999996E-3</c:v>
                </c:pt>
                <c:pt idx="487">
                  <c:v>-3.9269999999999999E-3</c:v>
                </c:pt>
                <c:pt idx="488">
                  <c:v>-3.7190000000000001E-3</c:v>
                </c:pt>
                <c:pt idx="489">
                  <c:v>-3.5019999999999999E-3</c:v>
                </c:pt>
                <c:pt idx="490">
                  <c:v>-3.2759999999999998E-3</c:v>
                </c:pt>
                <c:pt idx="491">
                  <c:v>-3.0400000000000002E-3</c:v>
                </c:pt>
                <c:pt idx="492">
                  <c:v>-2.7950000000000002E-3</c:v>
                </c:pt>
                <c:pt idx="493">
                  <c:v>-2.5379999999999999E-3</c:v>
                </c:pt>
                <c:pt idx="494">
                  <c:v>-2.2699999999999999E-3</c:v>
                </c:pt>
                <c:pt idx="495">
                  <c:v>-1.9910000000000001E-3</c:v>
                </c:pt>
                <c:pt idx="496">
                  <c:v>-1.699E-3</c:v>
                </c:pt>
                <c:pt idx="497">
                  <c:v>-1.395E-3</c:v>
                </c:pt>
                <c:pt idx="498">
                  <c:v>-1.077E-3</c:v>
                </c:pt>
                <c:pt idx="499">
                  <c:v>-7.4549999999999996E-4</c:v>
                </c:pt>
                <c:pt idx="500">
                  <c:v>-3.9879999999999999E-4</c:v>
                </c:pt>
                <c:pt idx="501">
                  <c:v>-3.6720000000000001E-5</c:v>
                </c:pt>
                <c:pt idx="502">
                  <c:v>3.6769999999999999E-7</c:v>
                </c:pt>
              </c:numCache>
            </c:numRef>
          </c:yVal>
          <c:smooth val="1"/>
        </c:ser>
        <c:dLbls>
          <c:showLegendKey val="0"/>
          <c:showVal val="0"/>
          <c:showCatName val="0"/>
          <c:showSerName val="0"/>
          <c:showPercent val="0"/>
          <c:showBubbleSize val="0"/>
        </c:dLbls>
        <c:axId val="24930560"/>
        <c:axId val="24936448"/>
      </c:scatterChart>
      <c:valAx>
        <c:axId val="24930560"/>
        <c:scaling>
          <c:orientation val="minMax"/>
        </c:scaling>
        <c:delete val="0"/>
        <c:axPos val="b"/>
        <c:numFmt formatCode="General" sourceLinked="0"/>
        <c:majorTickMark val="out"/>
        <c:minorTickMark val="none"/>
        <c:tickLblPos val="nextTo"/>
        <c:crossAx val="24936448"/>
        <c:crosses val="autoZero"/>
        <c:crossBetween val="midCat"/>
      </c:valAx>
      <c:valAx>
        <c:axId val="24936448"/>
        <c:scaling>
          <c:orientation val="minMax"/>
        </c:scaling>
        <c:delete val="0"/>
        <c:axPos val="l"/>
        <c:majorGridlines>
          <c:spPr>
            <a:ln>
              <a:noFill/>
            </a:ln>
          </c:spPr>
        </c:majorGridlines>
        <c:numFmt formatCode="General" sourceLinked="0"/>
        <c:majorTickMark val="out"/>
        <c:minorTickMark val="none"/>
        <c:tickLblPos val="nextTo"/>
        <c:crossAx val="24930560"/>
        <c:crosses val="autoZero"/>
        <c:crossBetween val="midCat"/>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12700">
              <a:solidFill>
                <a:schemeClr val="tx2"/>
              </a:solidFill>
            </a:ln>
          </c:spPr>
          <c:marker>
            <c:symbol val="none"/>
          </c:marker>
          <c:xVal>
            <c:numRef>
              <c:f>fortsinout!$D$1:$D$503</c:f>
              <c:numCache>
                <c:formatCode>0.00E+00</c:formatCode>
                <c:ptCount val="503"/>
                <c:pt idx="0">
                  <c:v>1.256E-2</c:v>
                </c:pt>
                <c:pt idx="1">
                  <c:v>2.512E-2</c:v>
                </c:pt>
                <c:pt idx="2">
                  <c:v>3.7690000000000001E-2</c:v>
                </c:pt>
                <c:pt idx="3">
                  <c:v>5.024E-2</c:v>
                </c:pt>
                <c:pt idx="4">
                  <c:v>6.2789999999999999E-2</c:v>
                </c:pt>
                <c:pt idx="5">
                  <c:v>7.5319999999999998E-2</c:v>
                </c:pt>
                <c:pt idx="6">
                  <c:v>8.7849999999999998E-2</c:v>
                </c:pt>
                <c:pt idx="7">
                  <c:v>0.1004</c:v>
                </c:pt>
                <c:pt idx="8">
                  <c:v>0.1128</c:v>
                </c:pt>
                <c:pt idx="9">
                  <c:v>0.12529999999999999</c:v>
                </c:pt>
                <c:pt idx="10">
                  <c:v>0.13780000000000001</c:v>
                </c:pt>
                <c:pt idx="11">
                  <c:v>0.1502</c:v>
                </c:pt>
                <c:pt idx="12">
                  <c:v>0.16259999999999999</c:v>
                </c:pt>
                <c:pt idx="13">
                  <c:v>0.17499999999999999</c:v>
                </c:pt>
                <c:pt idx="14">
                  <c:v>0.18729999999999999</c:v>
                </c:pt>
                <c:pt idx="15">
                  <c:v>0.1996</c:v>
                </c:pt>
                <c:pt idx="16">
                  <c:v>0.21190000000000001</c:v>
                </c:pt>
                <c:pt idx="17">
                  <c:v>0.22420000000000001</c:v>
                </c:pt>
                <c:pt idx="18">
                  <c:v>0.2364</c:v>
                </c:pt>
                <c:pt idx="19">
                  <c:v>0.24859999999999999</c:v>
                </c:pt>
                <c:pt idx="20">
                  <c:v>0.26069999999999999</c:v>
                </c:pt>
                <c:pt idx="21">
                  <c:v>0.27279999999999999</c:v>
                </c:pt>
                <c:pt idx="22">
                  <c:v>0.28489999999999999</c:v>
                </c:pt>
                <c:pt idx="23">
                  <c:v>0.2969</c:v>
                </c:pt>
                <c:pt idx="24">
                  <c:v>0.30880000000000002</c:v>
                </c:pt>
                <c:pt idx="25">
                  <c:v>0.32079999999999997</c:v>
                </c:pt>
                <c:pt idx="26">
                  <c:v>0.33260000000000001</c:v>
                </c:pt>
                <c:pt idx="27">
                  <c:v>0.34439999999999998</c:v>
                </c:pt>
                <c:pt idx="28">
                  <c:v>0.35620000000000002</c:v>
                </c:pt>
                <c:pt idx="29">
                  <c:v>0.3679</c:v>
                </c:pt>
                <c:pt idx="30">
                  <c:v>0.37959999999999999</c:v>
                </c:pt>
                <c:pt idx="31">
                  <c:v>0.3911</c:v>
                </c:pt>
                <c:pt idx="32">
                  <c:v>0.4027</c:v>
                </c:pt>
                <c:pt idx="33">
                  <c:v>0.41410000000000002</c:v>
                </c:pt>
                <c:pt idx="34">
                  <c:v>0.42549999999999999</c:v>
                </c:pt>
                <c:pt idx="35">
                  <c:v>0.43690000000000001</c:v>
                </c:pt>
                <c:pt idx="36">
                  <c:v>0.4481</c:v>
                </c:pt>
                <c:pt idx="37">
                  <c:v>0.45929999999999999</c:v>
                </c:pt>
                <c:pt idx="38">
                  <c:v>0.47039999999999998</c:v>
                </c:pt>
                <c:pt idx="39">
                  <c:v>0.48149999999999998</c:v>
                </c:pt>
                <c:pt idx="40">
                  <c:v>0.4924</c:v>
                </c:pt>
                <c:pt idx="41">
                  <c:v>0.50329999999999997</c:v>
                </c:pt>
                <c:pt idx="42">
                  <c:v>0.5141</c:v>
                </c:pt>
                <c:pt idx="43">
                  <c:v>0.52490000000000003</c:v>
                </c:pt>
                <c:pt idx="44">
                  <c:v>0.53549999999999998</c:v>
                </c:pt>
                <c:pt idx="45">
                  <c:v>0.54610000000000003</c:v>
                </c:pt>
                <c:pt idx="46">
                  <c:v>0.55649999999999999</c:v>
                </c:pt>
                <c:pt idx="47">
                  <c:v>0.56689999999999996</c:v>
                </c:pt>
                <c:pt idx="48">
                  <c:v>0.57720000000000005</c:v>
                </c:pt>
                <c:pt idx="49">
                  <c:v>0.58740000000000003</c:v>
                </c:pt>
                <c:pt idx="50">
                  <c:v>0.59760000000000002</c:v>
                </c:pt>
                <c:pt idx="51">
                  <c:v>0.60760000000000003</c:v>
                </c:pt>
                <c:pt idx="52">
                  <c:v>0.61750000000000005</c:v>
                </c:pt>
                <c:pt idx="53">
                  <c:v>0.62729999999999997</c:v>
                </c:pt>
                <c:pt idx="54">
                  <c:v>0.6371</c:v>
                </c:pt>
                <c:pt idx="55">
                  <c:v>0.64670000000000005</c:v>
                </c:pt>
                <c:pt idx="56">
                  <c:v>0.65620000000000001</c:v>
                </c:pt>
                <c:pt idx="57">
                  <c:v>0.66559999999999997</c:v>
                </c:pt>
                <c:pt idx="58">
                  <c:v>0.67500000000000004</c:v>
                </c:pt>
                <c:pt idx="59">
                  <c:v>0.68420000000000003</c:v>
                </c:pt>
                <c:pt idx="60">
                  <c:v>0.69330000000000003</c:v>
                </c:pt>
                <c:pt idx="61">
                  <c:v>0.70230000000000004</c:v>
                </c:pt>
                <c:pt idx="62">
                  <c:v>0.71109999999999995</c:v>
                </c:pt>
                <c:pt idx="63">
                  <c:v>0.71989999999999998</c:v>
                </c:pt>
                <c:pt idx="64">
                  <c:v>0.72860000000000003</c:v>
                </c:pt>
                <c:pt idx="65">
                  <c:v>0.73709999999999998</c:v>
                </c:pt>
                <c:pt idx="66">
                  <c:v>0.74550000000000005</c:v>
                </c:pt>
                <c:pt idx="67">
                  <c:v>0.75390000000000001</c:v>
                </c:pt>
                <c:pt idx="68">
                  <c:v>0.76200000000000001</c:v>
                </c:pt>
                <c:pt idx="69">
                  <c:v>0.77010000000000001</c:v>
                </c:pt>
                <c:pt idx="70">
                  <c:v>0.77810000000000001</c:v>
                </c:pt>
                <c:pt idx="71">
                  <c:v>0.78590000000000004</c:v>
                </c:pt>
                <c:pt idx="72">
                  <c:v>0.79359999999999997</c:v>
                </c:pt>
                <c:pt idx="73">
                  <c:v>0.80120000000000002</c:v>
                </c:pt>
                <c:pt idx="74">
                  <c:v>0.80859999999999999</c:v>
                </c:pt>
                <c:pt idx="75">
                  <c:v>0.81589999999999996</c:v>
                </c:pt>
                <c:pt idx="76">
                  <c:v>0.82310000000000005</c:v>
                </c:pt>
                <c:pt idx="77">
                  <c:v>0.83020000000000005</c:v>
                </c:pt>
                <c:pt idx="78">
                  <c:v>0.83709999999999996</c:v>
                </c:pt>
                <c:pt idx="79">
                  <c:v>0.84389999999999998</c:v>
                </c:pt>
                <c:pt idx="80">
                  <c:v>0.85060000000000002</c:v>
                </c:pt>
                <c:pt idx="81">
                  <c:v>0.85709999999999997</c:v>
                </c:pt>
                <c:pt idx="82">
                  <c:v>0.86350000000000005</c:v>
                </c:pt>
                <c:pt idx="83">
                  <c:v>0.86980000000000002</c:v>
                </c:pt>
                <c:pt idx="84">
                  <c:v>0.87590000000000001</c:v>
                </c:pt>
                <c:pt idx="85">
                  <c:v>0.88190000000000002</c:v>
                </c:pt>
                <c:pt idx="86">
                  <c:v>0.88780000000000003</c:v>
                </c:pt>
                <c:pt idx="87">
                  <c:v>0.89349999999999996</c:v>
                </c:pt>
                <c:pt idx="88">
                  <c:v>0.89900000000000002</c:v>
                </c:pt>
                <c:pt idx="89">
                  <c:v>0.90449999999999997</c:v>
                </c:pt>
                <c:pt idx="90">
                  <c:v>0.90980000000000005</c:v>
                </c:pt>
                <c:pt idx="91">
                  <c:v>0.91490000000000005</c:v>
                </c:pt>
                <c:pt idx="92">
                  <c:v>0.91990000000000005</c:v>
                </c:pt>
                <c:pt idx="93">
                  <c:v>0.92469999999999997</c:v>
                </c:pt>
                <c:pt idx="94">
                  <c:v>0.92949999999999999</c:v>
                </c:pt>
                <c:pt idx="95">
                  <c:v>0.93400000000000005</c:v>
                </c:pt>
                <c:pt idx="96">
                  <c:v>0.93840000000000001</c:v>
                </c:pt>
                <c:pt idx="97">
                  <c:v>0.94269999999999998</c:v>
                </c:pt>
                <c:pt idx="98">
                  <c:v>0.94679999999999997</c:v>
                </c:pt>
                <c:pt idx="99">
                  <c:v>0.95079999999999998</c:v>
                </c:pt>
                <c:pt idx="100">
                  <c:v>0.9546</c:v>
                </c:pt>
                <c:pt idx="101">
                  <c:v>0.95830000000000004</c:v>
                </c:pt>
                <c:pt idx="102">
                  <c:v>0.96179999999999999</c:v>
                </c:pt>
                <c:pt idx="103">
                  <c:v>0.96509999999999996</c:v>
                </c:pt>
                <c:pt idx="104">
                  <c:v>0.96830000000000005</c:v>
                </c:pt>
                <c:pt idx="105">
                  <c:v>0.97140000000000004</c:v>
                </c:pt>
                <c:pt idx="106">
                  <c:v>0.97430000000000005</c:v>
                </c:pt>
                <c:pt idx="107">
                  <c:v>0.97709999999999997</c:v>
                </c:pt>
                <c:pt idx="108">
                  <c:v>0.97970000000000002</c:v>
                </c:pt>
                <c:pt idx="109">
                  <c:v>0.98209999999999997</c:v>
                </c:pt>
                <c:pt idx="110">
                  <c:v>0.98440000000000005</c:v>
                </c:pt>
                <c:pt idx="111">
                  <c:v>0.98650000000000004</c:v>
                </c:pt>
                <c:pt idx="112">
                  <c:v>0.98850000000000005</c:v>
                </c:pt>
                <c:pt idx="113">
                  <c:v>0.99029999999999996</c:v>
                </c:pt>
                <c:pt idx="114">
                  <c:v>0.99199999999999999</c:v>
                </c:pt>
                <c:pt idx="115">
                  <c:v>0.99350000000000005</c:v>
                </c:pt>
                <c:pt idx="116">
                  <c:v>0.99480000000000002</c:v>
                </c:pt>
                <c:pt idx="117">
                  <c:v>0.996</c:v>
                </c:pt>
                <c:pt idx="118">
                  <c:v>0.99709999999999999</c:v>
                </c:pt>
                <c:pt idx="119">
                  <c:v>0.998</c:v>
                </c:pt>
                <c:pt idx="120">
                  <c:v>0.99870000000000003</c:v>
                </c:pt>
                <c:pt idx="121">
                  <c:v>0.99919999999999998</c:v>
                </c:pt>
                <c:pt idx="122">
                  <c:v>0.99970000000000003</c:v>
                </c:pt>
                <c:pt idx="123">
                  <c:v>0.99990000000000001</c:v>
                </c:pt>
                <c:pt idx="124">
                  <c:v>1</c:v>
                </c:pt>
                <c:pt idx="125">
                  <c:v>0.99990000000000001</c:v>
                </c:pt>
                <c:pt idx="126">
                  <c:v>0.99970000000000003</c:v>
                </c:pt>
                <c:pt idx="127">
                  <c:v>0.99929999999999997</c:v>
                </c:pt>
                <c:pt idx="128">
                  <c:v>0.99870000000000003</c:v>
                </c:pt>
                <c:pt idx="129">
                  <c:v>0.998</c:v>
                </c:pt>
                <c:pt idx="130">
                  <c:v>0.99719999999999998</c:v>
                </c:pt>
                <c:pt idx="131">
                  <c:v>0.99609999999999999</c:v>
                </c:pt>
                <c:pt idx="132">
                  <c:v>0.995</c:v>
                </c:pt>
                <c:pt idx="133">
                  <c:v>0.99360000000000004</c:v>
                </c:pt>
                <c:pt idx="134">
                  <c:v>0.99209999999999998</c:v>
                </c:pt>
                <c:pt idx="135">
                  <c:v>0.99050000000000005</c:v>
                </c:pt>
                <c:pt idx="136">
                  <c:v>0.98870000000000002</c:v>
                </c:pt>
                <c:pt idx="137">
                  <c:v>0.98670000000000002</c:v>
                </c:pt>
                <c:pt idx="138">
                  <c:v>0.98460000000000003</c:v>
                </c:pt>
                <c:pt idx="139">
                  <c:v>0.98229999999999995</c:v>
                </c:pt>
                <c:pt idx="140">
                  <c:v>0.97989999999999999</c:v>
                </c:pt>
                <c:pt idx="141">
                  <c:v>0.97729999999999995</c:v>
                </c:pt>
                <c:pt idx="142">
                  <c:v>0.97460000000000002</c:v>
                </c:pt>
                <c:pt idx="143">
                  <c:v>0.97170000000000001</c:v>
                </c:pt>
                <c:pt idx="144">
                  <c:v>0.96860000000000002</c:v>
                </c:pt>
                <c:pt idx="145">
                  <c:v>0.96540000000000004</c:v>
                </c:pt>
                <c:pt idx="146">
                  <c:v>0.96209999999999996</c:v>
                </c:pt>
                <c:pt idx="147">
                  <c:v>0.95860000000000001</c:v>
                </c:pt>
                <c:pt idx="148">
                  <c:v>0.95489999999999997</c:v>
                </c:pt>
                <c:pt idx="149">
                  <c:v>0.95109999999999995</c:v>
                </c:pt>
                <c:pt idx="150">
                  <c:v>0.94720000000000004</c:v>
                </c:pt>
                <c:pt idx="151">
                  <c:v>0.94310000000000005</c:v>
                </c:pt>
                <c:pt idx="152">
                  <c:v>0.93879999999999997</c:v>
                </c:pt>
                <c:pt idx="153">
                  <c:v>0.93440000000000001</c:v>
                </c:pt>
                <c:pt idx="154">
                  <c:v>0.92989999999999995</c:v>
                </c:pt>
                <c:pt idx="155">
                  <c:v>0.92520000000000002</c:v>
                </c:pt>
                <c:pt idx="156">
                  <c:v>0.9204</c:v>
                </c:pt>
                <c:pt idx="157">
                  <c:v>0.91539999999999999</c:v>
                </c:pt>
                <c:pt idx="158">
                  <c:v>0.91020000000000001</c:v>
                </c:pt>
                <c:pt idx="159">
                  <c:v>0.90500000000000003</c:v>
                </c:pt>
                <c:pt idx="160">
                  <c:v>0.89959999999999996</c:v>
                </c:pt>
                <c:pt idx="161">
                  <c:v>0.89400000000000002</c:v>
                </c:pt>
                <c:pt idx="162">
                  <c:v>0.88829999999999998</c:v>
                </c:pt>
                <c:pt idx="163">
                  <c:v>0.88249999999999995</c:v>
                </c:pt>
                <c:pt idx="164">
                  <c:v>0.87649999999999995</c:v>
                </c:pt>
                <c:pt idx="165">
                  <c:v>0.87039999999999995</c:v>
                </c:pt>
                <c:pt idx="166">
                  <c:v>0.86409999999999998</c:v>
                </c:pt>
                <c:pt idx="167">
                  <c:v>0.85770000000000002</c:v>
                </c:pt>
                <c:pt idx="168">
                  <c:v>0.85119999999999996</c:v>
                </c:pt>
                <c:pt idx="169">
                  <c:v>0.84460000000000002</c:v>
                </c:pt>
                <c:pt idx="170">
                  <c:v>0.83779999999999999</c:v>
                </c:pt>
                <c:pt idx="171">
                  <c:v>0.83089999999999997</c:v>
                </c:pt>
                <c:pt idx="172">
                  <c:v>0.82379999999999998</c:v>
                </c:pt>
                <c:pt idx="173">
                  <c:v>0.81659999999999999</c:v>
                </c:pt>
                <c:pt idx="174">
                  <c:v>0.80930000000000002</c:v>
                </c:pt>
                <c:pt idx="175">
                  <c:v>0.80189999999999995</c:v>
                </c:pt>
                <c:pt idx="176">
                  <c:v>0.79430000000000001</c:v>
                </c:pt>
                <c:pt idx="177">
                  <c:v>0.78659999999999997</c:v>
                </c:pt>
                <c:pt idx="178">
                  <c:v>0.77880000000000005</c:v>
                </c:pt>
                <c:pt idx="179">
                  <c:v>0.77090000000000003</c:v>
                </c:pt>
                <c:pt idx="180">
                  <c:v>0.76280000000000003</c:v>
                </c:pt>
                <c:pt idx="181">
                  <c:v>0.75460000000000005</c:v>
                </c:pt>
                <c:pt idx="182">
                  <c:v>0.74629999999999996</c:v>
                </c:pt>
                <c:pt idx="183">
                  <c:v>0.7379</c:v>
                </c:pt>
                <c:pt idx="184">
                  <c:v>0.72940000000000005</c:v>
                </c:pt>
                <c:pt idx="185">
                  <c:v>0.72070000000000001</c:v>
                </c:pt>
                <c:pt idx="186">
                  <c:v>0.71199999999999997</c:v>
                </c:pt>
                <c:pt idx="187">
                  <c:v>0.70309999999999995</c:v>
                </c:pt>
                <c:pt idx="188">
                  <c:v>0.69410000000000005</c:v>
                </c:pt>
                <c:pt idx="189">
                  <c:v>0.68500000000000005</c:v>
                </c:pt>
                <c:pt idx="190">
                  <c:v>0.67579999999999996</c:v>
                </c:pt>
                <c:pt idx="191">
                  <c:v>0.66649999999999998</c:v>
                </c:pt>
                <c:pt idx="192">
                  <c:v>0.65710000000000002</c:v>
                </c:pt>
                <c:pt idx="193">
                  <c:v>0.64759999999999995</c:v>
                </c:pt>
                <c:pt idx="194">
                  <c:v>0.63800000000000001</c:v>
                </c:pt>
                <c:pt idx="195">
                  <c:v>0.62819999999999998</c:v>
                </c:pt>
                <c:pt idx="196">
                  <c:v>0.61839999999999995</c:v>
                </c:pt>
                <c:pt idx="197">
                  <c:v>0.60850000000000004</c:v>
                </c:pt>
                <c:pt idx="198">
                  <c:v>0.59850000000000003</c:v>
                </c:pt>
                <c:pt idx="199">
                  <c:v>0.58840000000000003</c:v>
                </c:pt>
                <c:pt idx="200">
                  <c:v>0.57820000000000005</c:v>
                </c:pt>
                <c:pt idx="201">
                  <c:v>0.56789999999999996</c:v>
                </c:pt>
                <c:pt idx="202">
                  <c:v>0.5575</c:v>
                </c:pt>
                <c:pt idx="203">
                  <c:v>0.54710000000000003</c:v>
                </c:pt>
                <c:pt idx="204">
                  <c:v>0.53649999999999998</c:v>
                </c:pt>
                <c:pt idx="205">
                  <c:v>0.52590000000000003</c:v>
                </c:pt>
                <c:pt idx="206">
                  <c:v>0.5151</c:v>
                </c:pt>
                <c:pt idx="207">
                  <c:v>0.50429999999999997</c:v>
                </c:pt>
                <c:pt idx="208">
                  <c:v>0.49349999999999999</c:v>
                </c:pt>
                <c:pt idx="209">
                  <c:v>0.48249999999999998</c:v>
                </c:pt>
                <c:pt idx="210">
                  <c:v>0.47149999999999997</c:v>
                </c:pt>
                <c:pt idx="211">
                  <c:v>0.46039999999999998</c:v>
                </c:pt>
                <c:pt idx="212">
                  <c:v>0.44919999999999999</c:v>
                </c:pt>
                <c:pt idx="213">
                  <c:v>0.43790000000000001</c:v>
                </c:pt>
                <c:pt idx="214">
                  <c:v>0.42659999999999998</c:v>
                </c:pt>
                <c:pt idx="215">
                  <c:v>0.41520000000000001</c:v>
                </c:pt>
                <c:pt idx="216">
                  <c:v>0.4037</c:v>
                </c:pt>
                <c:pt idx="217">
                  <c:v>0.39219999999999999</c:v>
                </c:pt>
                <c:pt idx="218">
                  <c:v>0.38059999999999999</c:v>
                </c:pt>
                <c:pt idx="219">
                  <c:v>0.36899999999999999</c:v>
                </c:pt>
                <c:pt idx="220">
                  <c:v>0.35730000000000001</c:v>
                </c:pt>
                <c:pt idx="221">
                  <c:v>0.34560000000000002</c:v>
                </c:pt>
                <c:pt idx="222">
                  <c:v>0.3337</c:v>
                </c:pt>
                <c:pt idx="223">
                  <c:v>0.32190000000000002</c:v>
                </c:pt>
                <c:pt idx="224">
                  <c:v>0.31</c:v>
                </c:pt>
                <c:pt idx="225">
                  <c:v>0.29799999999999999</c:v>
                </c:pt>
                <c:pt idx="226">
                  <c:v>0.28599999999999998</c:v>
                </c:pt>
                <c:pt idx="227">
                  <c:v>0.27389999999999998</c:v>
                </c:pt>
                <c:pt idx="228">
                  <c:v>0.26179999999999998</c:v>
                </c:pt>
                <c:pt idx="229">
                  <c:v>0.24970000000000001</c:v>
                </c:pt>
                <c:pt idx="230">
                  <c:v>0.23749999999999999</c:v>
                </c:pt>
                <c:pt idx="231">
                  <c:v>0.2253</c:v>
                </c:pt>
                <c:pt idx="232">
                  <c:v>0.21310000000000001</c:v>
                </c:pt>
                <c:pt idx="233">
                  <c:v>0.20080000000000001</c:v>
                </c:pt>
                <c:pt idx="234">
                  <c:v>0.1885</c:v>
                </c:pt>
                <c:pt idx="235">
                  <c:v>0.17610000000000001</c:v>
                </c:pt>
                <c:pt idx="236">
                  <c:v>0.16370000000000001</c:v>
                </c:pt>
                <c:pt idx="237">
                  <c:v>0.15129999999999999</c:v>
                </c:pt>
                <c:pt idx="238">
                  <c:v>0.1389</c:v>
                </c:pt>
                <c:pt idx="239">
                  <c:v>0.1265</c:v>
                </c:pt>
                <c:pt idx="240">
                  <c:v>0.114</c:v>
                </c:pt>
                <c:pt idx="241">
                  <c:v>0.10150000000000001</c:v>
                </c:pt>
                <c:pt idx="242">
                  <c:v>8.9029999999999998E-2</c:v>
                </c:pt>
                <c:pt idx="243">
                  <c:v>7.6509999999999995E-2</c:v>
                </c:pt>
                <c:pt idx="244">
                  <c:v>6.3990000000000005E-2</c:v>
                </c:pt>
                <c:pt idx="245">
                  <c:v>5.1450000000000003E-2</c:v>
                </c:pt>
                <c:pt idx="246">
                  <c:v>3.891E-2</c:v>
                </c:pt>
                <c:pt idx="247">
                  <c:v>2.6360000000000001E-2</c:v>
                </c:pt>
                <c:pt idx="248">
                  <c:v>1.3809999999999999E-2</c:v>
                </c:pt>
                <c:pt idx="249">
                  <c:v>1.2509999999999999E-3</c:v>
                </c:pt>
                <c:pt idx="250">
                  <c:v>-1.075E-5</c:v>
                </c:pt>
                <c:pt idx="251">
                  <c:v>-1.256E-2</c:v>
                </c:pt>
                <c:pt idx="252">
                  <c:v>-2.511E-2</c:v>
                </c:pt>
                <c:pt idx="253">
                  <c:v>-3.7659999999999999E-2</c:v>
                </c:pt>
                <c:pt idx="254">
                  <c:v>-5.0209999999999998E-2</c:v>
                </c:pt>
                <c:pt idx="255">
                  <c:v>-6.275E-2</c:v>
                </c:pt>
                <c:pt idx="256">
                  <c:v>-7.5270000000000004E-2</c:v>
                </c:pt>
                <c:pt idx="257">
                  <c:v>-8.7790000000000007E-2</c:v>
                </c:pt>
                <c:pt idx="258">
                  <c:v>-0.1003</c:v>
                </c:pt>
                <c:pt idx="259">
                  <c:v>-0.1128</c:v>
                </c:pt>
                <c:pt idx="260">
                  <c:v>-0.12520000000000001</c:v>
                </c:pt>
                <c:pt idx="261">
                  <c:v>-0.13769999999999999</c:v>
                </c:pt>
                <c:pt idx="262">
                  <c:v>-0.15010000000000001</c:v>
                </c:pt>
                <c:pt idx="263">
                  <c:v>-0.16250000000000001</c:v>
                </c:pt>
                <c:pt idx="264">
                  <c:v>-0.1749</c:v>
                </c:pt>
                <c:pt idx="265">
                  <c:v>-0.18720000000000001</c:v>
                </c:pt>
                <c:pt idx="266">
                  <c:v>-0.1996</c:v>
                </c:pt>
                <c:pt idx="267">
                  <c:v>-0.21179999999999999</c:v>
                </c:pt>
                <c:pt idx="268">
                  <c:v>-0.22409999999999999</c:v>
                </c:pt>
                <c:pt idx="269">
                  <c:v>-0.23630000000000001</c:v>
                </c:pt>
                <c:pt idx="270">
                  <c:v>-0.2485</c:v>
                </c:pt>
                <c:pt idx="271">
                  <c:v>-0.2606</c:v>
                </c:pt>
                <c:pt idx="272">
                  <c:v>-0.2727</c:v>
                </c:pt>
                <c:pt idx="273">
                  <c:v>-0.2848</c:v>
                </c:pt>
                <c:pt idx="274">
                  <c:v>-0.29680000000000001</c:v>
                </c:pt>
                <c:pt idx="275">
                  <c:v>-0.30880000000000002</c:v>
                </c:pt>
                <c:pt idx="276">
                  <c:v>-0.32069999999999999</c:v>
                </c:pt>
                <c:pt idx="277">
                  <c:v>-0.33260000000000001</c:v>
                </c:pt>
                <c:pt idx="278">
                  <c:v>-0.34439999999999998</c:v>
                </c:pt>
                <c:pt idx="279">
                  <c:v>-0.35610000000000003</c:v>
                </c:pt>
                <c:pt idx="280">
                  <c:v>-0.36780000000000002</c:v>
                </c:pt>
                <c:pt idx="281">
                  <c:v>-0.3795</c:v>
                </c:pt>
                <c:pt idx="282">
                  <c:v>-0.3911</c:v>
                </c:pt>
                <c:pt idx="283">
                  <c:v>-0.40260000000000001</c:v>
                </c:pt>
                <c:pt idx="284">
                  <c:v>-0.41410000000000002</c:v>
                </c:pt>
                <c:pt idx="285">
                  <c:v>-0.42549999999999999</c:v>
                </c:pt>
                <c:pt idx="286">
                  <c:v>-0.43680000000000002</c:v>
                </c:pt>
                <c:pt idx="287">
                  <c:v>-0.4481</c:v>
                </c:pt>
                <c:pt idx="288">
                  <c:v>-0.4592</c:v>
                </c:pt>
                <c:pt idx="289">
                  <c:v>-0.47039999999999998</c:v>
                </c:pt>
                <c:pt idx="290">
                  <c:v>-0.48139999999999999</c:v>
                </c:pt>
                <c:pt idx="291">
                  <c:v>-0.4924</c:v>
                </c:pt>
                <c:pt idx="292">
                  <c:v>-0.50329999999999997</c:v>
                </c:pt>
                <c:pt idx="293">
                  <c:v>-0.5141</c:v>
                </c:pt>
                <c:pt idx="294">
                  <c:v>-0.52480000000000004</c:v>
                </c:pt>
                <c:pt idx="295">
                  <c:v>-0.53539999999999999</c:v>
                </c:pt>
                <c:pt idx="296">
                  <c:v>-0.54600000000000004</c:v>
                </c:pt>
                <c:pt idx="297">
                  <c:v>-0.55649999999999999</c:v>
                </c:pt>
                <c:pt idx="298">
                  <c:v>-0.56689999999999996</c:v>
                </c:pt>
                <c:pt idx="299">
                  <c:v>-0.57720000000000005</c:v>
                </c:pt>
                <c:pt idx="300">
                  <c:v>-0.58740000000000003</c:v>
                </c:pt>
                <c:pt idx="301">
                  <c:v>-0.59750000000000003</c:v>
                </c:pt>
                <c:pt idx="302">
                  <c:v>-0.60750000000000004</c:v>
                </c:pt>
                <c:pt idx="303">
                  <c:v>-0.61739999999999995</c:v>
                </c:pt>
                <c:pt idx="304">
                  <c:v>-0.62729999999999997</c:v>
                </c:pt>
                <c:pt idx="305">
                  <c:v>-0.63700000000000001</c:v>
                </c:pt>
                <c:pt idx="306">
                  <c:v>-0.64659999999999995</c:v>
                </c:pt>
                <c:pt idx="307">
                  <c:v>-0.65620000000000001</c:v>
                </c:pt>
                <c:pt idx="308">
                  <c:v>-0.66559999999999997</c:v>
                </c:pt>
                <c:pt idx="309">
                  <c:v>-0.67490000000000006</c:v>
                </c:pt>
                <c:pt idx="310">
                  <c:v>-0.68410000000000004</c:v>
                </c:pt>
                <c:pt idx="311">
                  <c:v>-0.69320000000000004</c:v>
                </c:pt>
                <c:pt idx="312">
                  <c:v>-0.70220000000000005</c:v>
                </c:pt>
                <c:pt idx="313">
                  <c:v>-0.71109999999999995</c:v>
                </c:pt>
                <c:pt idx="314">
                  <c:v>-0.71989999999999998</c:v>
                </c:pt>
                <c:pt idx="315">
                  <c:v>-0.72850000000000004</c:v>
                </c:pt>
                <c:pt idx="316">
                  <c:v>-0.73709999999999998</c:v>
                </c:pt>
                <c:pt idx="317">
                  <c:v>-0.74550000000000005</c:v>
                </c:pt>
                <c:pt idx="318">
                  <c:v>-0.75380000000000003</c:v>
                </c:pt>
                <c:pt idx="319">
                  <c:v>-0.76200000000000001</c:v>
                </c:pt>
                <c:pt idx="320">
                  <c:v>-0.77010000000000001</c:v>
                </c:pt>
                <c:pt idx="321">
                  <c:v>-0.77800000000000002</c:v>
                </c:pt>
                <c:pt idx="322">
                  <c:v>-0.78580000000000005</c:v>
                </c:pt>
                <c:pt idx="323">
                  <c:v>-0.79349999999999998</c:v>
                </c:pt>
                <c:pt idx="324">
                  <c:v>-0.80110000000000003</c:v>
                </c:pt>
                <c:pt idx="325">
                  <c:v>-0.80859999999999999</c:v>
                </c:pt>
                <c:pt idx="326">
                  <c:v>-0.81589999999999996</c:v>
                </c:pt>
                <c:pt idx="327">
                  <c:v>-0.82310000000000005</c:v>
                </c:pt>
                <c:pt idx="328">
                  <c:v>-0.83020000000000005</c:v>
                </c:pt>
                <c:pt idx="329">
                  <c:v>-0.83709999999999996</c:v>
                </c:pt>
                <c:pt idx="330">
                  <c:v>-0.84389999999999998</c:v>
                </c:pt>
                <c:pt idx="331">
                  <c:v>-0.85060000000000002</c:v>
                </c:pt>
                <c:pt idx="332">
                  <c:v>-0.85709999999999997</c:v>
                </c:pt>
                <c:pt idx="333">
                  <c:v>-0.86350000000000005</c:v>
                </c:pt>
                <c:pt idx="334">
                  <c:v>-0.86980000000000002</c:v>
                </c:pt>
                <c:pt idx="335">
                  <c:v>-0.87590000000000001</c:v>
                </c:pt>
                <c:pt idx="336">
                  <c:v>-0.88190000000000002</c:v>
                </c:pt>
                <c:pt idx="337">
                  <c:v>-0.88770000000000004</c:v>
                </c:pt>
                <c:pt idx="338">
                  <c:v>-0.89339999999999997</c:v>
                </c:pt>
                <c:pt idx="339">
                  <c:v>-0.89900000000000002</c:v>
                </c:pt>
                <c:pt idx="340">
                  <c:v>-0.90439999999999998</c:v>
                </c:pt>
                <c:pt idx="341">
                  <c:v>-0.90969999999999995</c:v>
                </c:pt>
                <c:pt idx="342">
                  <c:v>-0.91490000000000005</c:v>
                </c:pt>
                <c:pt idx="343">
                  <c:v>-0.91990000000000005</c:v>
                </c:pt>
                <c:pt idx="344">
                  <c:v>-0.92469999999999997</c:v>
                </c:pt>
                <c:pt idx="345">
                  <c:v>-0.9294</c:v>
                </c:pt>
                <c:pt idx="346">
                  <c:v>-0.93400000000000005</c:v>
                </c:pt>
                <c:pt idx="347">
                  <c:v>-0.93840000000000001</c:v>
                </c:pt>
                <c:pt idx="348">
                  <c:v>-0.94269999999999998</c:v>
                </c:pt>
                <c:pt idx="349">
                  <c:v>-0.94679999999999997</c:v>
                </c:pt>
                <c:pt idx="350">
                  <c:v>-0.95069999999999999</c:v>
                </c:pt>
                <c:pt idx="351">
                  <c:v>-0.9546</c:v>
                </c:pt>
                <c:pt idx="352">
                  <c:v>-0.95820000000000005</c:v>
                </c:pt>
                <c:pt idx="353">
                  <c:v>-0.9617</c:v>
                </c:pt>
                <c:pt idx="354">
                  <c:v>-0.96509999999999996</c:v>
                </c:pt>
                <c:pt idx="355">
                  <c:v>-0.96830000000000005</c:v>
                </c:pt>
                <c:pt idx="356">
                  <c:v>-0.97140000000000004</c:v>
                </c:pt>
                <c:pt idx="357">
                  <c:v>-0.97430000000000005</c:v>
                </c:pt>
                <c:pt idx="358">
                  <c:v>-0.97699999999999998</c:v>
                </c:pt>
                <c:pt idx="359">
                  <c:v>-0.97960000000000003</c:v>
                </c:pt>
                <c:pt idx="360">
                  <c:v>-0.98209999999999997</c:v>
                </c:pt>
                <c:pt idx="361">
                  <c:v>-0.98440000000000005</c:v>
                </c:pt>
                <c:pt idx="362">
                  <c:v>-0.98650000000000004</c:v>
                </c:pt>
                <c:pt idx="363">
                  <c:v>-0.98850000000000005</c:v>
                </c:pt>
                <c:pt idx="364">
                  <c:v>-0.99029999999999996</c:v>
                </c:pt>
                <c:pt idx="365">
                  <c:v>-0.99199999999999999</c:v>
                </c:pt>
                <c:pt idx="366">
                  <c:v>-0.99350000000000005</c:v>
                </c:pt>
                <c:pt idx="367">
                  <c:v>-0.99480000000000002</c:v>
                </c:pt>
                <c:pt idx="368">
                  <c:v>-0.996</c:v>
                </c:pt>
                <c:pt idx="369">
                  <c:v>-0.99709999999999999</c:v>
                </c:pt>
                <c:pt idx="370">
                  <c:v>-0.998</c:v>
                </c:pt>
                <c:pt idx="371">
                  <c:v>-0.99870000000000003</c:v>
                </c:pt>
                <c:pt idx="372">
                  <c:v>-0.99919999999999998</c:v>
                </c:pt>
                <c:pt idx="373">
                  <c:v>-0.99970000000000003</c:v>
                </c:pt>
                <c:pt idx="374">
                  <c:v>-0.99990000000000001</c:v>
                </c:pt>
                <c:pt idx="375">
                  <c:v>-1</c:v>
                </c:pt>
                <c:pt idx="376">
                  <c:v>-1</c:v>
                </c:pt>
                <c:pt idx="377">
                  <c:v>-0.99990000000000001</c:v>
                </c:pt>
                <c:pt idx="378">
                  <c:v>-0.99970000000000003</c:v>
                </c:pt>
                <c:pt idx="379">
                  <c:v>-0.99929999999999997</c:v>
                </c:pt>
                <c:pt idx="380">
                  <c:v>-0.99870000000000003</c:v>
                </c:pt>
                <c:pt idx="381">
                  <c:v>-0.998</c:v>
                </c:pt>
                <c:pt idx="382">
                  <c:v>-0.99719999999999998</c:v>
                </c:pt>
                <c:pt idx="383">
                  <c:v>-0.99609999999999999</c:v>
                </c:pt>
                <c:pt idx="384">
                  <c:v>-0.995</c:v>
                </c:pt>
                <c:pt idx="385">
                  <c:v>-0.99360000000000004</c:v>
                </c:pt>
                <c:pt idx="386">
                  <c:v>-0.99209999999999998</c:v>
                </c:pt>
                <c:pt idx="387">
                  <c:v>-0.99050000000000005</c:v>
                </c:pt>
                <c:pt idx="388">
                  <c:v>-0.98870000000000002</c:v>
                </c:pt>
                <c:pt idx="389">
                  <c:v>-0.98670000000000002</c:v>
                </c:pt>
                <c:pt idx="390">
                  <c:v>-0.98460000000000003</c:v>
                </c:pt>
                <c:pt idx="391">
                  <c:v>-0.98229999999999995</c:v>
                </c:pt>
                <c:pt idx="392">
                  <c:v>-0.97989999999999999</c:v>
                </c:pt>
                <c:pt idx="393">
                  <c:v>-0.97729999999999995</c:v>
                </c:pt>
                <c:pt idx="394">
                  <c:v>-0.97460000000000002</c:v>
                </c:pt>
                <c:pt idx="395">
                  <c:v>-0.97170000000000001</c:v>
                </c:pt>
                <c:pt idx="396">
                  <c:v>-0.96860000000000002</c:v>
                </c:pt>
                <c:pt idx="397">
                  <c:v>-0.96540000000000004</c:v>
                </c:pt>
                <c:pt idx="398">
                  <c:v>-0.96209999999999996</c:v>
                </c:pt>
                <c:pt idx="399">
                  <c:v>-0.95860000000000001</c:v>
                </c:pt>
                <c:pt idx="400">
                  <c:v>-0.95489999999999997</c:v>
                </c:pt>
                <c:pt idx="401">
                  <c:v>-0.95109999999999995</c:v>
                </c:pt>
                <c:pt idx="402">
                  <c:v>-0.94720000000000004</c:v>
                </c:pt>
                <c:pt idx="403">
                  <c:v>-0.94310000000000005</c:v>
                </c:pt>
                <c:pt idx="404">
                  <c:v>-0.93879999999999997</c:v>
                </c:pt>
                <c:pt idx="405">
                  <c:v>-0.93440000000000001</c:v>
                </c:pt>
                <c:pt idx="406">
                  <c:v>-0.92989999999999995</c:v>
                </c:pt>
                <c:pt idx="407">
                  <c:v>-0.92520000000000002</c:v>
                </c:pt>
                <c:pt idx="408">
                  <c:v>-0.9204</c:v>
                </c:pt>
                <c:pt idx="409">
                  <c:v>-0.91539999999999999</c:v>
                </c:pt>
                <c:pt idx="410">
                  <c:v>-0.91020000000000001</c:v>
                </c:pt>
                <c:pt idx="411">
                  <c:v>-0.90500000000000003</c:v>
                </c:pt>
                <c:pt idx="412">
                  <c:v>-0.89959999999999996</c:v>
                </c:pt>
                <c:pt idx="413">
                  <c:v>-0.89400000000000002</c:v>
                </c:pt>
                <c:pt idx="414">
                  <c:v>-0.88829999999999998</c:v>
                </c:pt>
                <c:pt idx="415">
                  <c:v>-0.88249999999999995</c:v>
                </c:pt>
                <c:pt idx="416">
                  <c:v>-0.87649999999999995</c:v>
                </c:pt>
                <c:pt idx="417">
                  <c:v>-0.87039999999999995</c:v>
                </c:pt>
                <c:pt idx="418">
                  <c:v>-0.86409999999999998</c:v>
                </c:pt>
                <c:pt idx="419">
                  <c:v>-0.85770000000000002</c:v>
                </c:pt>
                <c:pt idx="420">
                  <c:v>-0.85119999999999996</c:v>
                </c:pt>
                <c:pt idx="421">
                  <c:v>-0.84460000000000002</c:v>
                </c:pt>
                <c:pt idx="422">
                  <c:v>-0.83779999999999999</c:v>
                </c:pt>
                <c:pt idx="423">
                  <c:v>-0.83089999999999997</c:v>
                </c:pt>
                <c:pt idx="424">
                  <c:v>-0.82379999999999998</c:v>
                </c:pt>
                <c:pt idx="425">
                  <c:v>-0.81659999999999999</c:v>
                </c:pt>
                <c:pt idx="426">
                  <c:v>-0.80930000000000002</c:v>
                </c:pt>
                <c:pt idx="427">
                  <c:v>-0.80189999999999995</c:v>
                </c:pt>
                <c:pt idx="428">
                  <c:v>-0.79430000000000001</c:v>
                </c:pt>
                <c:pt idx="429">
                  <c:v>-0.78659999999999997</c:v>
                </c:pt>
                <c:pt idx="430">
                  <c:v>-0.77880000000000005</c:v>
                </c:pt>
                <c:pt idx="431">
                  <c:v>-0.77090000000000003</c:v>
                </c:pt>
                <c:pt idx="432">
                  <c:v>-0.76280000000000003</c:v>
                </c:pt>
                <c:pt idx="433">
                  <c:v>-0.75460000000000005</c:v>
                </c:pt>
                <c:pt idx="434">
                  <c:v>-0.74629999999999996</c:v>
                </c:pt>
                <c:pt idx="435">
                  <c:v>-0.7379</c:v>
                </c:pt>
                <c:pt idx="436">
                  <c:v>-0.72940000000000005</c:v>
                </c:pt>
                <c:pt idx="437">
                  <c:v>-0.72070000000000001</c:v>
                </c:pt>
                <c:pt idx="438">
                  <c:v>-0.71199999999999997</c:v>
                </c:pt>
                <c:pt idx="439">
                  <c:v>-0.70309999999999995</c:v>
                </c:pt>
                <c:pt idx="440">
                  <c:v>-0.69410000000000005</c:v>
                </c:pt>
                <c:pt idx="441">
                  <c:v>-0.68500000000000005</c:v>
                </c:pt>
                <c:pt idx="442">
                  <c:v>-0.67579999999999996</c:v>
                </c:pt>
                <c:pt idx="443">
                  <c:v>-0.66649999999999998</c:v>
                </c:pt>
                <c:pt idx="444">
                  <c:v>-0.65710000000000002</c:v>
                </c:pt>
                <c:pt idx="445">
                  <c:v>-0.64759999999999995</c:v>
                </c:pt>
                <c:pt idx="446">
                  <c:v>-0.63800000000000001</c:v>
                </c:pt>
                <c:pt idx="447">
                  <c:v>-0.62819999999999998</c:v>
                </c:pt>
                <c:pt idx="448">
                  <c:v>-0.61839999999999995</c:v>
                </c:pt>
                <c:pt idx="449">
                  <c:v>-0.60850000000000004</c:v>
                </c:pt>
                <c:pt idx="450">
                  <c:v>-0.59850000000000003</c:v>
                </c:pt>
                <c:pt idx="451">
                  <c:v>-0.58840000000000003</c:v>
                </c:pt>
                <c:pt idx="452">
                  <c:v>-0.57820000000000005</c:v>
                </c:pt>
                <c:pt idx="453">
                  <c:v>-0.56789999999999996</c:v>
                </c:pt>
                <c:pt idx="454">
                  <c:v>-0.5575</c:v>
                </c:pt>
                <c:pt idx="455">
                  <c:v>-0.54700000000000004</c:v>
                </c:pt>
                <c:pt idx="456">
                  <c:v>-0.53649999999999998</c:v>
                </c:pt>
                <c:pt idx="457">
                  <c:v>-0.52590000000000003</c:v>
                </c:pt>
                <c:pt idx="458">
                  <c:v>-0.5151</c:v>
                </c:pt>
                <c:pt idx="459">
                  <c:v>-0.50429999999999997</c:v>
                </c:pt>
                <c:pt idx="460">
                  <c:v>-0.49349999999999999</c:v>
                </c:pt>
                <c:pt idx="461">
                  <c:v>-0.48249999999999998</c:v>
                </c:pt>
                <c:pt idx="462">
                  <c:v>-0.47149999999999997</c:v>
                </c:pt>
                <c:pt idx="463">
                  <c:v>-0.46029999999999999</c:v>
                </c:pt>
                <c:pt idx="464">
                  <c:v>-0.44919999999999999</c:v>
                </c:pt>
                <c:pt idx="465">
                  <c:v>-0.43790000000000001</c:v>
                </c:pt>
                <c:pt idx="466">
                  <c:v>-0.42659999999999998</c:v>
                </c:pt>
                <c:pt idx="467">
                  <c:v>-0.41520000000000001</c:v>
                </c:pt>
                <c:pt idx="468">
                  <c:v>-0.4037</c:v>
                </c:pt>
                <c:pt idx="469">
                  <c:v>-0.39219999999999999</c:v>
                </c:pt>
                <c:pt idx="470">
                  <c:v>-0.38059999999999999</c:v>
                </c:pt>
                <c:pt idx="471">
                  <c:v>-0.36899999999999999</c:v>
                </c:pt>
                <c:pt idx="472">
                  <c:v>-0.35730000000000001</c:v>
                </c:pt>
                <c:pt idx="473">
                  <c:v>-0.34549999999999997</c:v>
                </c:pt>
                <c:pt idx="474">
                  <c:v>-0.3337</c:v>
                </c:pt>
                <c:pt idx="475">
                  <c:v>-0.32190000000000002</c:v>
                </c:pt>
                <c:pt idx="476">
                  <c:v>-0.31</c:v>
                </c:pt>
                <c:pt idx="477">
                  <c:v>-0.29799999999999999</c:v>
                </c:pt>
                <c:pt idx="478">
                  <c:v>-0.28599999999999998</c:v>
                </c:pt>
                <c:pt idx="479">
                  <c:v>-0.27389999999999998</c:v>
                </c:pt>
                <c:pt idx="480">
                  <c:v>-0.26179999999999998</c:v>
                </c:pt>
                <c:pt idx="481">
                  <c:v>-0.24970000000000001</c:v>
                </c:pt>
                <c:pt idx="482">
                  <c:v>-0.23749999999999999</c:v>
                </c:pt>
                <c:pt idx="483">
                  <c:v>-0.2253</c:v>
                </c:pt>
                <c:pt idx="484">
                  <c:v>-0.21310000000000001</c:v>
                </c:pt>
                <c:pt idx="485">
                  <c:v>-0.20080000000000001</c:v>
                </c:pt>
                <c:pt idx="486">
                  <c:v>-0.1885</c:v>
                </c:pt>
                <c:pt idx="487">
                  <c:v>-0.17610000000000001</c:v>
                </c:pt>
                <c:pt idx="488">
                  <c:v>-0.16370000000000001</c:v>
                </c:pt>
                <c:pt idx="489">
                  <c:v>-0.15129999999999999</c:v>
                </c:pt>
                <c:pt idx="490">
                  <c:v>-0.1389</c:v>
                </c:pt>
                <c:pt idx="491">
                  <c:v>-0.1265</c:v>
                </c:pt>
                <c:pt idx="492">
                  <c:v>-0.114</c:v>
                </c:pt>
                <c:pt idx="493">
                  <c:v>-0.10150000000000001</c:v>
                </c:pt>
                <c:pt idx="494">
                  <c:v>-8.9020000000000002E-2</c:v>
                </c:pt>
                <c:pt idx="495">
                  <c:v>-7.6509999999999995E-2</c:v>
                </c:pt>
                <c:pt idx="496">
                  <c:v>-6.3979999999999995E-2</c:v>
                </c:pt>
                <c:pt idx="497">
                  <c:v>-5.1450000000000003E-2</c:v>
                </c:pt>
                <c:pt idx="498">
                  <c:v>-3.8899999999999997E-2</c:v>
                </c:pt>
                <c:pt idx="499">
                  <c:v>-2.6349999999999998E-2</c:v>
                </c:pt>
                <c:pt idx="500">
                  <c:v>-1.38E-2</c:v>
                </c:pt>
                <c:pt idx="501">
                  <c:v>-1.243E-3</c:v>
                </c:pt>
                <c:pt idx="502">
                  <c:v>1.8700000000000001E-5</c:v>
                </c:pt>
              </c:numCache>
            </c:numRef>
          </c:xVal>
          <c:yVal>
            <c:numRef>
              <c:f>fortsinout!$E$1:$E$503</c:f>
              <c:numCache>
                <c:formatCode>0.00E+00</c:formatCode>
                <c:ptCount val="503"/>
                <c:pt idx="0">
                  <c:v>1.207E-3</c:v>
                </c:pt>
                <c:pt idx="1">
                  <c:v>2.6310000000000001E-3</c:v>
                </c:pt>
                <c:pt idx="2">
                  <c:v>4.1149999999999997E-3</c:v>
                </c:pt>
                <c:pt idx="3">
                  <c:v>5.5149999999999999E-3</c:v>
                </c:pt>
                <c:pt idx="4">
                  <c:v>6.7299999999999999E-3</c:v>
                </c:pt>
                <c:pt idx="5">
                  <c:v>7.7029999999999998E-3</c:v>
                </c:pt>
                <c:pt idx="6">
                  <c:v>8.4239999999999992E-3</c:v>
                </c:pt>
                <c:pt idx="7">
                  <c:v>8.9160000000000003E-3</c:v>
                </c:pt>
                <c:pt idx="8">
                  <c:v>9.2230000000000003E-3</c:v>
                </c:pt>
                <c:pt idx="9">
                  <c:v>9.3970000000000008E-3</c:v>
                </c:pt>
                <c:pt idx="10">
                  <c:v>9.4830000000000001E-3</c:v>
                </c:pt>
                <c:pt idx="11">
                  <c:v>9.5209999999999999E-3</c:v>
                </c:pt>
                <c:pt idx="12">
                  <c:v>9.5350000000000001E-3</c:v>
                </c:pt>
                <c:pt idx="13">
                  <c:v>9.5409999999999991E-3</c:v>
                </c:pt>
                <c:pt idx="14">
                  <c:v>9.5469999999999999E-3</c:v>
                </c:pt>
                <c:pt idx="15">
                  <c:v>9.5560000000000003E-3</c:v>
                </c:pt>
                <c:pt idx="16">
                  <c:v>9.5689999999999994E-3</c:v>
                </c:pt>
                <c:pt idx="17">
                  <c:v>9.5840000000000005E-3</c:v>
                </c:pt>
                <c:pt idx="18">
                  <c:v>9.5999999999999992E-3</c:v>
                </c:pt>
                <c:pt idx="19">
                  <c:v>9.6159999999999995E-3</c:v>
                </c:pt>
                <c:pt idx="20">
                  <c:v>9.6319999999999999E-3</c:v>
                </c:pt>
                <c:pt idx="21">
                  <c:v>9.6469999999999993E-3</c:v>
                </c:pt>
                <c:pt idx="22">
                  <c:v>9.6609999999999994E-3</c:v>
                </c:pt>
                <c:pt idx="23">
                  <c:v>9.6740000000000003E-3</c:v>
                </c:pt>
                <c:pt idx="24">
                  <c:v>9.6860000000000002E-3</c:v>
                </c:pt>
                <c:pt idx="25">
                  <c:v>9.698E-3</c:v>
                </c:pt>
                <c:pt idx="26">
                  <c:v>9.7079999999999996E-3</c:v>
                </c:pt>
                <c:pt idx="27">
                  <c:v>9.7179999999999992E-3</c:v>
                </c:pt>
                <c:pt idx="28">
                  <c:v>9.7269999999999995E-3</c:v>
                </c:pt>
                <c:pt idx="29">
                  <c:v>9.7350000000000006E-3</c:v>
                </c:pt>
                <c:pt idx="30">
                  <c:v>9.7429999999999999E-3</c:v>
                </c:pt>
                <c:pt idx="31">
                  <c:v>9.7509999999999993E-3</c:v>
                </c:pt>
                <c:pt idx="32">
                  <c:v>9.7579999999999993E-3</c:v>
                </c:pt>
                <c:pt idx="33">
                  <c:v>9.7640000000000001E-3</c:v>
                </c:pt>
                <c:pt idx="34">
                  <c:v>9.7699999999999992E-3</c:v>
                </c:pt>
                <c:pt idx="35">
                  <c:v>9.776E-3</c:v>
                </c:pt>
                <c:pt idx="36">
                  <c:v>9.7820000000000008E-3</c:v>
                </c:pt>
                <c:pt idx="37">
                  <c:v>9.7870000000000006E-3</c:v>
                </c:pt>
                <c:pt idx="38">
                  <c:v>9.7920000000000004E-3</c:v>
                </c:pt>
                <c:pt idx="39">
                  <c:v>9.7970000000000002E-3</c:v>
                </c:pt>
                <c:pt idx="40">
                  <c:v>9.8010000000000007E-3</c:v>
                </c:pt>
                <c:pt idx="41">
                  <c:v>9.8049999999999995E-3</c:v>
                </c:pt>
                <c:pt idx="42">
                  <c:v>9.809E-3</c:v>
                </c:pt>
                <c:pt idx="43">
                  <c:v>9.8130000000000005E-3</c:v>
                </c:pt>
                <c:pt idx="44">
                  <c:v>9.8169999999999993E-3</c:v>
                </c:pt>
                <c:pt idx="45">
                  <c:v>9.8200000000000006E-3</c:v>
                </c:pt>
                <c:pt idx="46">
                  <c:v>9.8230000000000001E-3</c:v>
                </c:pt>
                <c:pt idx="47">
                  <c:v>9.8270000000000007E-3</c:v>
                </c:pt>
                <c:pt idx="48">
                  <c:v>9.8300000000000002E-3</c:v>
                </c:pt>
                <c:pt idx="49">
                  <c:v>9.8329999999999997E-3</c:v>
                </c:pt>
                <c:pt idx="50">
                  <c:v>9.835E-3</c:v>
                </c:pt>
                <c:pt idx="51">
                  <c:v>9.8379999999999995E-3</c:v>
                </c:pt>
                <c:pt idx="52">
                  <c:v>9.8410000000000008E-3</c:v>
                </c:pt>
                <c:pt idx="53">
                  <c:v>9.8429999999999993E-3</c:v>
                </c:pt>
                <c:pt idx="54">
                  <c:v>9.8449999999999996E-3</c:v>
                </c:pt>
                <c:pt idx="55">
                  <c:v>9.8480000000000009E-3</c:v>
                </c:pt>
                <c:pt idx="56">
                  <c:v>9.8499999999999994E-3</c:v>
                </c:pt>
                <c:pt idx="57">
                  <c:v>9.8519999999999996E-3</c:v>
                </c:pt>
                <c:pt idx="58">
                  <c:v>9.8539999999999999E-3</c:v>
                </c:pt>
                <c:pt idx="59">
                  <c:v>9.8560000000000002E-3</c:v>
                </c:pt>
                <c:pt idx="60">
                  <c:v>9.8580000000000004E-3</c:v>
                </c:pt>
                <c:pt idx="61">
                  <c:v>9.8600000000000007E-3</c:v>
                </c:pt>
                <c:pt idx="62">
                  <c:v>9.861E-3</c:v>
                </c:pt>
                <c:pt idx="63">
                  <c:v>9.8630000000000002E-3</c:v>
                </c:pt>
                <c:pt idx="64">
                  <c:v>9.8650000000000005E-3</c:v>
                </c:pt>
                <c:pt idx="65">
                  <c:v>9.8659999999999998E-3</c:v>
                </c:pt>
                <c:pt idx="66">
                  <c:v>9.868E-3</c:v>
                </c:pt>
                <c:pt idx="67">
                  <c:v>9.8689999999999993E-3</c:v>
                </c:pt>
                <c:pt idx="68">
                  <c:v>9.8700000000000003E-3</c:v>
                </c:pt>
                <c:pt idx="69">
                  <c:v>9.8720000000000006E-3</c:v>
                </c:pt>
                <c:pt idx="70">
                  <c:v>9.8729999999999998E-3</c:v>
                </c:pt>
                <c:pt idx="71">
                  <c:v>9.8740000000000008E-3</c:v>
                </c:pt>
                <c:pt idx="72">
                  <c:v>9.8759999999999994E-3</c:v>
                </c:pt>
                <c:pt idx="73">
                  <c:v>9.8770000000000004E-3</c:v>
                </c:pt>
                <c:pt idx="74">
                  <c:v>9.8779999999999996E-3</c:v>
                </c:pt>
                <c:pt idx="75">
                  <c:v>9.8790000000000006E-3</c:v>
                </c:pt>
                <c:pt idx="76">
                  <c:v>9.8799999999999999E-3</c:v>
                </c:pt>
                <c:pt idx="77">
                  <c:v>9.8809999999999992E-3</c:v>
                </c:pt>
                <c:pt idx="78">
                  <c:v>9.8820000000000002E-3</c:v>
                </c:pt>
                <c:pt idx="79">
                  <c:v>9.8829999999999994E-3</c:v>
                </c:pt>
                <c:pt idx="80">
                  <c:v>9.8840000000000004E-3</c:v>
                </c:pt>
                <c:pt idx="81">
                  <c:v>9.8849999999999997E-3</c:v>
                </c:pt>
                <c:pt idx="82">
                  <c:v>9.8860000000000007E-3</c:v>
                </c:pt>
                <c:pt idx="83">
                  <c:v>9.8860000000000007E-3</c:v>
                </c:pt>
                <c:pt idx="84">
                  <c:v>9.887E-3</c:v>
                </c:pt>
                <c:pt idx="85">
                  <c:v>9.8879999999999992E-3</c:v>
                </c:pt>
                <c:pt idx="86">
                  <c:v>9.8890000000000002E-3</c:v>
                </c:pt>
                <c:pt idx="87">
                  <c:v>9.8890000000000002E-3</c:v>
                </c:pt>
                <c:pt idx="88">
                  <c:v>9.8899999999999995E-3</c:v>
                </c:pt>
                <c:pt idx="89">
                  <c:v>9.8910000000000005E-3</c:v>
                </c:pt>
                <c:pt idx="90">
                  <c:v>9.8910000000000005E-3</c:v>
                </c:pt>
                <c:pt idx="91">
                  <c:v>9.8919999999999998E-3</c:v>
                </c:pt>
                <c:pt idx="92">
                  <c:v>9.8919999999999998E-3</c:v>
                </c:pt>
                <c:pt idx="93">
                  <c:v>9.8930000000000008E-3</c:v>
                </c:pt>
                <c:pt idx="94">
                  <c:v>9.894E-3</c:v>
                </c:pt>
                <c:pt idx="95">
                  <c:v>9.894E-3</c:v>
                </c:pt>
                <c:pt idx="96">
                  <c:v>9.8949999999999993E-3</c:v>
                </c:pt>
                <c:pt idx="97">
                  <c:v>9.8949999999999993E-3</c:v>
                </c:pt>
                <c:pt idx="98">
                  <c:v>9.8949999999999993E-3</c:v>
                </c:pt>
                <c:pt idx="99">
                  <c:v>9.8960000000000003E-3</c:v>
                </c:pt>
                <c:pt idx="100">
                  <c:v>9.8960000000000003E-3</c:v>
                </c:pt>
                <c:pt idx="101">
                  <c:v>9.8969999999999995E-3</c:v>
                </c:pt>
                <c:pt idx="102">
                  <c:v>9.8969999999999995E-3</c:v>
                </c:pt>
                <c:pt idx="103">
                  <c:v>9.8969999999999995E-3</c:v>
                </c:pt>
                <c:pt idx="104">
                  <c:v>9.8980000000000005E-3</c:v>
                </c:pt>
                <c:pt idx="105">
                  <c:v>9.8980000000000005E-3</c:v>
                </c:pt>
                <c:pt idx="106">
                  <c:v>9.8980000000000005E-3</c:v>
                </c:pt>
                <c:pt idx="107">
                  <c:v>9.8989999999999998E-3</c:v>
                </c:pt>
                <c:pt idx="108">
                  <c:v>9.8989999999999998E-3</c:v>
                </c:pt>
                <c:pt idx="109">
                  <c:v>9.8989999999999998E-3</c:v>
                </c:pt>
                <c:pt idx="110">
                  <c:v>9.8989999999999998E-3</c:v>
                </c:pt>
                <c:pt idx="111">
                  <c:v>9.9000000000000008E-3</c:v>
                </c:pt>
                <c:pt idx="112">
                  <c:v>9.9000000000000008E-3</c:v>
                </c:pt>
                <c:pt idx="113">
                  <c:v>9.9000000000000008E-3</c:v>
                </c:pt>
                <c:pt idx="114">
                  <c:v>9.9000000000000008E-3</c:v>
                </c:pt>
                <c:pt idx="115">
                  <c:v>9.9000000000000008E-3</c:v>
                </c:pt>
                <c:pt idx="116">
                  <c:v>9.9000000000000008E-3</c:v>
                </c:pt>
                <c:pt idx="117">
                  <c:v>9.9010000000000001E-3</c:v>
                </c:pt>
                <c:pt idx="118">
                  <c:v>9.9010000000000001E-3</c:v>
                </c:pt>
                <c:pt idx="119">
                  <c:v>9.9010000000000001E-3</c:v>
                </c:pt>
                <c:pt idx="120">
                  <c:v>9.9010000000000001E-3</c:v>
                </c:pt>
                <c:pt idx="121">
                  <c:v>9.9010000000000001E-3</c:v>
                </c:pt>
                <c:pt idx="122">
                  <c:v>9.9010000000000001E-3</c:v>
                </c:pt>
                <c:pt idx="123">
                  <c:v>9.9010000000000001E-3</c:v>
                </c:pt>
                <c:pt idx="124">
                  <c:v>9.9010000000000001E-3</c:v>
                </c:pt>
                <c:pt idx="125">
                  <c:v>9.9209999999999993E-3</c:v>
                </c:pt>
                <c:pt idx="126">
                  <c:v>9.9050000000000006E-3</c:v>
                </c:pt>
                <c:pt idx="127">
                  <c:v>9.9019999999999993E-3</c:v>
                </c:pt>
                <c:pt idx="128">
                  <c:v>9.9010000000000001E-3</c:v>
                </c:pt>
                <c:pt idx="129">
                  <c:v>9.9010000000000001E-3</c:v>
                </c:pt>
                <c:pt idx="130">
                  <c:v>9.9010000000000001E-3</c:v>
                </c:pt>
                <c:pt idx="131">
                  <c:v>9.9010000000000001E-3</c:v>
                </c:pt>
                <c:pt idx="132">
                  <c:v>9.9000000000000008E-3</c:v>
                </c:pt>
                <c:pt idx="133">
                  <c:v>9.9000000000000008E-3</c:v>
                </c:pt>
                <c:pt idx="134">
                  <c:v>9.9000000000000008E-3</c:v>
                </c:pt>
                <c:pt idx="135">
                  <c:v>9.9000000000000008E-3</c:v>
                </c:pt>
                <c:pt idx="136">
                  <c:v>9.9000000000000008E-3</c:v>
                </c:pt>
                <c:pt idx="137">
                  <c:v>9.9000000000000008E-3</c:v>
                </c:pt>
                <c:pt idx="138">
                  <c:v>9.8989999999999998E-3</c:v>
                </c:pt>
                <c:pt idx="139">
                  <c:v>9.8989999999999998E-3</c:v>
                </c:pt>
                <c:pt idx="140">
                  <c:v>9.8989999999999998E-3</c:v>
                </c:pt>
                <c:pt idx="141">
                  <c:v>9.8989999999999998E-3</c:v>
                </c:pt>
                <c:pt idx="142">
                  <c:v>9.8980000000000005E-3</c:v>
                </c:pt>
                <c:pt idx="143">
                  <c:v>9.8980000000000005E-3</c:v>
                </c:pt>
                <c:pt idx="144">
                  <c:v>9.8980000000000005E-3</c:v>
                </c:pt>
                <c:pt idx="145">
                  <c:v>9.8969999999999995E-3</c:v>
                </c:pt>
                <c:pt idx="146">
                  <c:v>9.8969999999999995E-3</c:v>
                </c:pt>
                <c:pt idx="147">
                  <c:v>9.8969999999999995E-3</c:v>
                </c:pt>
                <c:pt idx="148">
                  <c:v>9.8960000000000003E-3</c:v>
                </c:pt>
                <c:pt idx="149">
                  <c:v>9.8960000000000003E-3</c:v>
                </c:pt>
                <c:pt idx="150">
                  <c:v>9.8960000000000003E-3</c:v>
                </c:pt>
                <c:pt idx="151">
                  <c:v>9.8949999999999993E-3</c:v>
                </c:pt>
                <c:pt idx="152">
                  <c:v>9.8949999999999993E-3</c:v>
                </c:pt>
                <c:pt idx="153">
                  <c:v>9.894E-3</c:v>
                </c:pt>
                <c:pt idx="154">
                  <c:v>9.894E-3</c:v>
                </c:pt>
                <c:pt idx="155">
                  <c:v>9.8930000000000008E-3</c:v>
                </c:pt>
                <c:pt idx="156">
                  <c:v>9.8930000000000008E-3</c:v>
                </c:pt>
                <c:pt idx="157">
                  <c:v>9.8919999999999998E-3</c:v>
                </c:pt>
                <c:pt idx="158">
                  <c:v>9.8910000000000005E-3</c:v>
                </c:pt>
                <c:pt idx="159">
                  <c:v>9.8910000000000005E-3</c:v>
                </c:pt>
                <c:pt idx="160">
                  <c:v>9.8899999999999995E-3</c:v>
                </c:pt>
                <c:pt idx="161">
                  <c:v>9.8890000000000002E-3</c:v>
                </c:pt>
                <c:pt idx="162">
                  <c:v>9.8890000000000002E-3</c:v>
                </c:pt>
                <c:pt idx="163">
                  <c:v>9.8879999999999992E-3</c:v>
                </c:pt>
                <c:pt idx="164">
                  <c:v>9.887E-3</c:v>
                </c:pt>
                <c:pt idx="165">
                  <c:v>9.8860000000000007E-3</c:v>
                </c:pt>
                <c:pt idx="166">
                  <c:v>9.8860000000000007E-3</c:v>
                </c:pt>
                <c:pt idx="167">
                  <c:v>9.8849999999999997E-3</c:v>
                </c:pt>
                <c:pt idx="168">
                  <c:v>9.8840000000000004E-3</c:v>
                </c:pt>
                <c:pt idx="169">
                  <c:v>9.8829999999999994E-3</c:v>
                </c:pt>
                <c:pt idx="170">
                  <c:v>9.8820000000000002E-3</c:v>
                </c:pt>
                <c:pt idx="171">
                  <c:v>9.8809999999999992E-3</c:v>
                </c:pt>
                <c:pt idx="172">
                  <c:v>9.8799999999999999E-3</c:v>
                </c:pt>
                <c:pt idx="173">
                  <c:v>9.8790000000000006E-3</c:v>
                </c:pt>
                <c:pt idx="174">
                  <c:v>9.8779999999999996E-3</c:v>
                </c:pt>
                <c:pt idx="175">
                  <c:v>9.8770000000000004E-3</c:v>
                </c:pt>
                <c:pt idx="176">
                  <c:v>9.8759999999999994E-3</c:v>
                </c:pt>
                <c:pt idx="177">
                  <c:v>9.8740000000000008E-3</c:v>
                </c:pt>
                <c:pt idx="178">
                  <c:v>9.8729999999999998E-3</c:v>
                </c:pt>
                <c:pt idx="179">
                  <c:v>9.8720000000000006E-3</c:v>
                </c:pt>
                <c:pt idx="180">
                  <c:v>9.8709999999999996E-3</c:v>
                </c:pt>
                <c:pt idx="181">
                  <c:v>9.8689999999999993E-3</c:v>
                </c:pt>
                <c:pt idx="182">
                  <c:v>9.868E-3</c:v>
                </c:pt>
                <c:pt idx="183">
                  <c:v>9.8659999999999998E-3</c:v>
                </c:pt>
                <c:pt idx="184">
                  <c:v>9.8650000000000005E-3</c:v>
                </c:pt>
                <c:pt idx="185">
                  <c:v>9.8630000000000002E-3</c:v>
                </c:pt>
                <c:pt idx="186">
                  <c:v>9.861E-3</c:v>
                </c:pt>
                <c:pt idx="187">
                  <c:v>9.8600000000000007E-3</c:v>
                </c:pt>
                <c:pt idx="188">
                  <c:v>9.8580000000000004E-3</c:v>
                </c:pt>
                <c:pt idx="189">
                  <c:v>9.8560000000000002E-3</c:v>
                </c:pt>
                <c:pt idx="190">
                  <c:v>9.8539999999999999E-3</c:v>
                </c:pt>
                <c:pt idx="191">
                  <c:v>9.8519999999999996E-3</c:v>
                </c:pt>
                <c:pt idx="192">
                  <c:v>9.8499999999999994E-3</c:v>
                </c:pt>
                <c:pt idx="193">
                  <c:v>9.8480000000000009E-3</c:v>
                </c:pt>
                <c:pt idx="194">
                  <c:v>9.8460000000000006E-3</c:v>
                </c:pt>
                <c:pt idx="195">
                  <c:v>9.8429999999999993E-3</c:v>
                </c:pt>
                <c:pt idx="196">
                  <c:v>9.8410000000000008E-3</c:v>
                </c:pt>
                <c:pt idx="197">
                  <c:v>9.8379999999999995E-3</c:v>
                </c:pt>
                <c:pt idx="198">
                  <c:v>9.8359999999999993E-3</c:v>
                </c:pt>
                <c:pt idx="199">
                  <c:v>9.8329999999999997E-3</c:v>
                </c:pt>
                <c:pt idx="200">
                  <c:v>9.8300000000000002E-3</c:v>
                </c:pt>
                <c:pt idx="201">
                  <c:v>9.8270000000000007E-3</c:v>
                </c:pt>
                <c:pt idx="202">
                  <c:v>9.8239999999999994E-3</c:v>
                </c:pt>
                <c:pt idx="203">
                  <c:v>9.8200000000000006E-3</c:v>
                </c:pt>
                <c:pt idx="204">
                  <c:v>9.8169999999999993E-3</c:v>
                </c:pt>
                <c:pt idx="205">
                  <c:v>9.8130000000000005E-3</c:v>
                </c:pt>
                <c:pt idx="206">
                  <c:v>9.8099999999999993E-3</c:v>
                </c:pt>
                <c:pt idx="207">
                  <c:v>9.8060000000000005E-3</c:v>
                </c:pt>
                <c:pt idx="208">
                  <c:v>9.8010000000000007E-3</c:v>
                </c:pt>
                <c:pt idx="209">
                  <c:v>9.7970000000000002E-3</c:v>
                </c:pt>
                <c:pt idx="210">
                  <c:v>9.7920000000000004E-3</c:v>
                </c:pt>
                <c:pt idx="211">
                  <c:v>9.7870000000000006E-3</c:v>
                </c:pt>
                <c:pt idx="212">
                  <c:v>9.7820000000000008E-3</c:v>
                </c:pt>
                <c:pt idx="213">
                  <c:v>9.7769999999999992E-3</c:v>
                </c:pt>
                <c:pt idx="214">
                  <c:v>9.7710000000000002E-3</c:v>
                </c:pt>
                <c:pt idx="215">
                  <c:v>9.7649999999999994E-3</c:v>
                </c:pt>
                <c:pt idx="216">
                  <c:v>9.7579999999999993E-3</c:v>
                </c:pt>
                <c:pt idx="217">
                  <c:v>9.7509999999999993E-3</c:v>
                </c:pt>
                <c:pt idx="218">
                  <c:v>9.7439999999999992E-3</c:v>
                </c:pt>
                <c:pt idx="219">
                  <c:v>9.7359999999999999E-3</c:v>
                </c:pt>
                <c:pt idx="220">
                  <c:v>9.7280000000000005E-3</c:v>
                </c:pt>
                <c:pt idx="221">
                  <c:v>9.7190000000000002E-3</c:v>
                </c:pt>
                <c:pt idx="222">
                  <c:v>9.7090000000000006E-3</c:v>
                </c:pt>
                <c:pt idx="223">
                  <c:v>9.6989999999999993E-3</c:v>
                </c:pt>
                <c:pt idx="224">
                  <c:v>9.6869999999999994E-3</c:v>
                </c:pt>
                <c:pt idx="225">
                  <c:v>9.6749999999999996E-3</c:v>
                </c:pt>
                <c:pt idx="226">
                  <c:v>9.6620000000000004E-3</c:v>
                </c:pt>
                <c:pt idx="227">
                  <c:v>9.6480000000000003E-3</c:v>
                </c:pt>
                <c:pt idx="228">
                  <c:v>9.6319999999999999E-3</c:v>
                </c:pt>
                <c:pt idx="229">
                  <c:v>9.6150000000000003E-3</c:v>
                </c:pt>
                <c:pt idx="230">
                  <c:v>9.5960000000000004E-3</c:v>
                </c:pt>
                <c:pt idx="231">
                  <c:v>9.5750000000000002E-3</c:v>
                </c:pt>
                <c:pt idx="232">
                  <c:v>9.5519999999999997E-3</c:v>
                </c:pt>
                <c:pt idx="233">
                  <c:v>9.5259999999999997E-3</c:v>
                </c:pt>
                <c:pt idx="234">
                  <c:v>9.4959999999999992E-3</c:v>
                </c:pt>
                <c:pt idx="235">
                  <c:v>9.4629999999999992E-3</c:v>
                </c:pt>
                <c:pt idx="236">
                  <c:v>9.4240000000000001E-3</c:v>
                </c:pt>
                <c:pt idx="237">
                  <c:v>9.3799999999999994E-3</c:v>
                </c:pt>
                <c:pt idx="238">
                  <c:v>9.3279999999999995E-3</c:v>
                </c:pt>
                <c:pt idx="239">
                  <c:v>9.2669999999999992E-3</c:v>
                </c:pt>
                <c:pt idx="240">
                  <c:v>9.1940000000000008E-3</c:v>
                </c:pt>
                <c:pt idx="241">
                  <c:v>9.103E-3</c:v>
                </c:pt>
                <c:pt idx="242">
                  <c:v>8.9899999999999997E-3</c:v>
                </c:pt>
                <c:pt idx="243">
                  <c:v>8.8439999999999994E-3</c:v>
                </c:pt>
                <c:pt idx="244">
                  <c:v>8.6479999999999994E-3</c:v>
                </c:pt>
                <c:pt idx="245">
                  <c:v>8.3730000000000002E-3</c:v>
                </c:pt>
                <c:pt idx="246">
                  <c:v>7.9550000000000003E-3</c:v>
                </c:pt>
                <c:pt idx="247">
                  <c:v>7.2439999999999996E-3</c:v>
                </c:pt>
                <c:pt idx="248">
                  <c:v>5.7489999999999998E-3</c:v>
                </c:pt>
                <c:pt idx="249">
                  <c:v>9.9599999999999992E-4</c:v>
                </c:pt>
                <c:pt idx="250">
                  <c:v>-3.8680000000000001E-6</c:v>
                </c:pt>
                <c:pt idx="251">
                  <c:v>-1.207E-3</c:v>
                </c:pt>
                <c:pt idx="252">
                  <c:v>-2.63E-3</c:v>
                </c:pt>
                <c:pt idx="253">
                  <c:v>-4.1120000000000002E-3</c:v>
                </c:pt>
                <c:pt idx="254">
                  <c:v>-5.5120000000000004E-3</c:v>
                </c:pt>
                <c:pt idx="255">
                  <c:v>-6.7260000000000002E-3</c:v>
                </c:pt>
                <c:pt idx="256">
                  <c:v>-7.7000000000000002E-3</c:v>
                </c:pt>
                <c:pt idx="257">
                  <c:v>-8.4209999999999997E-3</c:v>
                </c:pt>
                <c:pt idx="258">
                  <c:v>-8.914E-3</c:v>
                </c:pt>
                <c:pt idx="259">
                  <c:v>-9.2219999999999993E-3</c:v>
                </c:pt>
                <c:pt idx="260">
                  <c:v>-9.3959999999999998E-3</c:v>
                </c:pt>
                <c:pt idx="261">
                  <c:v>-9.4830000000000001E-3</c:v>
                </c:pt>
                <c:pt idx="262">
                  <c:v>-9.5209999999999999E-3</c:v>
                </c:pt>
                <c:pt idx="263">
                  <c:v>-9.5350000000000001E-3</c:v>
                </c:pt>
                <c:pt idx="264">
                  <c:v>-9.5409999999999991E-3</c:v>
                </c:pt>
                <c:pt idx="265">
                  <c:v>-9.5469999999999999E-3</c:v>
                </c:pt>
                <c:pt idx="266">
                  <c:v>-9.5560000000000003E-3</c:v>
                </c:pt>
                <c:pt idx="267">
                  <c:v>-9.5689999999999994E-3</c:v>
                </c:pt>
                <c:pt idx="268">
                  <c:v>-9.5840000000000005E-3</c:v>
                </c:pt>
                <c:pt idx="269">
                  <c:v>-9.5999999999999992E-3</c:v>
                </c:pt>
                <c:pt idx="270">
                  <c:v>-9.6159999999999995E-3</c:v>
                </c:pt>
                <c:pt idx="271">
                  <c:v>-9.6319999999999999E-3</c:v>
                </c:pt>
                <c:pt idx="272">
                  <c:v>-9.6469999999999993E-3</c:v>
                </c:pt>
                <c:pt idx="273">
                  <c:v>-9.6609999999999994E-3</c:v>
                </c:pt>
                <c:pt idx="274">
                  <c:v>-9.6740000000000003E-3</c:v>
                </c:pt>
                <c:pt idx="275">
                  <c:v>-9.6860000000000002E-3</c:v>
                </c:pt>
                <c:pt idx="276">
                  <c:v>-9.698E-3</c:v>
                </c:pt>
                <c:pt idx="277">
                  <c:v>-9.7079999999999996E-3</c:v>
                </c:pt>
                <c:pt idx="278">
                  <c:v>-9.7179999999999992E-3</c:v>
                </c:pt>
                <c:pt idx="279">
                  <c:v>-9.7269999999999995E-3</c:v>
                </c:pt>
                <c:pt idx="280">
                  <c:v>-9.7350000000000006E-3</c:v>
                </c:pt>
                <c:pt idx="281">
                  <c:v>-9.7429999999999999E-3</c:v>
                </c:pt>
                <c:pt idx="282">
                  <c:v>-9.7509999999999993E-3</c:v>
                </c:pt>
                <c:pt idx="283">
                  <c:v>-9.7579999999999993E-3</c:v>
                </c:pt>
                <c:pt idx="284">
                  <c:v>-9.7640000000000001E-3</c:v>
                </c:pt>
                <c:pt idx="285">
                  <c:v>-9.7699999999999992E-3</c:v>
                </c:pt>
                <c:pt idx="286">
                  <c:v>-9.776E-3</c:v>
                </c:pt>
                <c:pt idx="287">
                  <c:v>-9.7820000000000008E-3</c:v>
                </c:pt>
                <c:pt idx="288">
                  <c:v>-9.7870000000000006E-3</c:v>
                </c:pt>
                <c:pt idx="289">
                  <c:v>-9.7920000000000004E-3</c:v>
                </c:pt>
                <c:pt idx="290">
                  <c:v>-9.7970000000000002E-3</c:v>
                </c:pt>
                <c:pt idx="291">
                  <c:v>-9.8010000000000007E-3</c:v>
                </c:pt>
                <c:pt idx="292">
                  <c:v>-9.8049999999999995E-3</c:v>
                </c:pt>
                <c:pt idx="293">
                  <c:v>-9.809E-3</c:v>
                </c:pt>
                <c:pt idx="294">
                  <c:v>-9.8130000000000005E-3</c:v>
                </c:pt>
                <c:pt idx="295">
                  <c:v>-9.8169999999999993E-3</c:v>
                </c:pt>
                <c:pt idx="296">
                  <c:v>-9.8200000000000006E-3</c:v>
                </c:pt>
                <c:pt idx="297">
                  <c:v>-9.8230000000000001E-3</c:v>
                </c:pt>
                <c:pt idx="298">
                  <c:v>-9.8270000000000007E-3</c:v>
                </c:pt>
                <c:pt idx="299">
                  <c:v>-9.8300000000000002E-3</c:v>
                </c:pt>
                <c:pt idx="300">
                  <c:v>-9.8329999999999997E-3</c:v>
                </c:pt>
                <c:pt idx="301">
                  <c:v>-9.835E-3</c:v>
                </c:pt>
                <c:pt idx="302">
                  <c:v>-9.8379999999999995E-3</c:v>
                </c:pt>
                <c:pt idx="303">
                  <c:v>-9.8410000000000008E-3</c:v>
                </c:pt>
                <c:pt idx="304">
                  <c:v>-9.8429999999999993E-3</c:v>
                </c:pt>
                <c:pt idx="305">
                  <c:v>-9.8449999999999996E-3</c:v>
                </c:pt>
                <c:pt idx="306">
                  <c:v>-9.8480000000000009E-3</c:v>
                </c:pt>
                <c:pt idx="307">
                  <c:v>-9.8499999999999994E-3</c:v>
                </c:pt>
                <c:pt idx="308">
                  <c:v>-9.8519999999999996E-3</c:v>
                </c:pt>
                <c:pt idx="309">
                  <c:v>-9.8539999999999999E-3</c:v>
                </c:pt>
                <c:pt idx="310">
                  <c:v>-9.8560000000000002E-3</c:v>
                </c:pt>
                <c:pt idx="311">
                  <c:v>-9.8580000000000004E-3</c:v>
                </c:pt>
                <c:pt idx="312">
                  <c:v>-9.8600000000000007E-3</c:v>
                </c:pt>
                <c:pt idx="313">
                  <c:v>-9.861E-3</c:v>
                </c:pt>
                <c:pt idx="314">
                  <c:v>-9.8630000000000002E-3</c:v>
                </c:pt>
                <c:pt idx="315">
                  <c:v>-9.8650000000000005E-3</c:v>
                </c:pt>
                <c:pt idx="316">
                  <c:v>-9.8659999999999998E-3</c:v>
                </c:pt>
                <c:pt idx="317">
                  <c:v>-9.868E-3</c:v>
                </c:pt>
                <c:pt idx="318">
                  <c:v>-9.8689999999999993E-3</c:v>
                </c:pt>
                <c:pt idx="319">
                  <c:v>-9.8700000000000003E-3</c:v>
                </c:pt>
                <c:pt idx="320">
                  <c:v>-9.8720000000000006E-3</c:v>
                </c:pt>
                <c:pt idx="321">
                  <c:v>-9.8729999999999998E-3</c:v>
                </c:pt>
                <c:pt idx="322">
                  <c:v>-9.8740000000000008E-3</c:v>
                </c:pt>
                <c:pt idx="323">
                  <c:v>-9.8759999999999994E-3</c:v>
                </c:pt>
                <c:pt idx="324">
                  <c:v>-9.8770000000000004E-3</c:v>
                </c:pt>
                <c:pt idx="325">
                  <c:v>-9.8779999999999996E-3</c:v>
                </c:pt>
                <c:pt idx="326">
                  <c:v>-9.8790000000000006E-3</c:v>
                </c:pt>
                <c:pt idx="327">
                  <c:v>-9.8799999999999999E-3</c:v>
                </c:pt>
                <c:pt idx="328">
                  <c:v>-9.8809999999999992E-3</c:v>
                </c:pt>
                <c:pt idx="329">
                  <c:v>-9.8820000000000002E-3</c:v>
                </c:pt>
                <c:pt idx="330">
                  <c:v>-9.8829999999999994E-3</c:v>
                </c:pt>
                <c:pt idx="331">
                  <c:v>-9.8840000000000004E-3</c:v>
                </c:pt>
                <c:pt idx="332">
                  <c:v>-9.8849999999999997E-3</c:v>
                </c:pt>
                <c:pt idx="333">
                  <c:v>-9.8860000000000007E-3</c:v>
                </c:pt>
                <c:pt idx="334">
                  <c:v>-9.8860000000000007E-3</c:v>
                </c:pt>
                <c:pt idx="335">
                  <c:v>-9.887E-3</c:v>
                </c:pt>
                <c:pt idx="336">
                  <c:v>-9.8879999999999992E-3</c:v>
                </c:pt>
                <c:pt idx="337">
                  <c:v>-9.8890000000000002E-3</c:v>
                </c:pt>
                <c:pt idx="338">
                  <c:v>-9.8890000000000002E-3</c:v>
                </c:pt>
                <c:pt idx="339">
                  <c:v>-9.8899999999999995E-3</c:v>
                </c:pt>
                <c:pt idx="340">
                  <c:v>-9.8910000000000005E-3</c:v>
                </c:pt>
                <c:pt idx="341">
                  <c:v>-9.8910000000000005E-3</c:v>
                </c:pt>
                <c:pt idx="342">
                  <c:v>-9.8919999999999998E-3</c:v>
                </c:pt>
                <c:pt idx="343">
                  <c:v>-9.8919999999999998E-3</c:v>
                </c:pt>
                <c:pt idx="344">
                  <c:v>-9.8930000000000008E-3</c:v>
                </c:pt>
                <c:pt idx="345">
                  <c:v>-9.894E-3</c:v>
                </c:pt>
                <c:pt idx="346">
                  <c:v>-9.894E-3</c:v>
                </c:pt>
                <c:pt idx="347">
                  <c:v>-9.8949999999999993E-3</c:v>
                </c:pt>
                <c:pt idx="348">
                  <c:v>-9.8949999999999993E-3</c:v>
                </c:pt>
                <c:pt idx="349">
                  <c:v>-9.8949999999999993E-3</c:v>
                </c:pt>
                <c:pt idx="350">
                  <c:v>-9.8960000000000003E-3</c:v>
                </c:pt>
                <c:pt idx="351">
                  <c:v>-9.8960000000000003E-3</c:v>
                </c:pt>
                <c:pt idx="352">
                  <c:v>-9.8969999999999995E-3</c:v>
                </c:pt>
                <c:pt idx="353">
                  <c:v>-9.8969999999999995E-3</c:v>
                </c:pt>
                <c:pt idx="354">
                  <c:v>-9.8969999999999995E-3</c:v>
                </c:pt>
                <c:pt idx="355">
                  <c:v>-9.8980000000000005E-3</c:v>
                </c:pt>
                <c:pt idx="356">
                  <c:v>-9.8980000000000005E-3</c:v>
                </c:pt>
                <c:pt idx="357">
                  <c:v>-9.8980000000000005E-3</c:v>
                </c:pt>
                <c:pt idx="358">
                  <c:v>-9.8989999999999998E-3</c:v>
                </c:pt>
                <c:pt idx="359">
                  <c:v>-9.8989999999999998E-3</c:v>
                </c:pt>
                <c:pt idx="360">
                  <c:v>-9.8989999999999998E-3</c:v>
                </c:pt>
                <c:pt idx="361">
                  <c:v>-9.8989999999999998E-3</c:v>
                </c:pt>
                <c:pt idx="362">
                  <c:v>-9.9000000000000008E-3</c:v>
                </c:pt>
                <c:pt idx="363">
                  <c:v>-9.9000000000000008E-3</c:v>
                </c:pt>
                <c:pt idx="364">
                  <c:v>-9.9000000000000008E-3</c:v>
                </c:pt>
                <c:pt idx="365">
                  <c:v>-9.9000000000000008E-3</c:v>
                </c:pt>
                <c:pt idx="366">
                  <c:v>-9.9000000000000008E-3</c:v>
                </c:pt>
                <c:pt idx="367">
                  <c:v>-9.9000000000000008E-3</c:v>
                </c:pt>
                <c:pt idx="368">
                  <c:v>-9.9010000000000001E-3</c:v>
                </c:pt>
                <c:pt idx="369">
                  <c:v>-9.9010000000000001E-3</c:v>
                </c:pt>
                <c:pt idx="370">
                  <c:v>-9.9010000000000001E-3</c:v>
                </c:pt>
                <c:pt idx="371">
                  <c:v>-9.9010000000000001E-3</c:v>
                </c:pt>
                <c:pt idx="372">
                  <c:v>-9.9010000000000001E-3</c:v>
                </c:pt>
                <c:pt idx="373">
                  <c:v>-9.9010000000000001E-3</c:v>
                </c:pt>
                <c:pt idx="374">
                  <c:v>-9.9010000000000001E-3</c:v>
                </c:pt>
                <c:pt idx="375">
                  <c:v>-9.9010000000000001E-3</c:v>
                </c:pt>
                <c:pt idx="376">
                  <c:v>-9.9010000000000001E-3</c:v>
                </c:pt>
                <c:pt idx="377">
                  <c:v>-9.9209999999999993E-3</c:v>
                </c:pt>
                <c:pt idx="378">
                  <c:v>-9.9050000000000006E-3</c:v>
                </c:pt>
                <c:pt idx="379">
                  <c:v>-9.9019999999999993E-3</c:v>
                </c:pt>
                <c:pt idx="380">
                  <c:v>-9.9010000000000001E-3</c:v>
                </c:pt>
                <c:pt idx="381">
                  <c:v>-9.9010000000000001E-3</c:v>
                </c:pt>
                <c:pt idx="382">
                  <c:v>-9.9010000000000001E-3</c:v>
                </c:pt>
                <c:pt idx="383">
                  <c:v>-9.9010000000000001E-3</c:v>
                </c:pt>
                <c:pt idx="384">
                  <c:v>-9.9000000000000008E-3</c:v>
                </c:pt>
                <c:pt idx="385">
                  <c:v>-9.9000000000000008E-3</c:v>
                </c:pt>
                <c:pt idx="386">
                  <c:v>-9.9000000000000008E-3</c:v>
                </c:pt>
                <c:pt idx="387">
                  <c:v>-9.9000000000000008E-3</c:v>
                </c:pt>
                <c:pt idx="388">
                  <c:v>-9.9000000000000008E-3</c:v>
                </c:pt>
                <c:pt idx="389">
                  <c:v>-9.9000000000000008E-3</c:v>
                </c:pt>
                <c:pt idx="390">
                  <c:v>-9.8989999999999998E-3</c:v>
                </c:pt>
                <c:pt idx="391">
                  <c:v>-9.8989999999999998E-3</c:v>
                </c:pt>
                <c:pt idx="392">
                  <c:v>-9.8989999999999998E-3</c:v>
                </c:pt>
                <c:pt idx="393">
                  <c:v>-9.8989999999999998E-3</c:v>
                </c:pt>
                <c:pt idx="394">
                  <c:v>-9.8980000000000005E-3</c:v>
                </c:pt>
                <c:pt idx="395">
                  <c:v>-9.8980000000000005E-3</c:v>
                </c:pt>
                <c:pt idx="396">
                  <c:v>-9.8980000000000005E-3</c:v>
                </c:pt>
                <c:pt idx="397">
                  <c:v>-9.8969999999999995E-3</c:v>
                </c:pt>
                <c:pt idx="398">
                  <c:v>-9.8969999999999995E-3</c:v>
                </c:pt>
                <c:pt idx="399">
                  <c:v>-9.8969999999999995E-3</c:v>
                </c:pt>
                <c:pt idx="400">
                  <c:v>-9.8960000000000003E-3</c:v>
                </c:pt>
                <c:pt idx="401">
                  <c:v>-9.8960000000000003E-3</c:v>
                </c:pt>
                <c:pt idx="402">
                  <c:v>-9.8960000000000003E-3</c:v>
                </c:pt>
                <c:pt idx="403">
                  <c:v>-9.8949999999999993E-3</c:v>
                </c:pt>
                <c:pt idx="404">
                  <c:v>-9.8949999999999993E-3</c:v>
                </c:pt>
                <c:pt idx="405">
                  <c:v>-9.894E-3</c:v>
                </c:pt>
                <c:pt idx="406">
                  <c:v>-9.894E-3</c:v>
                </c:pt>
                <c:pt idx="407">
                  <c:v>-9.8930000000000008E-3</c:v>
                </c:pt>
                <c:pt idx="408">
                  <c:v>-9.8930000000000008E-3</c:v>
                </c:pt>
                <c:pt idx="409">
                  <c:v>-9.8919999999999998E-3</c:v>
                </c:pt>
                <c:pt idx="410">
                  <c:v>-9.8910000000000005E-3</c:v>
                </c:pt>
                <c:pt idx="411">
                  <c:v>-9.8910000000000005E-3</c:v>
                </c:pt>
                <c:pt idx="412">
                  <c:v>-9.8899999999999995E-3</c:v>
                </c:pt>
                <c:pt idx="413">
                  <c:v>-9.8890000000000002E-3</c:v>
                </c:pt>
                <c:pt idx="414">
                  <c:v>-9.8890000000000002E-3</c:v>
                </c:pt>
                <c:pt idx="415">
                  <c:v>-9.8879999999999992E-3</c:v>
                </c:pt>
                <c:pt idx="416">
                  <c:v>-9.887E-3</c:v>
                </c:pt>
                <c:pt idx="417">
                  <c:v>-9.8860000000000007E-3</c:v>
                </c:pt>
                <c:pt idx="418">
                  <c:v>-9.8860000000000007E-3</c:v>
                </c:pt>
                <c:pt idx="419">
                  <c:v>-9.8849999999999997E-3</c:v>
                </c:pt>
                <c:pt idx="420">
                  <c:v>-9.8840000000000004E-3</c:v>
                </c:pt>
                <c:pt idx="421">
                  <c:v>-9.8829999999999994E-3</c:v>
                </c:pt>
                <c:pt idx="422">
                  <c:v>-9.8820000000000002E-3</c:v>
                </c:pt>
                <c:pt idx="423">
                  <c:v>-9.8809999999999992E-3</c:v>
                </c:pt>
                <c:pt idx="424">
                  <c:v>-9.8799999999999999E-3</c:v>
                </c:pt>
                <c:pt idx="425">
                  <c:v>-9.8790000000000006E-3</c:v>
                </c:pt>
                <c:pt idx="426">
                  <c:v>-9.8779999999999996E-3</c:v>
                </c:pt>
                <c:pt idx="427">
                  <c:v>-9.8770000000000004E-3</c:v>
                </c:pt>
                <c:pt idx="428">
                  <c:v>-9.8759999999999994E-3</c:v>
                </c:pt>
                <c:pt idx="429">
                  <c:v>-9.8740000000000008E-3</c:v>
                </c:pt>
                <c:pt idx="430">
                  <c:v>-9.8729999999999998E-3</c:v>
                </c:pt>
                <c:pt idx="431">
                  <c:v>-9.8720000000000006E-3</c:v>
                </c:pt>
                <c:pt idx="432">
                  <c:v>-9.8709999999999996E-3</c:v>
                </c:pt>
                <c:pt idx="433">
                  <c:v>-9.8689999999999993E-3</c:v>
                </c:pt>
                <c:pt idx="434">
                  <c:v>-9.868E-3</c:v>
                </c:pt>
                <c:pt idx="435">
                  <c:v>-9.8659999999999998E-3</c:v>
                </c:pt>
                <c:pt idx="436">
                  <c:v>-9.8650000000000005E-3</c:v>
                </c:pt>
                <c:pt idx="437">
                  <c:v>-9.8630000000000002E-3</c:v>
                </c:pt>
                <c:pt idx="438">
                  <c:v>-9.861E-3</c:v>
                </c:pt>
                <c:pt idx="439">
                  <c:v>-9.8600000000000007E-3</c:v>
                </c:pt>
                <c:pt idx="440">
                  <c:v>-9.8580000000000004E-3</c:v>
                </c:pt>
                <c:pt idx="441">
                  <c:v>-9.8560000000000002E-3</c:v>
                </c:pt>
                <c:pt idx="442">
                  <c:v>-9.8539999999999999E-3</c:v>
                </c:pt>
                <c:pt idx="443">
                  <c:v>-9.8519999999999996E-3</c:v>
                </c:pt>
                <c:pt idx="444">
                  <c:v>-9.8499999999999994E-3</c:v>
                </c:pt>
                <c:pt idx="445">
                  <c:v>-9.8480000000000009E-3</c:v>
                </c:pt>
                <c:pt idx="446">
                  <c:v>-9.8460000000000006E-3</c:v>
                </c:pt>
                <c:pt idx="447">
                  <c:v>-9.8429999999999993E-3</c:v>
                </c:pt>
                <c:pt idx="448">
                  <c:v>-9.8410000000000008E-3</c:v>
                </c:pt>
                <c:pt idx="449">
                  <c:v>-9.8379999999999995E-3</c:v>
                </c:pt>
                <c:pt idx="450">
                  <c:v>-9.8359999999999993E-3</c:v>
                </c:pt>
                <c:pt idx="451">
                  <c:v>-9.8329999999999997E-3</c:v>
                </c:pt>
                <c:pt idx="452">
                  <c:v>-9.8300000000000002E-3</c:v>
                </c:pt>
                <c:pt idx="453">
                  <c:v>-9.8270000000000007E-3</c:v>
                </c:pt>
                <c:pt idx="454">
                  <c:v>-9.8239999999999994E-3</c:v>
                </c:pt>
                <c:pt idx="455">
                  <c:v>-9.8200000000000006E-3</c:v>
                </c:pt>
                <c:pt idx="456">
                  <c:v>-9.8169999999999993E-3</c:v>
                </c:pt>
                <c:pt idx="457">
                  <c:v>-9.8130000000000005E-3</c:v>
                </c:pt>
                <c:pt idx="458">
                  <c:v>-9.8099999999999993E-3</c:v>
                </c:pt>
                <c:pt idx="459">
                  <c:v>-9.8060000000000005E-3</c:v>
                </c:pt>
                <c:pt idx="460">
                  <c:v>-9.8010000000000007E-3</c:v>
                </c:pt>
                <c:pt idx="461">
                  <c:v>-9.7970000000000002E-3</c:v>
                </c:pt>
                <c:pt idx="462">
                  <c:v>-9.7920000000000004E-3</c:v>
                </c:pt>
                <c:pt idx="463">
                  <c:v>-9.7870000000000006E-3</c:v>
                </c:pt>
                <c:pt idx="464">
                  <c:v>-9.7820000000000008E-3</c:v>
                </c:pt>
                <c:pt idx="465">
                  <c:v>-9.7769999999999992E-3</c:v>
                </c:pt>
                <c:pt idx="466">
                  <c:v>-9.7710000000000002E-3</c:v>
                </c:pt>
                <c:pt idx="467">
                  <c:v>-9.7649999999999994E-3</c:v>
                </c:pt>
                <c:pt idx="468">
                  <c:v>-9.7579999999999993E-3</c:v>
                </c:pt>
                <c:pt idx="469">
                  <c:v>-9.7509999999999993E-3</c:v>
                </c:pt>
                <c:pt idx="470">
                  <c:v>-9.7439999999999992E-3</c:v>
                </c:pt>
                <c:pt idx="471">
                  <c:v>-9.7359999999999999E-3</c:v>
                </c:pt>
                <c:pt idx="472">
                  <c:v>-9.7280000000000005E-3</c:v>
                </c:pt>
                <c:pt idx="473">
                  <c:v>-9.7190000000000002E-3</c:v>
                </c:pt>
                <c:pt idx="474">
                  <c:v>-9.7090000000000006E-3</c:v>
                </c:pt>
                <c:pt idx="475">
                  <c:v>-9.6989999999999993E-3</c:v>
                </c:pt>
                <c:pt idx="476">
                  <c:v>-9.6869999999999994E-3</c:v>
                </c:pt>
                <c:pt idx="477">
                  <c:v>-9.6749999999999996E-3</c:v>
                </c:pt>
                <c:pt idx="478">
                  <c:v>-9.6620000000000004E-3</c:v>
                </c:pt>
                <c:pt idx="479">
                  <c:v>-9.6480000000000003E-3</c:v>
                </c:pt>
                <c:pt idx="480">
                  <c:v>-9.6319999999999999E-3</c:v>
                </c:pt>
                <c:pt idx="481">
                  <c:v>-9.6150000000000003E-3</c:v>
                </c:pt>
                <c:pt idx="482">
                  <c:v>-9.5960000000000004E-3</c:v>
                </c:pt>
                <c:pt idx="483">
                  <c:v>-9.5750000000000002E-3</c:v>
                </c:pt>
                <c:pt idx="484">
                  <c:v>-9.5519999999999997E-3</c:v>
                </c:pt>
                <c:pt idx="485">
                  <c:v>-9.5259999999999997E-3</c:v>
                </c:pt>
                <c:pt idx="486">
                  <c:v>-9.4959999999999992E-3</c:v>
                </c:pt>
                <c:pt idx="487">
                  <c:v>-9.4629999999999992E-3</c:v>
                </c:pt>
                <c:pt idx="488">
                  <c:v>-9.4240000000000001E-3</c:v>
                </c:pt>
                <c:pt idx="489">
                  <c:v>-9.3799999999999994E-3</c:v>
                </c:pt>
                <c:pt idx="490">
                  <c:v>-9.3279999999999995E-3</c:v>
                </c:pt>
                <c:pt idx="491">
                  <c:v>-9.2669999999999992E-3</c:v>
                </c:pt>
                <c:pt idx="492">
                  <c:v>-9.1940000000000008E-3</c:v>
                </c:pt>
                <c:pt idx="493">
                  <c:v>-9.103E-3</c:v>
                </c:pt>
                <c:pt idx="494">
                  <c:v>-8.9899999999999997E-3</c:v>
                </c:pt>
                <c:pt idx="495">
                  <c:v>-8.8439999999999994E-3</c:v>
                </c:pt>
                <c:pt idx="496">
                  <c:v>-8.6479999999999994E-3</c:v>
                </c:pt>
                <c:pt idx="497">
                  <c:v>-8.3719999999999992E-3</c:v>
                </c:pt>
                <c:pt idx="498">
                  <c:v>-7.9550000000000003E-3</c:v>
                </c:pt>
                <c:pt idx="499">
                  <c:v>-7.2439999999999996E-3</c:v>
                </c:pt>
                <c:pt idx="500">
                  <c:v>-5.7479999999999996E-3</c:v>
                </c:pt>
                <c:pt idx="501">
                  <c:v>-9.9010000000000005E-4</c:v>
                </c:pt>
                <c:pt idx="502">
                  <c:v>1.075E-5</c:v>
                </c:pt>
              </c:numCache>
            </c:numRef>
          </c:yVal>
          <c:smooth val="1"/>
        </c:ser>
        <c:dLbls>
          <c:showLegendKey val="0"/>
          <c:showVal val="0"/>
          <c:showCatName val="0"/>
          <c:showSerName val="0"/>
          <c:showPercent val="0"/>
          <c:showBubbleSize val="0"/>
        </c:dLbls>
        <c:axId val="24943616"/>
        <c:axId val="69530368"/>
      </c:scatterChart>
      <c:valAx>
        <c:axId val="24943616"/>
        <c:scaling>
          <c:orientation val="minMax"/>
        </c:scaling>
        <c:delete val="0"/>
        <c:axPos val="b"/>
        <c:numFmt formatCode="General" sourceLinked="0"/>
        <c:majorTickMark val="out"/>
        <c:minorTickMark val="none"/>
        <c:tickLblPos val="nextTo"/>
        <c:crossAx val="69530368"/>
        <c:crosses val="autoZero"/>
        <c:crossBetween val="midCat"/>
      </c:valAx>
      <c:valAx>
        <c:axId val="69530368"/>
        <c:scaling>
          <c:orientation val="minMax"/>
        </c:scaling>
        <c:delete val="0"/>
        <c:axPos val="l"/>
        <c:majorGridlines>
          <c:spPr>
            <a:ln>
              <a:noFill/>
            </a:ln>
          </c:spPr>
        </c:majorGridlines>
        <c:numFmt formatCode="General" sourceLinked="0"/>
        <c:majorTickMark val="out"/>
        <c:minorTickMark val="none"/>
        <c:tickLblPos val="nextTo"/>
        <c:crossAx val="24943616"/>
        <c:crosses val="autoZero"/>
        <c:crossBetween val="midCat"/>
      </c:valAx>
      <c:spPr>
        <a:ln>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D7F48-EAC6-41C0-A447-A682E958585C}" type="datetimeFigureOut">
              <a:rPr lang="en-US" smtClean="0"/>
              <a:t>8/13/2011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96DA7-D851-4533-8BB3-45CEBF3CC1CC}" type="slidenum">
              <a:rPr lang="en-US" smtClean="0"/>
              <a:t>‹#›</a:t>
            </a:fld>
            <a:endParaRPr lang="en-US"/>
          </a:p>
        </p:txBody>
      </p:sp>
    </p:spTree>
    <p:extLst>
      <p:ext uri="{BB962C8B-B14F-4D97-AF65-F5344CB8AC3E}">
        <p14:creationId xmlns:p14="http://schemas.microsoft.com/office/powerpoint/2010/main" val="71095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9DE54F25-1E4B-4BAB-9AB9-AD1268A9D1B9}" type="slidenum">
              <a:rPr lang="zh-TW" altLang="en-US" sz="1200">
                <a:solidFill>
                  <a:prstClr val="black"/>
                </a:solidFill>
                <a:latin typeface="Times New Roman" pitchFamily="18" charset="0"/>
              </a:rPr>
              <a:pPr/>
              <a:t>1</a:t>
            </a:fld>
            <a:endParaRPr lang="en-US" altLang="zh-TW" sz="1200">
              <a:solidFill>
                <a:prstClr val="black"/>
              </a:solidFill>
              <a:latin typeface="Times New Roman" pitchFamily="18" charset="0"/>
            </a:endParaRPr>
          </a:p>
        </p:txBody>
      </p:sp>
      <p:sp>
        <p:nvSpPr>
          <p:cNvPr id="37891" name="Rectangle 1026"/>
          <p:cNvSpPr>
            <a:spLocks noGrp="1" noRot="1" noChangeAspect="1" noChangeArrowheads="1" noTextEdit="1"/>
          </p:cNvSpPr>
          <p:nvPr>
            <p:ph type="sldImg"/>
          </p:nvPr>
        </p:nvSpPr>
        <p:spPr>
          <a:solidFill>
            <a:srgbClr val="FFFFFF"/>
          </a:solidFill>
          <a:ln/>
        </p:spPr>
      </p:sp>
      <p:sp>
        <p:nvSpPr>
          <p:cNvPr id="3789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tLang="zh-TW" sz="900">
                <a:latin typeface="Arial" pitchFamily="34" charset="0"/>
              </a:rPr>
              <a:t>Enter speaker notes 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C8876DB8-EFA6-4CFE-B91E-553B7D0E856D}" type="slidenum">
              <a:rPr lang="zh-TW" altLang="en-US" sz="1200">
                <a:solidFill>
                  <a:prstClr val="black"/>
                </a:solidFill>
                <a:latin typeface="Times New Roman" pitchFamily="18" charset="0"/>
              </a:rPr>
              <a:pPr/>
              <a:t>20</a:t>
            </a:fld>
            <a:endParaRPr lang="en-US" altLang="zh-TW" sz="1200">
              <a:solidFill>
                <a:prstClr val="black"/>
              </a:solidFill>
              <a:latin typeface="Times New Roman" pitchFamily="18" charset="0"/>
            </a:endParaRPr>
          </a:p>
        </p:txBody>
      </p:sp>
      <p:sp>
        <p:nvSpPr>
          <p:cNvPr id="47107" name="Text Box 2"/>
          <p:cNvSpPr txBox="1">
            <a:spLocks noChangeArrowheads="1"/>
          </p:cNvSpPr>
          <p:nvPr/>
        </p:nvSpPr>
        <p:spPr bwMode="auto">
          <a:xfrm>
            <a:off x="1178719" y="687917"/>
            <a:ext cx="4500563" cy="3429000"/>
          </a:xfrm>
          <a:prstGeom prst="rect">
            <a:avLst/>
          </a:prstGeom>
          <a:solidFill>
            <a:srgbClr val="FFFFFF"/>
          </a:solidFill>
          <a:ln w="9525">
            <a:solidFill>
              <a:srgbClr val="000000"/>
            </a:solidFill>
            <a:miter lim="800000"/>
            <a:headEnd/>
            <a:tailEnd/>
          </a:ln>
        </p:spPr>
        <p:txBody>
          <a:bodyPr wrap="none" lIns="86493" tIns="43247" rIns="86493" bIns="43247" anchor="ct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20000"/>
              </a:spcBef>
              <a:spcAft>
                <a:spcPct val="0"/>
              </a:spcAft>
              <a:buFontTx/>
              <a:buChar char="•"/>
            </a:pPr>
            <a:endParaRPr lang="en-US">
              <a:solidFill>
                <a:prstClr val="black"/>
              </a:solidFill>
            </a:endParaRPr>
          </a:p>
        </p:txBody>
      </p:sp>
      <p:sp>
        <p:nvSpPr>
          <p:cNvPr id="47108" name="Rectangle 3"/>
          <p:cNvSpPr>
            <a:spLocks noGrp="1" noChangeArrowheads="1"/>
          </p:cNvSpPr>
          <p:nvPr>
            <p:ph type="body"/>
          </p:nvPr>
        </p:nvSpPr>
        <p:spPr>
          <a:xfrm>
            <a:off x="913805" y="4343703"/>
            <a:ext cx="5028903" cy="4203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D02E2312-DCAD-4636-BC30-445EBA9BF466}" type="slidenum">
              <a:rPr lang="zh-TW" altLang="en-US" sz="1200">
                <a:solidFill>
                  <a:prstClr val="black"/>
                </a:solidFill>
                <a:latin typeface="Times New Roman" pitchFamily="18" charset="0"/>
              </a:rPr>
              <a:pPr/>
              <a:t>21</a:t>
            </a:fld>
            <a:endParaRPr lang="en-US" altLang="zh-TW" sz="1200">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a:latin typeface="Arial" pitchFamily="34" charset="0"/>
              </a:rPr>
              <a:t>Enter speaker notes here.</a:t>
            </a:r>
          </a:p>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CF34233E-DE04-4BC0-A1FC-DDB96922DD7B}" type="slidenum">
              <a:rPr lang="zh-TW" altLang="en-US" sz="1200">
                <a:solidFill>
                  <a:prstClr val="black"/>
                </a:solidFill>
                <a:latin typeface="Times New Roman" pitchFamily="18" charset="0"/>
              </a:rPr>
              <a:pPr/>
              <a:t>2</a:t>
            </a:fld>
            <a:endParaRPr lang="en-US" altLang="zh-TW" sz="1200">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DAC32756-367D-49D1-88E7-BFD68774D7F2}" type="slidenum">
              <a:rPr lang="zh-TW" altLang="en-US" sz="1200">
                <a:solidFill>
                  <a:prstClr val="black"/>
                </a:solidFill>
                <a:latin typeface="Times New Roman" pitchFamily="18" charset="0"/>
              </a:rPr>
              <a:pPr/>
              <a:t>3</a:t>
            </a:fld>
            <a:endParaRPr lang="en-US" altLang="zh-TW" sz="120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07E7C0DC-6BBC-41BC-8E8A-FA296327C124}" type="slidenum">
              <a:rPr lang="zh-TW" altLang="en-US" sz="1200">
                <a:solidFill>
                  <a:prstClr val="black"/>
                </a:solidFill>
                <a:latin typeface="Times New Roman" pitchFamily="18" charset="0"/>
              </a:rPr>
              <a:pPr/>
              <a:t>4</a:t>
            </a:fld>
            <a:endParaRPr lang="en-US" altLang="zh-TW" sz="120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6120C738-ECF1-4C56-87A9-EE59934987B3}" type="slidenum">
              <a:rPr lang="zh-TW" altLang="en-US" sz="1200">
                <a:solidFill>
                  <a:prstClr val="black"/>
                </a:solidFill>
                <a:latin typeface="Times New Roman" pitchFamily="18" charset="0"/>
              </a:rPr>
              <a:pPr/>
              <a:t>5</a:t>
            </a:fld>
            <a:endParaRPr lang="en-US" altLang="zh-TW" sz="120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4FFCB6CD-0CF5-4974-B5F1-292251FEAEEC}" type="slidenum">
              <a:rPr lang="zh-TW" altLang="en-US" sz="1200">
                <a:solidFill>
                  <a:prstClr val="black"/>
                </a:solidFill>
                <a:latin typeface="Times New Roman" pitchFamily="18" charset="0"/>
              </a:rPr>
              <a:pPr/>
              <a:t>6</a:t>
            </a:fld>
            <a:endParaRPr lang="en-US" altLang="zh-TW"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650F1560-FA5F-4E26-9368-F8556F6D8AC8}" type="slidenum">
              <a:rPr lang="zh-TW" altLang="en-US" sz="1200">
                <a:latin typeface="Times New Roman" pitchFamily="18" charset="0"/>
              </a:rPr>
              <a:pPr/>
              <a:t>11</a:t>
            </a:fld>
            <a:endParaRPr lang="en-US" altLang="zh-TW"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600">
                <a:solidFill>
                  <a:schemeClr val="tx1"/>
                </a:solidFill>
                <a:latin typeface="Arial" pitchFamily="34" charset="0"/>
              </a:defRPr>
            </a:lvl1pPr>
            <a:lvl2pPr marL="702756" indent="-270291" defTabSz="912983">
              <a:defRPr sz="2600">
                <a:solidFill>
                  <a:schemeClr val="tx1"/>
                </a:solidFill>
                <a:latin typeface="Arial" pitchFamily="34" charset="0"/>
              </a:defRPr>
            </a:lvl2pPr>
            <a:lvl3pPr marL="1081164" indent="-216233" defTabSz="912983">
              <a:defRPr sz="2600">
                <a:solidFill>
                  <a:schemeClr val="tx1"/>
                </a:solidFill>
                <a:latin typeface="Arial" pitchFamily="34" charset="0"/>
              </a:defRPr>
            </a:lvl3pPr>
            <a:lvl4pPr marL="1513629" indent="-216233" defTabSz="912983">
              <a:defRPr sz="2600">
                <a:solidFill>
                  <a:schemeClr val="tx1"/>
                </a:solidFill>
                <a:latin typeface="Arial" pitchFamily="34" charset="0"/>
              </a:defRPr>
            </a:lvl4pPr>
            <a:lvl5pPr marL="1946095" indent="-216233" defTabSz="912983">
              <a:defRPr sz="2600">
                <a:solidFill>
                  <a:schemeClr val="tx1"/>
                </a:solidFill>
                <a:latin typeface="Arial" pitchFamily="34" charset="0"/>
              </a:defRPr>
            </a:lvl5pPr>
            <a:lvl6pPr marL="2378560" indent="-216233" algn="ctr" defTabSz="912983"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2983"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2983"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2983" eaLnBrk="0" fontAlgn="base" hangingPunct="0">
              <a:spcBef>
                <a:spcPct val="20000"/>
              </a:spcBef>
              <a:spcAft>
                <a:spcPct val="0"/>
              </a:spcAft>
              <a:buChar char="•"/>
              <a:defRPr sz="2600">
                <a:solidFill>
                  <a:schemeClr val="tx1"/>
                </a:solidFill>
                <a:latin typeface="Arial" pitchFamily="34" charset="0"/>
              </a:defRPr>
            </a:lvl9pPr>
          </a:lstStyle>
          <a:p>
            <a:fld id="{C9F46E64-237B-4E33-8A08-DA3488C4C472}" type="slidenum">
              <a:rPr lang="zh-TW" altLang="en-US" sz="1200">
                <a:solidFill>
                  <a:prstClr val="black"/>
                </a:solidFill>
                <a:latin typeface="Times New Roman" pitchFamily="18" charset="0"/>
              </a:rPr>
              <a:pPr/>
              <a:t>18</a:t>
            </a:fld>
            <a:endParaRPr lang="en-US" altLang="zh-TW" sz="1200">
              <a:solidFill>
                <a:prstClr val="black"/>
              </a:solidFill>
              <a:latin typeface="Times New Roman" pitchFamily="18" charset="0"/>
            </a:endParaRPr>
          </a:p>
        </p:txBody>
      </p:sp>
      <p:sp>
        <p:nvSpPr>
          <p:cNvPr id="45059" name="Text Box 2"/>
          <p:cNvSpPr txBox="1">
            <a:spLocks noChangeArrowheads="1"/>
          </p:cNvSpPr>
          <p:nvPr/>
        </p:nvSpPr>
        <p:spPr bwMode="auto">
          <a:xfrm>
            <a:off x="1178719" y="687917"/>
            <a:ext cx="4500563" cy="3429000"/>
          </a:xfrm>
          <a:prstGeom prst="rect">
            <a:avLst/>
          </a:prstGeom>
          <a:solidFill>
            <a:srgbClr val="FFFFFF"/>
          </a:solidFill>
          <a:ln w="9525">
            <a:solidFill>
              <a:srgbClr val="000000"/>
            </a:solidFill>
            <a:miter lim="800000"/>
            <a:headEnd/>
            <a:tailEnd/>
          </a:ln>
        </p:spPr>
        <p:txBody>
          <a:bodyPr wrap="none" lIns="86493" tIns="43247" rIns="86493" bIns="43247" anchor="ct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20000"/>
              </a:spcBef>
              <a:spcAft>
                <a:spcPct val="0"/>
              </a:spcAft>
              <a:buFontTx/>
              <a:buChar char="•"/>
            </a:pPr>
            <a:endParaRPr lang="en-US">
              <a:solidFill>
                <a:prstClr val="black"/>
              </a:solidFill>
            </a:endParaRPr>
          </a:p>
        </p:txBody>
      </p:sp>
      <p:sp>
        <p:nvSpPr>
          <p:cNvPr id="45060" name="Rectangle 3"/>
          <p:cNvSpPr>
            <a:spLocks noGrp="1" noChangeArrowheads="1"/>
          </p:cNvSpPr>
          <p:nvPr>
            <p:ph type="body"/>
          </p:nvPr>
        </p:nvSpPr>
        <p:spPr>
          <a:xfrm>
            <a:off x="913805" y="4343703"/>
            <a:ext cx="5028903" cy="4203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a:defRPr sz="2600">
                <a:solidFill>
                  <a:schemeClr val="tx1"/>
                </a:solidFill>
                <a:latin typeface="Arial" pitchFamily="34" charset="0"/>
              </a:defRPr>
            </a:lvl1pPr>
            <a:lvl2pPr marL="702756" indent="-270291" defTabSz="911482">
              <a:defRPr sz="2600">
                <a:solidFill>
                  <a:schemeClr val="tx1"/>
                </a:solidFill>
                <a:latin typeface="Arial" pitchFamily="34" charset="0"/>
              </a:defRPr>
            </a:lvl2pPr>
            <a:lvl3pPr marL="1081164" indent="-216233" defTabSz="911482">
              <a:defRPr sz="2600">
                <a:solidFill>
                  <a:schemeClr val="tx1"/>
                </a:solidFill>
                <a:latin typeface="Arial" pitchFamily="34" charset="0"/>
              </a:defRPr>
            </a:lvl3pPr>
            <a:lvl4pPr marL="1513629" indent="-216233" defTabSz="911482">
              <a:defRPr sz="2600">
                <a:solidFill>
                  <a:schemeClr val="tx1"/>
                </a:solidFill>
                <a:latin typeface="Arial" pitchFamily="34" charset="0"/>
              </a:defRPr>
            </a:lvl4pPr>
            <a:lvl5pPr marL="1946095" indent="-216233" defTabSz="911482">
              <a:defRPr sz="2600">
                <a:solidFill>
                  <a:schemeClr val="tx1"/>
                </a:solidFill>
                <a:latin typeface="Arial" pitchFamily="34" charset="0"/>
              </a:defRPr>
            </a:lvl5pPr>
            <a:lvl6pPr marL="2378560" indent="-216233" algn="ctr" defTabSz="911482" eaLnBrk="0" fontAlgn="base" hangingPunct="0">
              <a:spcBef>
                <a:spcPct val="20000"/>
              </a:spcBef>
              <a:spcAft>
                <a:spcPct val="0"/>
              </a:spcAft>
              <a:buChar char="•"/>
              <a:defRPr sz="2600">
                <a:solidFill>
                  <a:schemeClr val="tx1"/>
                </a:solidFill>
                <a:latin typeface="Arial" pitchFamily="34" charset="0"/>
              </a:defRPr>
            </a:lvl6pPr>
            <a:lvl7pPr marL="2811026" indent="-216233" algn="ctr" defTabSz="911482" eaLnBrk="0" fontAlgn="base" hangingPunct="0">
              <a:spcBef>
                <a:spcPct val="20000"/>
              </a:spcBef>
              <a:spcAft>
                <a:spcPct val="0"/>
              </a:spcAft>
              <a:buChar char="•"/>
              <a:defRPr sz="2600">
                <a:solidFill>
                  <a:schemeClr val="tx1"/>
                </a:solidFill>
                <a:latin typeface="Arial" pitchFamily="34" charset="0"/>
              </a:defRPr>
            </a:lvl7pPr>
            <a:lvl8pPr marL="3243491" indent="-216233" algn="ctr" defTabSz="911482" eaLnBrk="0" fontAlgn="base" hangingPunct="0">
              <a:spcBef>
                <a:spcPct val="20000"/>
              </a:spcBef>
              <a:spcAft>
                <a:spcPct val="0"/>
              </a:spcAft>
              <a:buChar char="•"/>
              <a:defRPr sz="2600">
                <a:solidFill>
                  <a:schemeClr val="tx1"/>
                </a:solidFill>
                <a:latin typeface="Arial" pitchFamily="34" charset="0"/>
              </a:defRPr>
            </a:lvl8pPr>
            <a:lvl9pPr marL="3675957" indent="-216233" algn="ctr" defTabSz="911482" eaLnBrk="0" fontAlgn="base" hangingPunct="0">
              <a:spcBef>
                <a:spcPct val="20000"/>
              </a:spcBef>
              <a:spcAft>
                <a:spcPct val="0"/>
              </a:spcAft>
              <a:buChar char="•"/>
              <a:defRPr sz="2600">
                <a:solidFill>
                  <a:schemeClr val="tx1"/>
                </a:solidFill>
                <a:latin typeface="Arial" pitchFamily="34" charset="0"/>
              </a:defRPr>
            </a:lvl9pPr>
          </a:lstStyle>
          <a:p>
            <a:fld id="{EC4A3CEC-EF9A-434E-A957-AF171EA88990}" type="slidenum">
              <a:rPr lang="zh-TW" altLang="en-US" sz="1200">
                <a:solidFill>
                  <a:prstClr val="black"/>
                </a:solidFill>
                <a:latin typeface="Times New Roman" pitchFamily="18" charset="0"/>
              </a:rPr>
              <a:pPr/>
              <a:t>19</a:t>
            </a:fld>
            <a:endParaRPr lang="en-US" altLang="zh-TW" sz="1200">
              <a:solidFill>
                <a:prstClr val="black"/>
              </a:solidFill>
              <a:latin typeface="Times New Roman" pitchFamily="18" charset="0"/>
            </a:endParaRPr>
          </a:p>
        </p:txBody>
      </p:sp>
      <p:sp>
        <p:nvSpPr>
          <p:cNvPr id="46083" name="Text Box 2"/>
          <p:cNvSpPr txBox="1">
            <a:spLocks noChangeArrowheads="1"/>
          </p:cNvSpPr>
          <p:nvPr/>
        </p:nvSpPr>
        <p:spPr bwMode="auto">
          <a:xfrm>
            <a:off x="1178719" y="687917"/>
            <a:ext cx="4500563" cy="3429000"/>
          </a:xfrm>
          <a:prstGeom prst="rect">
            <a:avLst/>
          </a:prstGeom>
          <a:solidFill>
            <a:srgbClr val="FFFFFF"/>
          </a:solidFill>
          <a:ln w="9525">
            <a:solidFill>
              <a:srgbClr val="000000"/>
            </a:solidFill>
            <a:miter lim="800000"/>
            <a:headEnd/>
            <a:tailEnd/>
          </a:ln>
        </p:spPr>
        <p:txBody>
          <a:bodyPr wrap="none" lIns="86486" tIns="43243" rIns="86486" bIns="43243" anchor="ct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20000"/>
              </a:spcBef>
              <a:spcAft>
                <a:spcPct val="0"/>
              </a:spcAft>
              <a:buFontTx/>
              <a:buChar char="•"/>
            </a:pPr>
            <a:endParaRPr lang="en-US">
              <a:solidFill>
                <a:prstClr val="black"/>
              </a:solidFill>
            </a:endParaRPr>
          </a:p>
        </p:txBody>
      </p:sp>
      <p:sp>
        <p:nvSpPr>
          <p:cNvPr id="46084" name="Rectangle 3"/>
          <p:cNvSpPr>
            <a:spLocks noGrp="1" noChangeArrowheads="1"/>
          </p:cNvSpPr>
          <p:nvPr>
            <p:ph type="body"/>
          </p:nvPr>
        </p:nvSpPr>
        <p:spPr>
          <a:xfrm>
            <a:off x="913805" y="4343703"/>
            <a:ext cx="5028903" cy="4203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3510E-4D04-42F2-90E3-387458A641E6}"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05357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4B464A-9B32-4235-9647-2A455B62AA11}"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9838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D5AC9-A9C4-4986-BD4D-E5B52575A9DB}"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73135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68DAB1-79E8-4A00-BC61-CF343BA67B8C}"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23377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606ECDE-FBA6-4E77-A5C5-511310860032}"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90926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3510E-4D04-42F2-90E3-387458A641E6}"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803718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A2828E-2DE4-4FF3-9EA0-D553A6137DF7}"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429090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91CEA7-3FD5-4429-B3A1-1E92DAC12EA0}"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404204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318A25-E426-4003-A908-B0D3D651ED15}"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357834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8BDD55-C9D3-44FE-ACEF-A78EEEBFA342}"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93608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1C189B-410A-43F9-923B-F50DEFCD4D36}"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2539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eaLnBrk="0" fontAlgn="base" hangingPunct="0">
              <a:spcAft>
                <a:spcPct val="0"/>
              </a:spcAft>
              <a:defRPr/>
            </a:pPr>
            <a:endParaRPr lang="en-US" altLang="zh-TW">
              <a:solidFill>
                <a:srgbClr val="FFFFFF"/>
              </a:solidFill>
            </a:endParaRPr>
          </a:p>
        </p:txBody>
      </p:sp>
      <p:sp>
        <p:nvSpPr>
          <p:cNvPr id="7" name="Footer Placeholder 6"/>
          <p:cNvSpPr>
            <a:spLocks noGrp="1"/>
          </p:cNvSpPr>
          <p:nvPr>
            <p:ph type="ftr" sz="quarter" idx="11"/>
          </p:nvPr>
        </p:nvSpPr>
        <p:spPr/>
        <p:txBody>
          <a:bodyPr/>
          <a:lstStyle/>
          <a:p>
            <a:pPr algn="ctr" eaLnBrk="0" fontAlgn="base" hangingPunct="0">
              <a:spcAft>
                <a:spcPct val="0"/>
              </a:spcAft>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8" name="Slide Number Placeholder 7"/>
          <p:cNvSpPr>
            <a:spLocks noGrp="1"/>
          </p:cNvSpPr>
          <p:nvPr>
            <p:ph type="sldNum" sz="quarter" idx="12"/>
          </p:nvPr>
        </p:nvSpPr>
        <p:spPr/>
        <p:txBody>
          <a:bodyPr/>
          <a:lstStyle/>
          <a:p>
            <a:pPr eaLnBrk="0" fontAlgn="base" hangingPunct="0">
              <a:spcAft>
                <a:spcPct val="0"/>
              </a:spcAft>
              <a:defRPr/>
            </a:pPr>
            <a:fld id="{E822E92D-5013-466A-B4AA-90FC7765C115}" type="slidenum">
              <a:rPr lang="zh-TW" altLang="en-US" smtClean="0">
                <a:solidFill>
                  <a:srgbClr val="FFFFFF"/>
                </a:solidFill>
              </a:rPr>
              <a:pPr eaLnBrk="0" fontAlgn="base" hangingPunct="0">
                <a:spcAft>
                  <a:spcPct val="0"/>
                </a:spcAft>
                <a:defRPr/>
              </a:pPr>
              <a:t>‹#›</a:t>
            </a:fld>
            <a:endParaRPr lang="en-US" altLang="zh-TW">
              <a:solidFill>
                <a:srgbClr val="FFFFFF"/>
              </a:solidFill>
            </a:endParaRPr>
          </a:p>
        </p:txBody>
      </p:sp>
    </p:spTree>
    <p:extLst>
      <p:ext uri="{BB962C8B-B14F-4D97-AF65-F5344CB8AC3E}">
        <p14:creationId xmlns:p14="http://schemas.microsoft.com/office/powerpoint/2010/main" val="376902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1266EC-57E9-427E-9864-47E9CC758717}"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360293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96FE4C-803F-474E-BE65-3CFBE6D9DAC0}"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94364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EB9C2B-FA7E-49A1-9FF6-7CD4F4CBC0C8}"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62036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4B464A-9B32-4235-9647-2A455B62AA11}"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10510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D5AC9-A9C4-4986-BD4D-E5B52575A9DB}"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917097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68DAB1-79E8-4A00-BC61-CF343BA67B8C}"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61146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606ECDE-FBA6-4E77-A5C5-511310860032}"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584645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3510E-4D04-42F2-90E3-387458A641E6}"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60572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A2828E-2DE4-4FF3-9EA0-D553A6137DF7}"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1993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91CEA7-3FD5-4429-B3A1-1E92DAC12EA0}"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2576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91CEA7-3FD5-4429-B3A1-1E92DAC12EA0}"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262718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318A25-E426-4003-A908-B0D3D651ED15}"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52371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8BDD55-C9D3-44FE-ACEF-A78EEEBFA342}"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9541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1C189B-410A-43F9-923B-F50DEFCD4D36}"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28795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1266EC-57E9-427E-9864-47E9CC758717}"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363675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96FE4C-803F-474E-BE65-3CFBE6D9DAC0}"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312603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EB9C2B-FA7E-49A1-9FF6-7CD4F4CBC0C8}"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811716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4B464A-9B32-4235-9647-2A455B62AA11}"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31509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D5AC9-A9C4-4986-BD4D-E5B52575A9DB}"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309966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68DAB1-79E8-4A00-BC61-CF343BA67B8C}"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626984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606ECDE-FBA6-4E77-A5C5-511310860032}"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10408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318A25-E426-4003-A908-B0D3D651ED15}"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34368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8BDD55-C9D3-44FE-ACEF-A78EEEBFA342}"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40333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1C189B-410A-43F9-923B-F50DEFCD4D36}"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55972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1266EC-57E9-427E-9864-47E9CC758717}"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20446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96FE4C-803F-474E-BE65-3CFBE6D9DAC0}"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64685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EB9C2B-FA7E-49A1-9FF6-7CD4F4CBC0C8}" type="slidenum">
              <a:rPr lang="zh-TW" altLang="en-US">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91029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6078"/>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019800"/>
            <a:ext cx="1905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ea typeface="新細明體" pitchFamily="18" charset="-120"/>
              </a:defRPr>
            </a:lvl1pPr>
          </a:lstStyle>
          <a:p>
            <a:pPr eaLnBrk="0" fontAlgn="base" hangingPunct="0">
              <a:spcAft>
                <a:spcPct val="0"/>
              </a:spcAft>
              <a:defRPr/>
            </a:pPr>
            <a:endParaRPr lang="en-US" altLang="zh-TW">
              <a:solidFill>
                <a:srgbClr val="FFFFFF"/>
              </a:solidFill>
            </a:endParaRPr>
          </a:p>
        </p:txBody>
      </p:sp>
      <p:sp>
        <p:nvSpPr>
          <p:cNvPr id="1029" name="Rectangle 5"/>
          <p:cNvSpPr>
            <a:spLocks noGrp="1" noChangeArrowheads="1"/>
          </p:cNvSpPr>
          <p:nvPr>
            <p:ph type="ftr" sz="quarter" idx="3"/>
          </p:nvPr>
        </p:nvSpPr>
        <p:spPr bwMode="auto">
          <a:xfrm>
            <a:off x="685800" y="6477000"/>
            <a:ext cx="777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i="1">
                <a:solidFill>
                  <a:schemeClr val="tx2"/>
                </a:solidFill>
                <a:latin typeface="Arial" charset="0"/>
                <a:ea typeface="新細明體" pitchFamily="18" charset="-120"/>
              </a:defRPr>
            </a:lvl1pPr>
          </a:lstStyle>
          <a:p>
            <a:pPr algn="ctr" eaLnBrk="0" fontAlgn="base" hangingPunct="0">
              <a:spcAft>
                <a:spcPct val="0"/>
              </a:spcAft>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1030" name="Rectangle 6"/>
          <p:cNvSpPr>
            <a:spLocks noGrp="1" noChangeArrowheads="1"/>
          </p:cNvSpPr>
          <p:nvPr>
            <p:ph type="sldNum" sz="quarter" idx="4"/>
          </p:nvPr>
        </p:nvSpPr>
        <p:spPr bwMode="auto">
          <a:xfrm>
            <a:off x="6477000" y="60198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itchFamily="18" charset="0"/>
                <a:ea typeface="新細明體" pitchFamily="18" charset="-120"/>
              </a:defRPr>
            </a:lvl1pPr>
          </a:lstStyle>
          <a:p>
            <a:pPr eaLnBrk="0" fontAlgn="base" hangingPunct="0">
              <a:spcAft>
                <a:spcPct val="0"/>
              </a:spcAft>
              <a:defRPr/>
            </a:pPr>
            <a:fld id="{E822E92D-5013-466A-B4AA-90FC7765C115}" type="slidenum">
              <a:rPr lang="zh-TW" altLang="en-US">
                <a:solidFill>
                  <a:srgbClr val="FFFFFF"/>
                </a:solidFill>
              </a:rPr>
              <a:pPr eaLnBrk="0" fontAlgn="base" hangingPunct="0">
                <a:spcAft>
                  <a:spcPct val="0"/>
                </a:spcAft>
                <a:defRPr/>
              </a:pPr>
              <a:t>‹#›</a:t>
            </a:fld>
            <a:endParaRPr lang="en-US" altLang="zh-TW">
              <a:solidFill>
                <a:srgbClr val="FFFFFF"/>
              </a:solidFill>
            </a:endParaRPr>
          </a:p>
        </p:txBody>
      </p:sp>
      <p:sp>
        <p:nvSpPr>
          <p:cNvPr id="1031" name="Line 8"/>
          <p:cNvSpPr>
            <a:spLocks noChangeShapeType="1"/>
          </p:cNvSpPr>
          <p:nvPr/>
        </p:nvSpPr>
        <p:spPr bwMode="auto">
          <a:xfrm>
            <a:off x="838200" y="6324600"/>
            <a:ext cx="7391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20000"/>
              </a:spcBef>
              <a:spcAft>
                <a:spcPct val="0"/>
              </a:spcAft>
              <a:buFontTx/>
              <a:buChar char="•"/>
            </a:pPr>
            <a:endParaRPr lang="en-US" sz="2800">
              <a:solidFill>
                <a:srgbClr val="FFFFFF"/>
              </a:solidFill>
            </a:endParaRPr>
          </a:p>
        </p:txBody>
      </p:sp>
    </p:spTree>
    <p:extLst>
      <p:ext uri="{BB962C8B-B14F-4D97-AF65-F5344CB8AC3E}">
        <p14:creationId xmlns:p14="http://schemas.microsoft.com/office/powerpoint/2010/main" val="252692536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6078"/>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019800"/>
            <a:ext cx="1905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ea typeface="新細明體" pitchFamily="18" charset="-120"/>
              </a:defRPr>
            </a:lvl1pPr>
          </a:lstStyle>
          <a:p>
            <a:pPr eaLnBrk="0" fontAlgn="base" hangingPunct="0">
              <a:spcAft>
                <a:spcPct val="0"/>
              </a:spcAft>
              <a:defRPr/>
            </a:pPr>
            <a:endParaRPr lang="en-US" altLang="zh-TW">
              <a:solidFill>
                <a:srgbClr val="FFFFFF"/>
              </a:solidFill>
            </a:endParaRPr>
          </a:p>
        </p:txBody>
      </p:sp>
      <p:sp>
        <p:nvSpPr>
          <p:cNvPr id="1029" name="Rectangle 5"/>
          <p:cNvSpPr>
            <a:spLocks noGrp="1" noChangeArrowheads="1"/>
          </p:cNvSpPr>
          <p:nvPr>
            <p:ph type="ftr" sz="quarter" idx="3"/>
          </p:nvPr>
        </p:nvSpPr>
        <p:spPr bwMode="auto">
          <a:xfrm>
            <a:off x="685800" y="6477000"/>
            <a:ext cx="777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i="1">
                <a:solidFill>
                  <a:schemeClr val="tx2"/>
                </a:solidFill>
                <a:latin typeface="Arial" charset="0"/>
                <a:ea typeface="新細明體" pitchFamily="18" charset="-120"/>
              </a:defRPr>
            </a:lvl1pPr>
          </a:lstStyle>
          <a:p>
            <a:pPr algn="ctr" eaLnBrk="0" fontAlgn="base" hangingPunct="0">
              <a:spcAft>
                <a:spcPct val="0"/>
              </a:spcAft>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1030" name="Rectangle 6"/>
          <p:cNvSpPr>
            <a:spLocks noGrp="1" noChangeArrowheads="1"/>
          </p:cNvSpPr>
          <p:nvPr>
            <p:ph type="sldNum" sz="quarter" idx="4"/>
          </p:nvPr>
        </p:nvSpPr>
        <p:spPr bwMode="auto">
          <a:xfrm>
            <a:off x="6477000" y="60198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itchFamily="18" charset="0"/>
                <a:ea typeface="新細明體" pitchFamily="18" charset="-120"/>
              </a:defRPr>
            </a:lvl1pPr>
          </a:lstStyle>
          <a:p>
            <a:pPr eaLnBrk="0" fontAlgn="base" hangingPunct="0">
              <a:spcAft>
                <a:spcPct val="0"/>
              </a:spcAft>
              <a:defRPr/>
            </a:pPr>
            <a:fld id="{E822E92D-5013-466A-B4AA-90FC7765C115}" type="slidenum">
              <a:rPr lang="zh-TW" altLang="en-US">
                <a:solidFill>
                  <a:srgbClr val="FFFFFF"/>
                </a:solidFill>
              </a:rPr>
              <a:pPr eaLnBrk="0" fontAlgn="base" hangingPunct="0">
                <a:spcAft>
                  <a:spcPct val="0"/>
                </a:spcAft>
                <a:defRPr/>
              </a:pPr>
              <a:t>‹#›</a:t>
            </a:fld>
            <a:endParaRPr lang="en-US" altLang="zh-TW">
              <a:solidFill>
                <a:srgbClr val="FFFFFF"/>
              </a:solidFill>
            </a:endParaRPr>
          </a:p>
        </p:txBody>
      </p:sp>
      <p:sp>
        <p:nvSpPr>
          <p:cNvPr id="1031" name="Line 8"/>
          <p:cNvSpPr>
            <a:spLocks noChangeShapeType="1"/>
          </p:cNvSpPr>
          <p:nvPr/>
        </p:nvSpPr>
        <p:spPr bwMode="auto">
          <a:xfrm>
            <a:off x="838200" y="6324600"/>
            <a:ext cx="7391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20000"/>
              </a:spcBef>
              <a:spcAft>
                <a:spcPct val="0"/>
              </a:spcAft>
              <a:buFontTx/>
              <a:buChar char="•"/>
            </a:pPr>
            <a:endParaRPr lang="en-US" sz="2800">
              <a:solidFill>
                <a:srgbClr val="FFFFFF"/>
              </a:solidFill>
            </a:endParaRPr>
          </a:p>
        </p:txBody>
      </p:sp>
    </p:spTree>
    <p:extLst>
      <p:ext uri="{BB962C8B-B14F-4D97-AF65-F5344CB8AC3E}">
        <p14:creationId xmlns:p14="http://schemas.microsoft.com/office/powerpoint/2010/main" val="270970071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6078"/>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019800"/>
            <a:ext cx="1905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ea typeface="新細明體" pitchFamily="18" charset="-120"/>
              </a:defRPr>
            </a:lvl1pPr>
          </a:lstStyle>
          <a:p>
            <a:pPr eaLnBrk="0" fontAlgn="base" hangingPunct="0">
              <a:spcAft>
                <a:spcPct val="0"/>
              </a:spcAft>
              <a:defRPr/>
            </a:pPr>
            <a:endParaRPr lang="en-US" altLang="zh-TW">
              <a:solidFill>
                <a:srgbClr val="FFFFFF"/>
              </a:solidFill>
            </a:endParaRPr>
          </a:p>
        </p:txBody>
      </p:sp>
      <p:sp>
        <p:nvSpPr>
          <p:cNvPr id="1029" name="Rectangle 5"/>
          <p:cNvSpPr>
            <a:spLocks noGrp="1" noChangeArrowheads="1"/>
          </p:cNvSpPr>
          <p:nvPr>
            <p:ph type="ftr" sz="quarter" idx="3"/>
          </p:nvPr>
        </p:nvSpPr>
        <p:spPr bwMode="auto">
          <a:xfrm>
            <a:off x="685800" y="6477000"/>
            <a:ext cx="777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i="1">
                <a:solidFill>
                  <a:schemeClr val="tx2"/>
                </a:solidFill>
                <a:latin typeface="Arial" charset="0"/>
                <a:ea typeface="新細明體" pitchFamily="18" charset="-120"/>
              </a:defRPr>
            </a:lvl1pPr>
          </a:lstStyle>
          <a:p>
            <a:pPr algn="ctr" eaLnBrk="0" fontAlgn="base" hangingPunct="0">
              <a:spcAft>
                <a:spcPct val="0"/>
              </a:spcAft>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sp>
        <p:nvSpPr>
          <p:cNvPr id="1030" name="Rectangle 6"/>
          <p:cNvSpPr>
            <a:spLocks noGrp="1" noChangeArrowheads="1"/>
          </p:cNvSpPr>
          <p:nvPr>
            <p:ph type="sldNum" sz="quarter" idx="4"/>
          </p:nvPr>
        </p:nvSpPr>
        <p:spPr bwMode="auto">
          <a:xfrm>
            <a:off x="6477000" y="6019800"/>
            <a:ext cx="1905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itchFamily="18" charset="0"/>
                <a:ea typeface="新細明體" pitchFamily="18" charset="-120"/>
              </a:defRPr>
            </a:lvl1pPr>
          </a:lstStyle>
          <a:p>
            <a:pPr eaLnBrk="0" fontAlgn="base" hangingPunct="0">
              <a:spcAft>
                <a:spcPct val="0"/>
              </a:spcAft>
              <a:defRPr/>
            </a:pPr>
            <a:fld id="{E822E92D-5013-466A-B4AA-90FC7765C115}" type="slidenum">
              <a:rPr lang="zh-TW" altLang="en-US">
                <a:solidFill>
                  <a:srgbClr val="FFFFFF"/>
                </a:solidFill>
              </a:rPr>
              <a:pPr eaLnBrk="0" fontAlgn="base" hangingPunct="0">
                <a:spcAft>
                  <a:spcPct val="0"/>
                </a:spcAft>
                <a:defRPr/>
              </a:pPr>
              <a:t>‹#›</a:t>
            </a:fld>
            <a:endParaRPr lang="en-US" altLang="zh-TW">
              <a:solidFill>
                <a:srgbClr val="FFFFFF"/>
              </a:solidFill>
            </a:endParaRPr>
          </a:p>
        </p:txBody>
      </p:sp>
      <p:sp>
        <p:nvSpPr>
          <p:cNvPr id="1031" name="Line 8"/>
          <p:cNvSpPr>
            <a:spLocks noChangeShapeType="1"/>
          </p:cNvSpPr>
          <p:nvPr/>
        </p:nvSpPr>
        <p:spPr bwMode="auto">
          <a:xfrm>
            <a:off x="838200" y="6324600"/>
            <a:ext cx="7391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20000"/>
              </a:spcBef>
              <a:spcAft>
                <a:spcPct val="0"/>
              </a:spcAft>
              <a:buFontTx/>
              <a:buChar char="•"/>
            </a:pPr>
            <a:endParaRPr lang="en-US" sz="2800">
              <a:solidFill>
                <a:srgbClr val="FFFFFF"/>
              </a:solidFill>
            </a:endParaRPr>
          </a:p>
        </p:txBody>
      </p:sp>
    </p:spTree>
    <p:extLst>
      <p:ext uri="{BB962C8B-B14F-4D97-AF65-F5344CB8AC3E}">
        <p14:creationId xmlns:p14="http://schemas.microsoft.com/office/powerpoint/2010/main" val="2879626812"/>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8.xml"/><Relationship Id="rId1" Type="http://schemas.openxmlformats.org/officeDocument/2006/relationships/vmlDrawing" Target="../drawings/vmlDrawing4.v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www.nanoqed.org/"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xfrm>
            <a:off x="1209453" y="6477000"/>
            <a:ext cx="7772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endParaRPr lang="en-US" altLang="zh-TW" sz="1400" dirty="0" smtClean="0">
              <a:solidFill>
                <a:srgbClr val="FFFF00"/>
              </a:solidFill>
            </a:endParaRPr>
          </a:p>
        </p:txBody>
      </p:sp>
      <p:sp>
        <p:nvSpPr>
          <p:cNvPr id="15363" name="Rectangle 2"/>
          <p:cNvSpPr>
            <a:spLocks noGrp="1" noChangeArrowheads="1"/>
          </p:cNvSpPr>
          <p:nvPr>
            <p:ph type="title"/>
          </p:nvPr>
        </p:nvSpPr>
        <p:spPr>
          <a:xfrm>
            <a:off x="228600" y="1752600"/>
            <a:ext cx="8915400" cy="914400"/>
          </a:xfrm>
        </p:spPr>
        <p:txBody>
          <a:bodyPr/>
          <a:lstStyle/>
          <a:p>
            <a:r>
              <a:rPr lang="en-US" altLang="zh-TW" smtClean="0">
                <a:solidFill>
                  <a:srgbClr val="FFFF00"/>
                </a:solidFill>
                <a:ea typeface="新細明體" pitchFamily="18" charset="-120"/>
              </a:rPr>
              <a:t>Memristors by Quantum Mechanics</a:t>
            </a:r>
          </a:p>
        </p:txBody>
      </p:sp>
      <p:sp>
        <p:nvSpPr>
          <p:cNvPr id="15364" name="Rectangle 3"/>
          <p:cNvSpPr>
            <a:spLocks noGrp="1" noChangeArrowheads="1"/>
          </p:cNvSpPr>
          <p:nvPr>
            <p:ph type="body" idx="1"/>
          </p:nvPr>
        </p:nvSpPr>
        <p:spPr>
          <a:xfrm>
            <a:off x="685800" y="3352800"/>
            <a:ext cx="7772400" cy="1446213"/>
          </a:xfrm>
        </p:spPr>
        <p:txBody>
          <a:bodyPr/>
          <a:lstStyle/>
          <a:p>
            <a:pPr algn="ctr">
              <a:lnSpc>
                <a:spcPct val="90000"/>
              </a:lnSpc>
              <a:buFontTx/>
              <a:buNone/>
            </a:pPr>
            <a:r>
              <a:rPr lang="en-US" altLang="zh-TW" sz="2800" b="0" smtClean="0">
                <a:solidFill>
                  <a:srgbClr val="FFFFFF"/>
                </a:solidFill>
                <a:ea typeface="新細明體" pitchFamily="18" charset="-120"/>
              </a:rPr>
              <a:t>Thomas Prevenslik</a:t>
            </a:r>
          </a:p>
          <a:p>
            <a:pPr algn="ctr">
              <a:lnSpc>
                <a:spcPct val="90000"/>
              </a:lnSpc>
              <a:buFontTx/>
              <a:buNone/>
            </a:pPr>
            <a:r>
              <a:rPr lang="en-US" altLang="zh-TW" sz="2800" b="0" smtClean="0">
                <a:solidFill>
                  <a:srgbClr val="FFFFFF"/>
                </a:solidFill>
                <a:ea typeface="新細明體" pitchFamily="18" charset="-120"/>
              </a:rPr>
              <a:t>QED Radiations</a:t>
            </a:r>
          </a:p>
          <a:p>
            <a:pPr algn="ctr">
              <a:lnSpc>
                <a:spcPct val="90000"/>
              </a:lnSpc>
              <a:buFontTx/>
              <a:buNone/>
            </a:pPr>
            <a:r>
              <a:rPr lang="en-US" altLang="zh-TW" sz="2800" b="0" smtClean="0">
                <a:solidFill>
                  <a:srgbClr val="FFFFFF"/>
                </a:solidFill>
                <a:ea typeface="新細明體" pitchFamily="18" charset="-120"/>
              </a:rPr>
              <a:t>Discovery Bay, Hong Kong</a:t>
            </a:r>
          </a:p>
        </p:txBody>
      </p:sp>
      <p:sp>
        <p:nvSpPr>
          <p:cNvPr id="15365" name="Text Box 6"/>
          <p:cNvSpPr txBox="1">
            <a:spLocks noChangeArrowheads="1"/>
          </p:cNvSpPr>
          <p:nvPr/>
        </p:nvSpPr>
        <p:spPr bwMode="auto">
          <a:xfrm>
            <a:off x="8610600" y="5791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1</a:t>
            </a:r>
          </a:p>
        </p:txBody>
      </p:sp>
    </p:spTree>
    <p:extLst>
      <p:ext uri="{BB962C8B-B14F-4D97-AF65-F5344CB8AC3E}">
        <p14:creationId xmlns:p14="http://schemas.microsoft.com/office/powerpoint/2010/main" val="196761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Excitons (Holes, Electrons) </a:t>
            </a:r>
          </a:p>
        </p:txBody>
      </p:sp>
      <p:sp>
        <p:nvSpPr>
          <p:cNvPr id="24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chemeClr val="tx2"/>
                </a:solidFill>
              </a:rPr>
              <a:t>International Conference on Intelligent Computing - ICIC 2011- Zhengzhou, August 11-14, 2011</a:t>
            </a:r>
          </a:p>
        </p:txBody>
      </p:sp>
      <p:sp>
        <p:nvSpPr>
          <p:cNvPr id="9" name="Rectangle 8"/>
          <p:cNvSpPr>
            <a:spLocks noRot="1" noChangeAspect="1" noMove="1" noResize="1" noEditPoints="1" noAdjustHandles="1" noChangeArrowheads="1" noChangeShapeType="1" noTextEdit="1"/>
          </p:cNvSpPr>
          <p:nvPr/>
        </p:nvSpPr>
        <p:spPr>
          <a:xfrm>
            <a:off x="2830287" y="2949424"/>
            <a:ext cx="3458639" cy="910570"/>
          </a:xfrm>
          <a:prstGeom prst="rect">
            <a:avLst/>
          </a:prstGeom>
          <a:blipFill rotWithShape="1">
            <a:blip r:embed="rId2"/>
            <a:stretch>
              <a:fillRect/>
            </a:stretch>
          </a:blipFill>
        </p:spPr>
        <p:txBody>
          <a:bodyPr/>
          <a:lstStyle/>
          <a:p>
            <a:pPr>
              <a:defRPr/>
            </a:pPr>
            <a:r>
              <a:rPr lang="en-US">
                <a:noFill/>
              </a:rPr>
              <a:t> </a:t>
            </a:r>
          </a:p>
        </p:txBody>
      </p:sp>
      <p:grpSp>
        <p:nvGrpSpPr>
          <p:cNvPr id="12" name="Group 11"/>
          <p:cNvGrpSpPr>
            <a:grpSpLocks/>
          </p:cNvGrpSpPr>
          <p:nvPr/>
        </p:nvGrpSpPr>
        <p:grpSpPr bwMode="auto">
          <a:xfrm>
            <a:off x="1314450" y="4119563"/>
            <a:ext cx="6996113" cy="1023937"/>
            <a:chOff x="2376354" y="4639393"/>
            <a:chExt cx="6996246" cy="1024383"/>
          </a:xfrm>
        </p:grpSpPr>
        <p:sp>
          <p:nvSpPr>
            <p:cNvPr id="10" name="Rectangle 9"/>
            <p:cNvSpPr>
              <a:spLocks noRot="1" noChangeAspect="1" noMove="1" noResize="1" noEditPoints="1" noAdjustHandles="1" noChangeArrowheads="1" noChangeShapeType="1" noTextEdit="1"/>
            </p:cNvSpPr>
            <p:nvPr/>
          </p:nvSpPr>
          <p:spPr>
            <a:xfrm>
              <a:off x="2590800" y="4639393"/>
              <a:ext cx="6781800" cy="1024383"/>
            </a:xfrm>
            <a:prstGeom prst="rect">
              <a:avLst/>
            </a:prstGeom>
            <a:blipFill rotWithShape="1">
              <a:blip r:embed="rId3"/>
              <a:stretch>
                <a:fillRect/>
              </a:stretch>
            </a:blipFill>
          </p:spPr>
          <p:txBody>
            <a:bodyPr/>
            <a:lstStyle/>
            <a:p>
              <a:pPr>
                <a:defRPr/>
              </a:pPr>
              <a:r>
                <a:rPr lang="en-US">
                  <a:noFill/>
                </a:rPr>
                <a:t> </a:t>
              </a:r>
            </a:p>
          </p:txBody>
        </p:sp>
        <p:sp>
          <p:nvSpPr>
            <p:cNvPr id="11" name="Rectangle 10"/>
            <p:cNvSpPr>
              <a:spLocks noRot="1" noChangeAspect="1" noMove="1" noResize="1" noEditPoints="1" noAdjustHandles="1" noChangeArrowheads="1" noChangeShapeType="1" noTextEdit="1"/>
            </p:cNvSpPr>
            <p:nvPr/>
          </p:nvSpPr>
          <p:spPr>
            <a:xfrm>
              <a:off x="2376354" y="4886980"/>
              <a:ext cx="900246" cy="523220"/>
            </a:xfrm>
            <a:prstGeom prst="rect">
              <a:avLst/>
            </a:prstGeom>
            <a:blipFill rotWithShape="1">
              <a:blip r:embed="rId4"/>
              <a:stretch>
                <a:fillRect/>
              </a:stretch>
            </a:blipFill>
          </p:spPr>
          <p:txBody>
            <a:bodyPr/>
            <a:lstStyle/>
            <a:p>
              <a:pPr>
                <a:defRPr/>
              </a:pPr>
              <a:r>
                <a:rPr lang="en-US">
                  <a:noFill/>
                </a:rPr>
                <a:t> </a:t>
              </a:r>
            </a:p>
          </p:txBody>
        </p:sp>
      </p:grpSp>
      <p:sp>
        <p:nvSpPr>
          <p:cNvPr id="13" name="Rectangle 12"/>
          <p:cNvSpPr>
            <a:spLocks noRot="1" noChangeAspect="1" noMove="1" noResize="1" noEditPoints="1" noAdjustHandles="1" noChangeArrowheads="1" noChangeShapeType="1" noTextEdit="1"/>
          </p:cNvSpPr>
          <p:nvPr/>
        </p:nvSpPr>
        <p:spPr>
          <a:xfrm>
            <a:off x="3505472" y="5165320"/>
            <a:ext cx="2783454" cy="1030347"/>
          </a:xfrm>
          <a:prstGeom prst="rect">
            <a:avLst/>
          </a:prstGeom>
          <a:blipFill rotWithShape="1">
            <a:blip r:embed="rId5"/>
            <a:stretch>
              <a:fillRect/>
            </a:stretch>
          </a:blipFill>
        </p:spPr>
        <p:txBody>
          <a:bodyPr/>
          <a:lstStyle/>
          <a:p>
            <a:pPr>
              <a:defRPr/>
            </a:pPr>
            <a:r>
              <a:rPr lang="en-US">
                <a:noFill/>
              </a:rPr>
              <a:t> </a:t>
            </a:r>
          </a:p>
        </p:txBody>
      </p:sp>
      <p:sp>
        <p:nvSpPr>
          <p:cNvPr id="24584" name="Text Box 6"/>
          <p:cNvSpPr txBox="1">
            <a:spLocks noChangeArrowheads="1"/>
          </p:cNvSpPr>
          <p:nvPr/>
        </p:nvSpPr>
        <p:spPr bwMode="auto">
          <a:xfrm>
            <a:off x="8369300" y="596423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l">
              <a:spcBef>
                <a:spcPct val="50000"/>
              </a:spcBef>
              <a:buFontTx/>
              <a:buNone/>
            </a:pPr>
            <a:r>
              <a:rPr lang="en-US" altLang="zh-TW" b="1">
                <a:ea typeface="新細明體" pitchFamily="18" charset="-120"/>
              </a:rPr>
              <a:t>10</a:t>
            </a:r>
          </a:p>
        </p:txBody>
      </p:sp>
      <mc:AlternateContent xmlns:mc="http://schemas.openxmlformats.org/markup-compatibility/2006" xmlns:a14="http://schemas.microsoft.com/office/drawing/2010/main">
        <mc:Choice Requires="a14">
          <p:sp>
            <p:nvSpPr>
              <p:cNvPr id="3" name="Rectangle 2"/>
              <p:cNvSpPr/>
              <p:nvPr/>
            </p:nvSpPr>
            <p:spPr>
              <a:xfrm>
                <a:off x="2273606" y="1665241"/>
                <a:ext cx="4572000" cy="92179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 </m:t>
                      </m:r>
                      <m:f>
                        <m:fPr>
                          <m:ctrlPr>
                            <a:rPr lang="en-US" sz="2800" i="1">
                              <a:latin typeface="Cambria Math"/>
                            </a:rPr>
                          </m:ctrlPr>
                        </m:fPr>
                        <m:num>
                          <m:r>
                            <m:rPr>
                              <m:sty m:val="p"/>
                            </m:rPr>
                            <a:rPr lang="en-US" sz="2800">
                              <a:latin typeface="Cambria Math"/>
                            </a:rPr>
                            <m:t>d</m:t>
                          </m:r>
                          <m:sSub>
                            <m:sSubPr>
                              <m:ctrlPr>
                                <a:rPr lang="en-US" sz="2800" i="1">
                                  <a:latin typeface="Cambria Math"/>
                                </a:rPr>
                              </m:ctrlPr>
                            </m:sSubPr>
                            <m:e>
                              <m:r>
                                <m:rPr>
                                  <m:sty m:val="p"/>
                                </m:rPr>
                                <a:rPr lang="en-US" sz="2800">
                                  <a:latin typeface="Cambria Math"/>
                                </a:rPr>
                                <m:t>Q</m:t>
                              </m:r>
                            </m:e>
                            <m:sub>
                              <m:r>
                                <m:rPr>
                                  <m:sty m:val="p"/>
                                </m:rPr>
                                <a:rPr lang="en-US" sz="2800">
                                  <a:latin typeface="Cambria Math"/>
                                </a:rPr>
                                <m:t>E</m:t>
                              </m:r>
                            </m:sub>
                          </m:sSub>
                        </m:num>
                        <m:den>
                          <m:r>
                            <m:rPr>
                              <m:sty m:val="p"/>
                            </m:rPr>
                            <a:rPr lang="en-US" sz="2800">
                              <a:latin typeface="Cambria Math"/>
                            </a:rPr>
                            <m:t>dt</m:t>
                          </m:r>
                        </m:den>
                      </m:f>
                      <m:r>
                        <a:rPr lang="en-US" sz="2800">
                          <a:latin typeface="Cambria Math"/>
                        </a:rPr>
                        <m:t>=</m:t>
                      </m:r>
                      <m:f>
                        <m:fPr>
                          <m:ctrlPr>
                            <a:rPr lang="en-US" sz="2800" i="1">
                              <a:latin typeface="Cambria Math"/>
                            </a:rPr>
                          </m:ctrlPr>
                        </m:fPr>
                        <m:num>
                          <m:r>
                            <m:rPr>
                              <m:sty m:val="p"/>
                            </m:rPr>
                            <a:rPr lang="en-US" sz="2800">
                              <a:latin typeface="Cambria Math"/>
                            </a:rPr>
                            <m:t>ηP</m:t>
                          </m:r>
                        </m:num>
                        <m:den>
                          <m:r>
                            <m:rPr>
                              <m:sty m:val="p"/>
                            </m:rPr>
                            <a:rPr lang="en-US" sz="2800">
                              <a:latin typeface="Cambria Math"/>
                            </a:rPr>
                            <m:t>E</m:t>
                          </m:r>
                        </m:den>
                      </m:f>
                      <m:r>
                        <a:rPr lang="en-US" sz="2800" i="1">
                          <a:latin typeface="Cambria Math"/>
                        </a:rPr>
                        <m:t>−</m:t>
                      </m:r>
                      <m:f>
                        <m:fPr>
                          <m:ctrlPr>
                            <a:rPr lang="en-US" sz="2800" i="1">
                              <a:latin typeface="Cambria Math"/>
                            </a:rPr>
                          </m:ctrlPr>
                        </m:fPr>
                        <m:num>
                          <m:sSub>
                            <m:sSubPr>
                              <m:ctrlPr>
                                <a:rPr lang="en-US" sz="2800" i="1">
                                  <a:latin typeface="Cambria Math"/>
                                </a:rPr>
                              </m:ctrlPr>
                            </m:sSubPr>
                            <m:e>
                              <m:r>
                                <m:rPr>
                                  <m:sty m:val="p"/>
                                </m:rPr>
                                <a:rPr lang="en-US" sz="2800">
                                  <a:latin typeface="Cambria Math"/>
                                </a:rPr>
                                <m:t>μ</m:t>
                              </m:r>
                            </m:e>
                            <m:sub>
                              <m:r>
                                <m:rPr>
                                  <m:sty m:val="p"/>
                                </m:rPr>
                                <a:rPr lang="en-US" sz="2800">
                                  <a:latin typeface="Cambria Math"/>
                                </a:rPr>
                                <m:t>E</m:t>
                              </m:r>
                            </m:sub>
                          </m:sSub>
                          <m:r>
                            <m:rPr>
                              <m:sty m:val="p"/>
                            </m:rPr>
                            <a:rPr lang="en-US" sz="2800">
                              <a:latin typeface="Cambria Math"/>
                            </a:rPr>
                            <m:t>V</m:t>
                          </m:r>
                        </m:num>
                        <m:den>
                          <m:r>
                            <m:rPr>
                              <m:sty m:val="p"/>
                            </m:rPr>
                            <a:rPr lang="en-US" sz="2800">
                              <a:latin typeface="Cambria Math"/>
                            </a:rPr>
                            <m:t>d</m:t>
                          </m:r>
                        </m:den>
                      </m:f>
                      <m:sSub>
                        <m:sSubPr>
                          <m:ctrlPr>
                            <a:rPr lang="en-US" sz="2800" i="1">
                              <a:latin typeface="Cambria Math"/>
                            </a:rPr>
                          </m:ctrlPr>
                        </m:sSubPr>
                        <m:e>
                          <m:r>
                            <m:rPr>
                              <m:sty m:val="p"/>
                            </m:rPr>
                            <a:rPr lang="en-US" sz="2800">
                              <a:latin typeface="Cambria Math"/>
                            </a:rPr>
                            <m:t>Q</m:t>
                          </m:r>
                        </m:e>
                        <m:sub>
                          <m:r>
                            <m:rPr>
                              <m:sty m:val="p"/>
                            </m:rPr>
                            <a:rPr lang="en-US" sz="2800">
                              <a:latin typeface="Cambria Math"/>
                            </a:rPr>
                            <m:t>E</m:t>
                          </m:r>
                        </m:sub>
                      </m:sSub>
                      <m:r>
                        <a:rPr lang="en-US" sz="2800" i="1">
                          <a:latin typeface="Cambria Math"/>
                        </a:rPr>
                        <m:t>  </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273606" y="1665241"/>
                <a:ext cx="4572000" cy="921791"/>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385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457200"/>
            <a:ext cx="8458200" cy="1143000"/>
          </a:xfrm>
        </p:spPr>
        <p:txBody>
          <a:bodyPr/>
          <a:lstStyle/>
          <a:p>
            <a:r>
              <a:rPr lang="en-US" smtClean="0"/>
              <a:t>Resistance, Voltage, Current</a:t>
            </a:r>
          </a:p>
        </p:txBody>
      </p:sp>
      <p:sp>
        <p:nvSpPr>
          <p:cNvPr id="25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chemeClr val="tx2"/>
                </a:solidFill>
              </a:rPr>
              <a:t>International Conference on Intelligent Computing - ICIC 2011- Zhengzhou, August 11-14, 2011</a:t>
            </a:r>
          </a:p>
        </p:txBody>
      </p:sp>
      <p:sp>
        <p:nvSpPr>
          <p:cNvPr id="4" name="Rectangle 3"/>
          <p:cNvSpPr>
            <a:spLocks noRot="1" noChangeAspect="1" noMove="1" noResize="1" noEditPoints="1" noAdjustHandles="1" noChangeArrowheads="1" noChangeShapeType="1" noTextEdit="1"/>
          </p:cNvSpPr>
          <p:nvPr/>
        </p:nvSpPr>
        <p:spPr>
          <a:xfrm>
            <a:off x="209500" y="1659958"/>
            <a:ext cx="8686800" cy="1033360"/>
          </a:xfrm>
          <a:prstGeom prst="rect">
            <a:avLst/>
          </a:prstGeom>
          <a:blipFill rotWithShape="1">
            <a:blip r:embed="rId3"/>
            <a:stretch>
              <a:fillRect/>
            </a:stretch>
          </a:blipFill>
        </p:spPr>
        <p:txBody>
          <a:bodyPr/>
          <a:lstStyle/>
          <a:p>
            <a:pPr>
              <a:defRPr/>
            </a:pPr>
            <a:r>
              <a:rPr lang="en-US">
                <a:noFill/>
              </a:rPr>
              <a:t> </a:t>
            </a:r>
          </a:p>
        </p:txBody>
      </p:sp>
      <p:sp>
        <p:nvSpPr>
          <p:cNvPr id="6" name="Rectangle 5"/>
          <p:cNvSpPr>
            <a:spLocks noRot="1" noChangeAspect="1" noMove="1" noResize="1" noEditPoints="1" noAdjustHandles="1" noChangeArrowheads="1" noChangeShapeType="1" noTextEdit="1"/>
          </p:cNvSpPr>
          <p:nvPr/>
        </p:nvSpPr>
        <p:spPr>
          <a:xfrm>
            <a:off x="3031571" y="2971800"/>
            <a:ext cx="3107838" cy="896143"/>
          </a:xfrm>
          <a:prstGeom prst="rect">
            <a:avLst/>
          </a:prstGeom>
          <a:blipFill rotWithShape="1">
            <a:blip r:embed="rId4"/>
            <a:stretch>
              <a:fillRect/>
            </a:stretch>
          </a:blipFill>
        </p:spPr>
        <p:txBody>
          <a:bodyPr/>
          <a:lstStyle/>
          <a:p>
            <a:pPr>
              <a:defRPr/>
            </a:pPr>
            <a:r>
              <a:rPr lang="en-US">
                <a:noFill/>
              </a:rPr>
              <a:t> </a:t>
            </a:r>
          </a:p>
        </p:txBody>
      </p:sp>
      <p:sp>
        <p:nvSpPr>
          <p:cNvPr id="8" name="Rectangle 7"/>
          <p:cNvSpPr>
            <a:spLocks noChangeArrowheads="1"/>
          </p:cNvSpPr>
          <p:nvPr/>
        </p:nvSpPr>
        <p:spPr bwMode="auto">
          <a:xfrm>
            <a:off x="457150" y="4398834"/>
            <a:ext cx="8439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buFontTx/>
              <a:buNone/>
            </a:pPr>
            <a:r>
              <a:rPr lang="en-US" sz="2000" dirty="0">
                <a:solidFill>
                  <a:schemeClr val="tx2"/>
                </a:solidFill>
                <a:latin typeface="Times New Roman" pitchFamily="18" charset="0"/>
                <a:ea typeface="新細明體" pitchFamily="18" charset="-120"/>
                <a:sym typeface="Symbol" pitchFamily="18" charset="2"/>
              </a:rPr>
              <a:t>/2 =</a:t>
            </a:r>
            <a:r>
              <a:rPr lang="en-US" sz="2000" dirty="0">
                <a:solidFill>
                  <a:schemeClr val="tx2"/>
                </a:solidFill>
                <a:latin typeface="Times New Roman" pitchFamily="18" charset="0"/>
                <a:ea typeface="新細明體" pitchFamily="18" charset="-120"/>
              </a:rPr>
              <a:t>1 GHz</a:t>
            </a:r>
          </a:p>
          <a:p>
            <a:pPr algn="ctr">
              <a:spcBef>
                <a:spcPct val="0"/>
              </a:spcBef>
              <a:buFontTx/>
              <a:buNone/>
            </a:pPr>
            <a:r>
              <a:rPr lang="en-US" sz="2000" dirty="0">
                <a:solidFill>
                  <a:schemeClr val="tx2"/>
                </a:solidFill>
                <a:latin typeface="Times New Roman" pitchFamily="18" charset="0"/>
                <a:ea typeface="新細明體" pitchFamily="18" charset="-120"/>
                <a:sym typeface="Symbol" pitchFamily="18" charset="2"/>
              </a:rPr>
              <a:t></a:t>
            </a:r>
            <a:r>
              <a:rPr lang="en-US" sz="2000" baseline="-25000" dirty="0">
                <a:solidFill>
                  <a:schemeClr val="tx2"/>
                </a:solidFill>
                <a:latin typeface="Times New Roman" pitchFamily="18" charset="0"/>
                <a:ea typeface="新細明體" pitchFamily="18" charset="-120"/>
              </a:rPr>
              <a:t>E</a:t>
            </a:r>
            <a:r>
              <a:rPr lang="en-US" sz="2000" dirty="0">
                <a:solidFill>
                  <a:schemeClr val="tx2"/>
                </a:solidFill>
                <a:latin typeface="Times New Roman" pitchFamily="18" charset="0"/>
                <a:ea typeface="新細明體" pitchFamily="18" charset="-120"/>
              </a:rPr>
              <a:t> = </a:t>
            </a:r>
            <a:r>
              <a:rPr lang="en-US" sz="2000" dirty="0">
                <a:solidFill>
                  <a:schemeClr val="tx2"/>
                </a:solidFill>
                <a:latin typeface="Times New Roman" pitchFamily="18" charset="0"/>
                <a:ea typeface="新細明體" pitchFamily="18" charset="-120"/>
                <a:sym typeface="Symbol" pitchFamily="18" charset="2"/>
              </a:rPr>
              <a:t></a:t>
            </a:r>
            <a:r>
              <a:rPr lang="en-US" sz="2000" baseline="-25000" dirty="0">
                <a:solidFill>
                  <a:schemeClr val="tx2"/>
                </a:solidFill>
                <a:latin typeface="Times New Roman" pitchFamily="18" charset="0"/>
                <a:ea typeface="新細明體" pitchFamily="18" charset="-120"/>
              </a:rPr>
              <a:t>H</a:t>
            </a:r>
            <a:r>
              <a:rPr lang="en-US" sz="2000" dirty="0">
                <a:solidFill>
                  <a:schemeClr val="tx2"/>
                </a:solidFill>
                <a:latin typeface="Times New Roman" pitchFamily="18" charset="0"/>
                <a:ea typeface="新細明體" pitchFamily="18" charset="-120"/>
              </a:rPr>
              <a:t> = 500 cm</a:t>
            </a:r>
            <a:r>
              <a:rPr lang="en-US" sz="2000" baseline="30000" dirty="0">
                <a:solidFill>
                  <a:schemeClr val="tx2"/>
                </a:solidFill>
                <a:latin typeface="Times New Roman" pitchFamily="18" charset="0"/>
                <a:ea typeface="新細明體" pitchFamily="18" charset="-120"/>
              </a:rPr>
              <a:t>2</a:t>
            </a:r>
            <a:r>
              <a:rPr lang="en-US" sz="2000" dirty="0">
                <a:solidFill>
                  <a:schemeClr val="tx2"/>
                </a:solidFill>
                <a:latin typeface="Times New Roman" pitchFamily="18" charset="0"/>
                <a:ea typeface="新細明體" pitchFamily="18" charset="-120"/>
              </a:rPr>
              <a:t>/V-s</a:t>
            </a:r>
          </a:p>
          <a:p>
            <a:pPr algn="ctr">
              <a:spcBef>
                <a:spcPct val="0"/>
              </a:spcBef>
              <a:buFontTx/>
              <a:buNone/>
            </a:pPr>
            <a:r>
              <a:rPr lang="en-US" sz="2000" dirty="0">
                <a:solidFill>
                  <a:schemeClr val="tx2"/>
                </a:solidFill>
                <a:latin typeface="Times New Roman" pitchFamily="18" charset="0"/>
                <a:ea typeface="新細明體" pitchFamily="18" charset="-120"/>
              </a:rPr>
              <a:t>P = 10 mW, V= 1V, R</a:t>
            </a:r>
            <a:r>
              <a:rPr lang="en-US" sz="2000" baseline="-25000" dirty="0">
                <a:solidFill>
                  <a:schemeClr val="tx2"/>
                </a:solidFill>
                <a:latin typeface="Times New Roman" pitchFamily="18" charset="0"/>
                <a:ea typeface="新細明體" pitchFamily="18" charset="-120"/>
              </a:rPr>
              <a:t>O</a:t>
            </a:r>
            <a:r>
              <a:rPr lang="en-US" sz="2000" dirty="0">
                <a:solidFill>
                  <a:schemeClr val="tx2"/>
                </a:solidFill>
                <a:latin typeface="Times New Roman" pitchFamily="18" charset="0"/>
                <a:ea typeface="新細明體" pitchFamily="18" charset="-120"/>
              </a:rPr>
              <a:t> = 100 </a:t>
            </a:r>
            <a:r>
              <a:rPr lang="en-US" sz="2000" dirty="0">
                <a:solidFill>
                  <a:schemeClr val="tx2"/>
                </a:solidFill>
                <a:latin typeface="Times New Roman" pitchFamily="18" charset="0"/>
                <a:ea typeface="新細明體" pitchFamily="18" charset="-120"/>
                <a:sym typeface="Symbol" pitchFamily="18" charset="2"/>
              </a:rPr>
              <a:t></a:t>
            </a:r>
            <a:r>
              <a:rPr lang="en-US" sz="2000" dirty="0">
                <a:solidFill>
                  <a:schemeClr val="tx2"/>
                </a:solidFill>
                <a:latin typeface="Times New Roman" pitchFamily="18" charset="0"/>
                <a:ea typeface="新細明體" pitchFamily="18" charset="-120"/>
              </a:rPr>
              <a:t>, I = 10 mA</a:t>
            </a:r>
          </a:p>
          <a:p>
            <a:pPr algn="ctr">
              <a:spcBef>
                <a:spcPct val="0"/>
              </a:spcBef>
              <a:buFontTx/>
              <a:buNone/>
            </a:pPr>
            <a:r>
              <a:rPr lang="en-US" sz="2000" dirty="0">
                <a:solidFill>
                  <a:schemeClr val="tx2"/>
                </a:solidFill>
                <a:latin typeface="Times New Roman" pitchFamily="18" charset="0"/>
                <a:ea typeface="新細明體" pitchFamily="18" charset="-120"/>
                <a:cs typeface="Times New Roman" pitchFamily="18" charset="0"/>
              </a:rPr>
              <a:t>E = 4 eV, A = </a:t>
            </a:r>
            <a:r>
              <a:rPr lang="en-US" sz="2000" dirty="0" err="1">
                <a:solidFill>
                  <a:schemeClr val="tx2"/>
                </a:solidFill>
                <a:latin typeface="Times New Roman" pitchFamily="18" charset="0"/>
                <a:ea typeface="新細明體" pitchFamily="18" charset="-120"/>
                <a:cs typeface="Times New Roman" pitchFamily="18" charset="0"/>
              </a:rPr>
              <a:t>200x200</a:t>
            </a:r>
            <a:r>
              <a:rPr lang="en-US" sz="2000" dirty="0">
                <a:solidFill>
                  <a:schemeClr val="tx2"/>
                </a:solidFill>
                <a:latin typeface="Times New Roman" pitchFamily="18" charset="0"/>
                <a:ea typeface="新細明體" pitchFamily="18" charset="-120"/>
                <a:cs typeface="Times New Roman" pitchFamily="18" charset="0"/>
              </a:rPr>
              <a:t> nm</a:t>
            </a:r>
            <a:r>
              <a:rPr lang="en-US" sz="2000" baseline="30000" dirty="0">
                <a:solidFill>
                  <a:schemeClr val="tx2"/>
                </a:solidFill>
                <a:latin typeface="Times New Roman" pitchFamily="18" charset="0"/>
                <a:ea typeface="新細明體" pitchFamily="18" charset="-120"/>
                <a:cs typeface="Times New Roman" pitchFamily="18" charset="0"/>
              </a:rPr>
              <a:t>2</a:t>
            </a:r>
            <a:r>
              <a:rPr lang="en-US" sz="2000" dirty="0">
                <a:solidFill>
                  <a:schemeClr val="tx2"/>
                </a:solidFill>
                <a:latin typeface="Times New Roman" pitchFamily="18" charset="0"/>
                <a:ea typeface="新細明體" pitchFamily="18" charset="-120"/>
                <a:cs typeface="Times New Roman" pitchFamily="18" charset="0"/>
              </a:rPr>
              <a:t>, d = 50 nm</a:t>
            </a:r>
            <a:endParaRPr lang="en-US" sz="2000" dirty="0">
              <a:solidFill>
                <a:schemeClr val="tx2"/>
              </a:solidFill>
              <a:latin typeface="Times" charset="0"/>
              <a:ea typeface="新細明體" pitchFamily="18" charset="-120"/>
              <a:cs typeface="Times New Roman" pitchFamily="18" charset="0"/>
            </a:endParaRPr>
          </a:p>
        </p:txBody>
      </p:sp>
      <p:sp>
        <p:nvSpPr>
          <p:cNvPr id="25607" name="Text Box 6"/>
          <p:cNvSpPr txBox="1">
            <a:spLocks noChangeArrowheads="1"/>
          </p:cNvSpPr>
          <p:nvPr/>
        </p:nvSpPr>
        <p:spPr bwMode="auto">
          <a:xfrm>
            <a:off x="8369300" y="596423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l">
              <a:spcBef>
                <a:spcPct val="50000"/>
              </a:spcBef>
              <a:buFontTx/>
              <a:buNone/>
            </a:pPr>
            <a:r>
              <a:rPr lang="en-US" altLang="zh-TW" b="1">
                <a:ea typeface="新細明體" pitchFamily="18" charset="-120"/>
              </a:rPr>
              <a:t>11</a:t>
            </a:r>
          </a:p>
        </p:txBody>
      </p:sp>
    </p:spTree>
    <p:extLst>
      <p:ext uri="{BB962C8B-B14F-4D97-AF65-F5344CB8AC3E}">
        <p14:creationId xmlns:p14="http://schemas.microsoft.com/office/powerpoint/2010/main" val="3079243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graphicFrame>
        <p:nvGraphicFramePr>
          <p:cNvPr id="26627" name="Chart 15"/>
          <p:cNvGraphicFramePr>
            <a:graphicFrameLocks/>
          </p:cNvGraphicFramePr>
          <p:nvPr/>
        </p:nvGraphicFramePr>
        <p:xfrm>
          <a:off x="1228725" y="1560513"/>
          <a:ext cx="7035800" cy="4292600"/>
        </p:xfrm>
        <a:graphic>
          <a:graphicData uri="http://schemas.openxmlformats.org/presentationml/2006/ole">
            <mc:AlternateContent xmlns:mc="http://schemas.openxmlformats.org/markup-compatibility/2006">
              <mc:Choice xmlns:v="urn:schemas-microsoft-com:vml" Requires="v">
                <p:oleObj spid="_x0000_s1051" r:id="rId4" imgW="7035394" imgH="4291956" progId="Excel.Chart.8">
                  <p:embed/>
                </p:oleObj>
              </mc:Choice>
              <mc:Fallback>
                <p:oleObj r:id="rId4" imgW="7035394" imgH="429195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1560513"/>
                        <a:ext cx="7035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8" name="Rectangle 2"/>
          <p:cNvSpPr txBox="1">
            <a:spLocks noChangeArrowheads="1"/>
          </p:cNvSpPr>
          <p:nvPr/>
        </p:nvSpPr>
        <p:spPr bwMode="auto">
          <a:xfrm>
            <a:off x="1143000" y="5222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0"/>
              </a:spcBef>
              <a:spcAft>
                <a:spcPct val="0"/>
              </a:spcAft>
            </a:pPr>
            <a:r>
              <a:rPr lang="en-US" sz="4400" b="1">
                <a:solidFill>
                  <a:srgbClr val="FFFF00"/>
                </a:solidFill>
              </a:rPr>
              <a:t>Resistance and Current</a:t>
            </a:r>
          </a:p>
        </p:txBody>
      </p:sp>
      <p:sp>
        <p:nvSpPr>
          <p:cNvPr id="26629" name="Text Box 6"/>
          <p:cNvSpPr txBox="1">
            <a:spLocks noChangeArrowheads="1"/>
          </p:cNvSpPr>
          <p:nvPr/>
        </p:nvSpPr>
        <p:spPr bwMode="auto">
          <a:xfrm>
            <a:off x="8369300" y="596423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12</a:t>
            </a:r>
          </a:p>
        </p:txBody>
      </p:sp>
    </p:spTree>
    <p:extLst>
      <p:ext uri="{BB962C8B-B14F-4D97-AF65-F5344CB8AC3E}">
        <p14:creationId xmlns:p14="http://schemas.microsoft.com/office/powerpoint/2010/main" val="157946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graphicFrame>
        <p:nvGraphicFramePr>
          <p:cNvPr id="27651" name="Chart 2"/>
          <p:cNvGraphicFramePr>
            <a:graphicFrameLocks/>
          </p:cNvGraphicFramePr>
          <p:nvPr/>
        </p:nvGraphicFramePr>
        <p:xfrm>
          <a:off x="863600" y="1778000"/>
          <a:ext cx="7302500" cy="4429125"/>
        </p:xfrm>
        <a:graphic>
          <a:graphicData uri="http://schemas.openxmlformats.org/presentationml/2006/ole">
            <mc:AlternateContent xmlns:mc="http://schemas.openxmlformats.org/markup-compatibility/2006">
              <mc:Choice xmlns:v="urn:schemas-microsoft-com:vml" Requires="v">
                <p:oleObj spid="_x0000_s2075" r:id="rId4" imgW="7303641" imgH="4426080" progId="Excel.Chart.8">
                  <p:embed/>
                </p:oleObj>
              </mc:Choice>
              <mc:Fallback>
                <p:oleObj r:id="rId4" imgW="7303641" imgH="442608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1778000"/>
                        <a:ext cx="73025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2"/>
          <p:cNvSpPr txBox="1">
            <a:spLocks noChangeArrowheads="1"/>
          </p:cNvSpPr>
          <p:nvPr/>
        </p:nvSpPr>
        <p:spPr bwMode="auto">
          <a:xfrm>
            <a:off x="609600" y="5222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0"/>
              </a:spcBef>
              <a:spcAft>
                <a:spcPct val="0"/>
              </a:spcAft>
            </a:pPr>
            <a:r>
              <a:rPr lang="en-US" sz="4400" b="1">
                <a:solidFill>
                  <a:srgbClr val="FFFF00"/>
                </a:solidFill>
              </a:rPr>
              <a:t>Current - Voltage</a:t>
            </a:r>
          </a:p>
        </p:txBody>
      </p:sp>
      <p:sp>
        <p:nvSpPr>
          <p:cNvPr id="27653" name="Text Box 6"/>
          <p:cNvSpPr txBox="1">
            <a:spLocks noChangeArrowheads="1"/>
          </p:cNvSpPr>
          <p:nvPr/>
        </p:nvSpPr>
        <p:spPr bwMode="auto">
          <a:xfrm>
            <a:off x="8369300" y="596423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dirty="0">
                <a:solidFill>
                  <a:srgbClr val="FFFFFF"/>
                </a:solidFill>
                <a:ea typeface="新細明體" pitchFamily="18" charset="-120"/>
              </a:rPr>
              <a:t>13</a:t>
            </a:r>
          </a:p>
        </p:txBody>
      </p:sp>
    </p:spTree>
    <p:extLst>
      <p:ext uri="{BB962C8B-B14F-4D97-AF65-F5344CB8AC3E}">
        <p14:creationId xmlns:p14="http://schemas.microsoft.com/office/powerpoint/2010/main" val="45294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609600"/>
            <a:ext cx="7772400" cy="1143000"/>
          </a:xfrm>
        </p:spPr>
        <p:txBody>
          <a:bodyPr/>
          <a:lstStyle/>
          <a:p>
            <a:r>
              <a:rPr lang="en-US" dirty="0" smtClean="0"/>
              <a:t>Updated Results</a:t>
            </a:r>
            <a:endParaRPr lang="en-US" dirty="0"/>
          </a:p>
        </p:txBody>
      </p:sp>
      <p:sp>
        <p:nvSpPr>
          <p:cNvPr id="3" name="Footer Placeholder 2"/>
          <p:cNvSpPr>
            <a:spLocks noGrp="1"/>
          </p:cNvSpPr>
          <p:nvPr>
            <p:ph type="ftr" sz="quarter" idx="11"/>
          </p:nvPr>
        </p:nvSpPr>
        <p:spPr/>
        <p:txBody>
          <a:bodyPr/>
          <a:lstStyle/>
          <a:p>
            <a:pPr>
              <a:defRPr/>
            </a:pPr>
            <a:r>
              <a:rPr lang="en-US" altLang="zh-TW" smtClean="0">
                <a:solidFill>
                  <a:srgbClr val="FFFF00"/>
                </a:solidFill>
              </a:rPr>
              <a:t>International Conference on Intelligent Computing - ICIC 2011- Zhengzhou, August 11-14, 2011</a:t>
            </a:r>
            <a:endParaRPr lang="en-US" altLang="zh-TW">
              <a:solidFill>
                <a:srgbClr val="FFFF00"/>
              </a:solidFill>
            </a:endParaRPr>
          </a:p>
        </p:txBody>
      </p:sp>
      <p:graphicFrame>
        <p:nvGraphicFramePr>
          <p:cNvPr id="6" name="Chart 5"/>
          <p:cNvGraphicFramePr>
            <a:graphicFrameLocks/>
          </p:cNvGraphicFramePr>
          <p:nvPr>
            <p:extLst>
              <p:ext uri="{D42A27DB-BD31-4B8C-83A1-F6EECF244321}">
                <p14:modId xmlns:p14="http://schemas.microsoft.com/office/powerpoint/2010/main" val="892335885"/>
              </p:ext>
            </p:extLst>
          </p:nvPr>
        </p:nvGraphicFramePr>
        <p:xfrm>
          <a:off x="4495800" y="2209800"/>
          <a:ext cx="38100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632942988"/>
              </p:ext>
            </p:extLst>
          </p:nvPr>
        </p:nvGraphicFramePr>
        <p:xfrm>
          <a:off x="457200" y="2209800"/>
          <a:ext cx="38100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8369300" y="596423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dirty="0" smtClean="0">
                <a:solidFill>
                  <a:srgbClr val="FFFFFF"/>
                </a:solidFill>
                <a:ea typeface="新細明體" pitchFamily="18" charset="-120"/>
              </a:rPr>
              <a:t>14</a:t>
            </a:r>
            <a:endParaRPr lang="en-US" altLang="zh-TW" b="1" dirty="0">
              <a:solidFill>
                <a:srgbClr val="FFFFFF"/>
              </a:solidFill>
              <a:ea typeface="新細明體" pitchFamily="18" charset="-120"/>
            </a:endParaRPr>
          </a:p>
        </p:txBody>
      </p:sp>
      <p:sp>
        <p:nvSpPr>
          <p:cNvPr id="4" name="TextBox 3"/>
          <p:cNvSpPr txBox="1"/>
          <p:nvPr/>
        </p:nvSpPr>
        <p:spPr>
          <a:xfrm>
            <a:off x="838200" y="4792259"/>
            <a:ext cx="2895600" cy="369332"/>
          </a:xfrm>
          <a:prstGeom prst="rect">
            <a:avLst/>
          </a:prstGeom>
          <a:noFill/>
        </p:spPr>
        <p:txBody>
          <a:bodyPr wrap="square" rtlCol="0">
            <a:spAutoFit/>
          </a:bodyPr>
          <a:lstStyle/>
          <a:p>
            <a:r>
              <a:rPr lang="en-US" dirty="0" smtClean="0">
                <a:sym typeface="Symbol"/>
              </a:rPr>
              <a:t>H = 0.002 to 0.05 </a:t>
            </a:r>
            <a:r>
              <a:rPr lang="en-US" dirty="0" err="1" smtClean="0">
                <a:sym typeface="Symbol"/>
              </a:rPr>
              <a:t>m2</a:t>
            </a:r>
            <a:r>
              <a:rPr lang="en-US" dirty="0" smtClean="0">
                <a:sym typeface="Symbol"/>
              </a:rPr>
              <a:t>/V-s</a:t>
            </a:r>
            <a:endParaRPr lang="en-US" dirty="0"/>
          </a:p>
        </p:txBody>
      </p:sp>
      <p:sp>
        <p:nvSpPr>
          <p:cNvPr id="9" name="TextBox 8"/>
          <p:cNvSpPr txBox="1"/>
          <p:nvPr/>
        </p:nvSpPr>
        <p:spPr>
          <a:xfrm>
            <a:off x="5029200" y="4767969"/>
            <a:ext cx="2743200" cy="369332"/>
          </a:xfrm>
          <a:prstGeom prst="rect">
            <a:avLst/>
          </a:prstGeom>
          <a:noFill/>
        </p:spPr>
        <p:txBody>
          <a:bodyPr wrap="square" rtlCol="0">
            <a:spAutoFit/>
          </a:bodyPr>
          <a:lstStyle/>
          <a:p>
            <a:r>
              <a:rPr lang="en-US" dirty="0" smtClean="0">
                <a:sym typeface="Symbol"/>
              </a:rPr>
              <a:t>H = 0.00002 </a:t>
            </a:r>
            <a:r>
              <a:rPr lang="en-US" dirty="0" err="1" smtClean="0">
                <a:sym typeface="Symbol"/>
              </a:rPr>
              <a:t>m2</a:t>
            </a:r>
            <a:r>
              <a:rPr lang="en-US" dirty="0" smtClean="0">
                <a:sym typeface="Symbol"/>
              </a:rPr>
              <a:t>/V-s</a:t>
            </a:r>
            <a:endParaRPr lang="en-US" dirty="0"/>
          </a:p>
        </p:txBody>
      </p:sp>
      <p:sp>
        <p:nvSpPr>
          <p:cNvPr id="5" name="TextBox 4"/>
          <p:cNvSpPr txBox="1"/>
          <p:nvPr/>
        </p:nvSpPr>
        <p:spPr>
          <a:xfrm>
            <a:off x="1447800" y="5410200"/>
            <a:ext cx="5867400" cy="646331"/>
          </a:xfrm>
          <a:prstGeom prst="rect">
            <a:avLst/>
          </a:prstGeom>
          <a:noFill/>
        </p:spPr>
        <p:txBody>
          <a:bodyPr wrap="square" rtlCol="0">
            <a:spAutoFit/>
          </a:bodyPr>
          <a:lstStyle/>
          <a:p>
            <a:pPr algn="ctr"/>
            <a:r>
              <a:rPr lang="en-US" dirty="0" smtClean="0">
                <a:solidFill>
                  <a:schemeClr val="tx2"/>
                </a:solidFill>
              </a:rPr>
              <a:t>Current – Voltage Characteristics of  a Memristor</a:t>
            </a:r>
          </a:p>
          <a:p>
            <a:pPr algn="ctr"/>
            <a:r>
              <a:rPr lang="en-US" dirty="0" smtClean="0">
                <a:solidFill>
                  <a:schemeClr val="tx2"/>
                </a:solidFill>
              </a:rPr>
              <a:t>Y. N. </a:t>
            </a:r>
            <a:r>
              <a:rPr lang="en-US" dirty="0" err="1" smtClean="0">
                <a:solidFill>
                  <a:schemeClr val="tx2"/>
                </a:solidFill>
              </a:rPr>
              <a:t>Joglekar</a:t>
            </a:r>
            <a:r>
              <a:rPr lang="en-US" dirty="0" smtClean="0">
                <a:solidFill>
                  <a:schemeClr val="tx2"/>
                </a:solidFill>
              </a:rPr>
              <a:t> and S. Wolfram</a:t>
            </a:r>
            <a:endParaRPr lang="en-US" dirty="0">
              <a:solidFill>
                <a:schemeClr val="tx2"/>
              </a:solidFill>
            </a:endParaRPr>
          </a:p>
        </p:txBody>
      </p:sp>
    </p:spTree>
    <p:extLst>
      <p:ext uri="{BB962C8B-B14F-4D97-AF65-F5344CB8AC3E}">
        <p14:creationId xmlns:p14="http://schemas.microsoft.com/office/powerpoint/2010/main" val="170680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29699" name="Rectangle 2"/>
          <p:cNvSpPr>
            <a:spLocks noGrp="1" noChangeArrowheads="1"/>
          </p:cNvSpPr>
          <p:nvPr>
            <p:ph type="title"/>
          </p:nvPr>
        </p:nvSpPr>
        <p:spPr>
          <a:xfrm>
            <a:off x="152400" y="228600"/>
            <a:ext cx="7772400" cy="990600"/>
          </a:xfrm>
        </p:spPr>
        <p:txBody>
          <a:bodyPr/>
          <a:lstStyle/>
          <a:p>
            <a:r>
              <a:rPr lang="en-US" smtClean="0"/>
              <a:t>Conclusions</a:t>
            </a:r>
          </a:p>
        </p:txBody>
      </p:sp>
      <p:sp>
        <p:nvSpPr>
          <p:cNvPr id="29700" name="Text Box 4"/>
          <p:cNvSpPr txBox="1">
            <a:spLocks noChangeArrowheads="1"/>
          </p:cNvSpPr>
          <p:nvPr/>
        </p:nvSpPr>
        <p:spPr bwMode="auto">
          <a:xfrm>
            <a:off x="8382000" y="60960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dirty="0" smtClean="0">
                <a:solidFill>
                  <a:srgbClr val="FFFFFF"/>
                </a:solidFill>
                <a:ea typeface="新細明體" pitchFamily="18" charset="-120"/>
              </a:rPr>
              <a:t>15</a:t>
            </a:r>
            <a:endParaRPr lang="en-US" altLang="zh-TW" b="1" dirty="0">
              <a:solidFill>
                <a:srgbClr val="FFFFFF"/>
              </a:solidFill>
              <a:ea typeface="新細明體" pitchFamily="18" charset="-120"/>
            </a:endParaRPr>
          </a:p>
        </p:txBody>
      </p:sp>
      <p:sp>
        <p:nvSpPr>
          <p:cNvPr id="2" name="Content Placeholder 1"/>
          <p:cNvSpPr>
            <a:spLocks noGrp="1"/>
          </p:cNvSpPr>
          <p:nvPr>
            <p:ph idx="1"/>
          </p:nvPr>
        </p:nvSpPr>
        <p:spPr>
          <a:xfrm>
            <a:off x="609600" y="1524000"/>
            <a:ext cx="7772400" cy="3810000"/>
          </a:xfrm>
        </p:spPr>
        <p:txBody>
          <a:bodyPr/>
          <a:lstStyle/>
          <a:p>
            <a:pPr marL="0" indent="0" algn="ctr">
              <a:buFontTx/>
              <a:buNone/>
              <a:defRPr/>
            </a:pPr>
            <a:r>
              <a:rPr lang="en-US" sz="2000" b="0" dirty="0" smtClean="0"/>
              <a:t>Modern day electronics was developed based on macroscale response of resistors, but a QM approach is suggested at the nanoscale where memristive effects are observed.</a:t>
            </a:r>
          </a:p>
          <a:p>
            <a:pPr marL="0" indent="0" algn="ctr">
              <a:buFontTx/>
              <a:buNone/>
              <a:defRPr/>
            </a:pPr>
            <a:endParaRPr lang="en-US" sz="2000" b="0" dirty="0" smtClean="0"/>
          </a:p>
          <a:p>
            <a:pPr marL="0" indent="0" algn="ctr">
              <a:buFontTx/>
              <a:buNone/>
              <a:defRPr/>
            </a:pPr>
            <a:r>
              <a:rPr lang="en-US" sz="2000" b="0" dirty="0" smtClean="0"/>
              <a:t> QED radiation precludes any temperature increase to conserve Joule heat. Conservation proceeds by the creation of QED photons  that by Einstein’s  photoelectric effect create excitons, the positive charged holes of which produce the memristive effect.</a:t>
            </a:r>
          </a:p>
          <a:p>
            <a:pPr marL="0" indent="0" algn="ctr">
              <a:buFontTx/>
              <a:buNone/>
              <a:defRPr/>
            </a:pPr>
            <a:endParaRPr lang="en-US" sz="2000" b="0" dirty="0" smtClean="0"/>
          </a:p>
          <a:p>
            <a:pPr marL="0" indent="0" algn="ctr">
              <a:buFontTx/>
              <a:buNone/>
              <a:defRPr/>
            </a:pPr>
            <a:r>
              <a:rPr lang="en-US" sz="2000" b="0" dirty="0" smtClean="0"/>
              <a:t>Memristors are a QM size effect and have nothing to do with the missing fourth element necessary for the symmetry of the resistor, capacitor, and inductor.</a:t>
            </a:r>
          </a:p>
          <a:p>
            <a:pPr>
              <a:defRPr/>
            </a:pPr>
            <a:endParaRPr lang="en-US" dirty="0"/>
          </a:p>
        </p:txBody>
      </p:sp>
    </p:spTree>
    <p:extLst>
      <p:ext uri="{BB962C8B-B14F-4D97-AF65-F5344CB8AC3E}">
        <p14:creationId xmlns:p14="http://schemas.microsoft.com/office/powerpoint/2010/main" val="966282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30723" name="Rectangle 2"/>
          <p:cNvSpPr>
            <a:spLocks noGrp="1" noChangeArrowheads="1"/>
          </p:cNvSpPr>
          <p:nvPr>
            <p:ph type="title"/>
          </p:nvPr>
        </p:nvSpPr>
        <p:spPr>
          <a:xfrm>
            <a:off x="566738" y="838200"/>
            <a:ext cx="7772400" cy="1143000"/>
          </a:xfrm>
        </p:spPr>
        <p:txBody>
          <a:bodyPr/>
          <a:lstStyle/>
          <a:p>
            <a:r>
              <a:rPr lang="en-US" smtClean="0"/>
              <a:t>QED Extensions</a:t>
            </a:r>
          </a:p>
        </p:txBody>
      </p:sp>
      <p:sp>
        <p:nvSpPr>
          <p:cNvPr id="386051" name="Rectangle 3"/>
          <p:cNvSpPr>
            <a:spLocks noGrp="1" noChangeArrowheads="1"/>
          </p:cNvSpPr>
          <p:nvPr>
            <p:ph type="body" idx="1"/>
          </p:nvPr>
        </p:nvSpPr>
        <p:spPr>
          <a:xfrm>
            <a:off x="0" y="2514600"/>
            <a:ext cx="8839200" cy="5334000"/>
          </a:xfrm>
        </p:spPr>
        <p:txBody>
          <a:bodyPr/>
          <a:lstStyle/>
          <a:p>
            <a:pPr marL="0" indent="0" algn="ctr">
              <a:lnSpc>
                <a:spcPct val="90000"/>
              </a:lnSpc>
              <a:buFontTx/>
              <a:buNone/>
              <a:tabLst>
                <a:tab pos="6165850" algn="l"/>
              </a:tabLst>
            </a:pPr>
            <a:r>
              <a:rPr lang="en-US" sz="2800" b="0" smtClean="0"/>
              <a:t> </a:t>
            </a:r>
            <a:r>
              <a:rPr lang="en-US" sz="2400" b="0" smtClean="0"/>
              <a:t>Molecular Dynamics</a:t>
            </a:r>
          </a:p>
          <a:p>
            <a:pPr marL="0" indent="0" algn="ctr">
              <a:lnSpc>
                <a:spcPct val="90000"/>
              </a:lnSpc>
              <a:buFontTx/>
              <a:buNone/>
              <a:tabLst>
                <a:tab pos="6165850" algn="l"/>
              </a:tabLst>
            </a:pPr>
            <a:r>
              <a:rPr lang="en-US" sz="2400" b="0" smtClean="0"/>
              <a:t>Heat transfer simulations invalid for discrete nanostructures</a:t>
            </a:r>
          </a:p>
          <a:p>
            <a:pPr marL="0" indent="0" algn="ctr">
              <a:lnSpc>
                <a:spcPct val="90000"/>
              </a:lnSpc>
              <a:buFontTx/>
              <a:buNone/>
              <a:tabLst>
                <a:tab pos="6165850" algn="l"/>
              </a:tabLst>
            </a:pPr>
            <a:endParaRPr lang="en-US" sz="2400" b="0" smtClean="0"/>
          </a:p>
          <a:p>
            <a:pPr marL="0" indent="0" algn="ctr">
              <a:lnSpc>
                <a:spcPct val="90000"/>
              </a:lnSpc>
              <a:buFontTx/>
              <a:buNone/>
              <a:tabLst>
                <a:tab pos="6165850" algn="l"/>
              </a:tabLst>
            </a:pPr>
            <a:endParaRPr lang="en-US" sz="2400" b="0" smtClean="0"/>
          </a:p>
          <a:p>
            <a:pPr marL="0" indent="0" algn="ctr">
              <a:lnSpc>
                <a:spcPct val="90000"/>
              </a:lnSpc>
              <a:buFontTx/>
              <a:buNone/>
              <a:tabLst>
                <a:tab pos="6165850" algn="l"/>
              </a:tabLst>
            </a:pPr>
            <a:endParaRPr lang="en-US" sz="1200" b="0" smtClean="0"/>
          </a:p>
          <a:p>
            <a:pPr marL="0" indent="0" algn="ctr">
              <a:lnSpc>
                <a:spcPct val="90000"/>
              </a:lnSpc>
              <a:buFontTx/>
              <a:buNone/>
              <a:tabLst>
                <a:tab pos="6165850" algn="l"/>
              </a:tabLst>
            </a:pPr>
            <a:r>
              <a:rPr lang="en-US" sz="2400" b="0" smtClean="0"/>
              <a:t>Big Bang Theory                                                                                                                            QED Redshift in cosmic dust means Universe is not expanding </a:t>
            </a:r>
          </a:p>
          <a:p>
            <a:pPr marL="0" indent="0" algn="ctr">
              <a:lnSpc>
                <a:spcPct val="90000"/>
              </a:lnSpc>
              <a:buFontTx/>
              <a:buNone/>
              <a:tabLst>
                <a:tab pos="6165850" algn="l"/>
              </a:tabLst>
            </a:pPr>
            <a:endParaRPr lang="en-US" sz="1000" b="0" smtClean="0"/>
          </a:p>
        </p:txBody>
      </p:sp>
      <p:sp>
        <p:nvSpPr>
          <p:cNvPr id="30725" name="Text Box 6"/>
          <p:cNvSpPr txBox="1">
            <a:spLocks noChangeArrowheads="1"/>
          </p:cNvSpPr>
          <p:nvPr/>
        </p:nvSpPr>
        <p:spPr bwMode="auto">
          <a:xfrm>
            <a:off x="8369300" y="596423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dirty="0" smtClean="0">
                <a:solidFill>
                  <a:srgbClr val="FFFFFF"/>
                </a:solidFill>
                <a:ea typeface="新細明體" pitchFamily="18" charset="-120"/>
              </a:rPr>
              <a:t>16</a:t>
            </a:r>
            <a:endParaRPr lang="en-US" altLang="zh-TW" b="1" dirty="0">
              <a:solidFill>
                <a:srgbClr val="FFFFFF"/>
              </a:solidFill>
              <a:ea typeface="新細明體" pitchFamily="18" charset="-120"/>
            </a:endParaRPr>
          </a:p>
        </p:txBody>
      </p:sp>
    </p:spTree>
    <p:extLst>
      <p:ext uri="{BB962C8B-B14F-4D97-AF65-F5344CB8AC3E}">
        <p14:creationId xmlns:p14="http://schemas.microsoft.com/office/powerpoint/2010/main" val="351995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dissolve">
                                      <p:cBhvr>
                                        <p:cTn id="7" dur="500"/>
                                        <p:tgtEl>
                                          <p:spTgt spid="38605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86051">
                                            <p:txEl>
                                              <p:pRg st="1" end="1"/>
                                            </p:txEl>
                                          </p:spTgt>
                                        </p:tgtEl>
                                        <p:attrNameLst>
                                          <p:attrName>style.visibility</p:attrName>
                                        </p:attrNameLst>
                                      </p:cBhvr>
                                      <p:to>
                                        <p:strVal val="visible"/>
                                      </p:to>
                                    </p:set>
                                    <p:animEffect transition="in" filter="dissolve">
                                      <p:cBhvr>
                                        <p:cTn id="10" dur="500"/>
                                        <p:tgtEl>
                                          <p:spTgt spid="3860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86051">
                                            <p:txEl>
                                              <p:pRg st="5" end="5"/>
                                            </p:txEl>
                                          </p:spTgt>
                                        </p:tgtEl>
                                        <p:attrNameLst>
                                          <p:attrName>style.visibility</p:attrName>
                                        </p:attrNameLst>
                                      </p:cBhvr>
                                      <p:to>
                                        <p:strVal val="visible"/>
                                      </p:to>
                                    </p:set>
                                    <p:animEffect transition="in" filter="dissolve">
                                      <p:cBhvr>
                                        <p:cTn id="15" dur="500"/>
                                        <p:tgtEl>
                                          <p:spTgt spid="386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31747" name="Rectangle 2"/>
          <p:cNvSpPr>
            <a:spLocks noGrp="1" noChangeArrowheads="1"/>
          </p:cNvSpPr>
          <p:nvPr>
            <p:ph type="title"/>
          </p:nvPr>
        </p:nvSpPr>
        <p:spPr>
          <a:xfrm>
            <a:off x="596900" y="304800"/>
            <a:ext cx="7772400" cy="1143000"/>
          </a:xfrm>
        </p:spPr>
        <p:txBody>
          <a:bodyPr/>
          <a:lstStyle/>
          <a:p>
            <a:r>
              <a:rPr lang="en-US" smtClean="0"/>
              <a:t>Molecular Dynamics</a:t>
            </a:r>
          </a:p>
        </p:txBody>
      </p:sp>
      <p:grpSp>
        <p:nvGrpSpPr>
          <p:cNvPr id="2" name="Group 22"/>
          <p:cNvGrpSpPr>
            <a:grpSpLocks/>
          </p:cNvGrpSpPr>
          <p:nvPr/>
        </p:nvGrpSpPr>
        <p:grpSpPr bwMode="auto">
          <a:xfrm>
            <a:off x="654050" y="2133600"/>
            <a:ext cx="3429000" cy="4106863"/>
            <a:chOff x="432" y="721"/>
            <a:chExt cx="2160" cy="2587"/>
          </a:xfrm>
        </p:grpSpPr>
        <p:graphicFrame>
          <p:nvGraphicFramePr>
            <p:cNvPr id="31764" name="Object 4"/>
            <p:cNvGraphicFramePr>
              <a:graphicFrameLocks noChangeAspect="1"/>
            </p:cNvGraphicFramePr>
            <p:nvPr/>
          </p:nvGraphicFramePr>
          <p:xfrm>
            <a:off x="762" y="721"/>
            <a:ext cx="1514" cy="1128"/>
          </p:xfrm>
          <a:graphic>
            <a:graphicData uri="http://schemas.openxmlformats.org/presentationml/2006/ole">
              <mc:AlternateContent xmlns:mc="http://schemas.openxmlformats.org/markup-compatibility/2006">
                <mc:Choice xmlns:v="urn:schemas-microsoft-com:vml" Requires="v">
                  <p:oleObj spid="_x0000_s3099" name="Acrobat Document" r:id="rId3" imgW="2381582" imgH="1790476" progId="AcroExch.Document.7">
                    <p:embed/>
                  </p:oleObj>
                </mc:Choice>
                <mc:Fallback>
                  <p:oleObj name="Acrobat Document" r:id="rId3" imgW="2381582" imgH="1790476"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 y="721"/>
                          <a:ext cx="151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5" name="Rectangle 5"/>
            <p:cNvSpPr>
              <a:spLocks noChangeArrowheads="1"/>
            </p:cNvSpPr>
            <p:nvPr/>
          </p:nvSpPr>
          <p:spPr bwMode="auto">
            <a:xfrm>
              <a:off x="432" y="1854"/>
              <a:ext cx="2160"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eaLnBrk="0" fontAlgn="base" hangingPunct="0">
                <a:spcBef>
                  <a:spcPct val="0"/>
                </a:spcBef>
                <a:spcAft>
                  <a:spcPct val="0"/>
                </a:spcAft>
                <a:buSzPct val="100000"/>
                <a:tabLst>
                  <a:tab pos="320675" algn="l"/>
                </a:tabLst>
              </a:pPr>
              <a:r>
                <a:rPr lang="en-US" sz="1200">
                  <a:solidFill>
                    <a:srgbClr val="FFFFFF"/>
                  </a:solidFill>
                </a:rPr>
                <a:t>Akimov, et al. “Molecular Dynamics of Surface-Moving Thermally Driven Nanocars,”</a:t>
              </a:r>
            </a:p>
            <a:p>
              <a:pPr marL="457200" indent="-457200" eaLnBrk="0" fontAlgn="base" hangingPunct="0">
                <a:spcBef>
                  <a:spcPct val="0"/>
                </a:spcBef>
                <a:spcAft>
                  <a:spcPct val="0"/>
                </a:spcAft>
                <a:buSzPct val="100000"/>
                <a:tabLst>
                  <a:tab pos="320675" algn="l"/>
                </a:tabLst>
              </a:pPr>
              <a:r>
                <a:rPr lang="en-US" sz="1200">
                  <a:solidFill>
                    <a:srgbClr val="FFFFFF"/>
                  </a:solidFill>
                </a:rPr>
                <a:t> J. Chem. Theory Comput. 4, 652 (2008).</a:t>
              </a:r>
            </a:p>
            <a:p>
              <a:pPr marL="457200" indent="-457200" algn="ctr" eaLnBrk="0" fontAlgn="base" hangingPunct="0">
                <a:spcBef>
                  <a:spcPct val="0"/>
                </a:spcBef>
                <a:spcAft>
                  <a:spcPct val="0"/>
                </a:spcAft>
                <a:buSzPct val="100000"/>
                <a:tabLst>
                  <a:tab pos="320675" algn="l"/>
                </a:tabLst>
              </a:pPr>
              <a:r>
                <a:rPr lang="en-US" sz="1200">
                  <a:solidFill>
                    <a:srgbClr val="FFFFFF"/>
                  </a:solidFill>
                </a:rPr>
                <a:t>     </a:t>
              </a:r>
              <a:r>
                <a:rPr lang="en-US" sz="1200">
                  <a:solidFill>
                    <a:srgbClr val="FFFF00"/>
                  </a:solidFill>
                </a:rPr>
                <a:t>Discrete </a:t>
              </a:r>
              <a:r>
                <a:rPr lang="en-US" sz="1200">
                  <a:solidFill>
                    <a:srgbClr val="FFFF00"/>
                  </a:solidFill>
                  <a:sym typeface="Symbol" pitchFamily="18" charset="2"/>
                </a:rPr>
                <a:t></a:t>
              </a:r>
              <a:r>
                <a:rPr lang="en-US" sz="1200">
                  <a:solidFill>
                    <a:srgbClr val="FFFF00"/>
                  </a:solidFill>
                </a:rPr>
                <a:t>  kT </a:t>
              </a:r>
              <a:r>
                <a:rPr lang="en-US" sz="1200">
                  <a:solidFill>
                    <a:srgbClr val="FFFF00"/>
                  </a:solidFill>
                  <a:sym typeface="Symbol" pitchFamily="18" charset="2"/>
                </a:rPr>
                <a:t>= 0, but kT &gt; 0 assumed</a:t>
              </a:r>
            </a:p>
            <a:p>
              <a:pPr marL="457200" indent="-457200" algn="ctr" eaLnBrk="0" fontAlgn="base" hangingPunct="0">
                <a:spcBef>
                  <a:spcPct val="0"/>
                </a:spcBef>
                <a:spcAft>
                  <a:spcPct val="0"/>
                </a:spcAft>
                <a:buSzPct val="100000"/>
                <a:tabLst>
                  <a:tab pos="320675" algn="l"/>
                </a:tabLst>
              </a:pPr>
              <a:r>
                <a:rPr lang="en-US" sz="1200">
                  <a:solidFill>
                    <a:srgbClr val="FFFF00"/>
                  </a:solidFill>
                  <a:sym typeface="Symbol" pitchFamily="18" charset="2"/>
                </a:rPr>
                <a:t>     Car distorts but does not move</a:t>
              </a:r>
            </a:p>
            <a:p>
              <a:pPr marL="457200" indent="-457200" algn="ctr" eaLnBrk="0" fontAlgn="base" hangingPunct="0">
                <a:spcBef>
                  <a:spcPct val="0"/>
                </a:spcBef>
                <a:spcAft>
                  <a:spcPct val="0"/>
                </a:spcAft>
                <a:buSzPct val="100000"/>
                <a:tabLst>
                  <a:tab pos="320675" algn="l"/>
                </a:tabLst>
              </a:pPr>
              <a:r>
                <a:rPr lang="fr-CA" sz="1200">
                  <a:solidFill>
                    <a:srgbClr val="FFFF00"/>
                  </a:solidFill>
                  <a:sym typeface="Symbol" pitchFamily="18" charset="2"/>
                </a:rPr>
                <a:t>Macroscopic  analogy</a:t>
              </a:r>
              <a:endParaRPr lang="en-US" sz="1200">
                <a:solidFill>
                  <a:srgbClr val="FFFF00"/>
                </a:solidFill>
                <a:sym typeface="Symbol" pitchFamily="18" charset="2"/>
              </a:endParaRPr>
            </a:p>
            <a:p>
              <a:pPr marL="457200" indent="-457200" algn="ctr" eaLnBrk="0" fontAlgn="base" hangingPunct="0">
                <a:spcBef>
                  <a:spcPct val="0"/>
                </a:spcBef>
                <a:spcAft>
                  <a:spcPct val="0"/>
                </a:spcAft>
                <a:buSzPct val="100000"/>
                <a:tabLst>
                  <a:tab pos="320675" algn="l"/>
                </a:tabLst>
              </a:pPr>
              <a:endParaRPr lang="en-US" sz="1200">
                <a:solidFill>
                  <a:srgbClr val="FFFF00"/>
                </a:solidFill>
                <a:sym typeface="Symbol" pitchFamily="18" charset="2"/>
              </a:endParaRPr>
            </a:p>
            <a:p>
              <a:pPr marL="457200" indent="-457200" algn="ctr" eaLnBrk="0" fontAlgn="base" hangingPunct="0">
                <a:spcBef>
                  <a:spcPct val="0"/>
                </a:spcBef>
                <a:spcAft>
                  <a:spcPct val="0"/>
                </a:spcAft>
                <a:buSzPct val="100000"/>
                <a:tabLst>
                  <a:tab pos="320675" algn="l"/>
                </a:tabLst>
              </a:pPr>
              <a:r>
                <a:rPr lang="en-US" sz="1200">
                  <a:solidFill>
                    <a:srgbClr val="FFFF00"/>
                  </a:solidFill>
                  <a:sym typeface="Symbol" pitchFamily="18" charset="2"/>
                </a:rPr>
                <a:t>     Instead, QM forbids any  increase in car temperature. Hence, QED radiation is produced  that  by the photoelectric effect charges the cars that move by electrostatic interaction with each other.</a:t>
              </a:r>
              <a:endParaRPr lang="en-US" sz="1200">
                <a:solidFill>
                  <a:srgbClr val="FFFF00"/>
                </a:solidFill>
              </a:endParaRPr>
            </a:p>
          </p:txBody>
        </p:sp>
      </p:grpSp>
      <p:sp>
        <p:nvSpPr>
          <p:cNvPr id="31749" name="Freeform 6"/>
          <p:cNvSpPr>
            <a:spLocks/>
          </p:cNvSpPr>
          <p:nvPr/>
        </p:nvSpPr>
        <p:spPr bwMode="auto">
          <a:xfrm>
            <a:off x="6638925" y="4038600"/>
            <a:ext cx="530225" cy="334963"/>
          </a:xfrm>
          <a:custGeom>
            <a:avLst/>
            <a:gdLst>
              <a:gd name="T0" fmla="*/ 0 w 334"/>
              <a:gd name="T1" fmla="*/ 2147483647 h 211"/>
              <a:gd name="T2" fmla="*/ 2147483647 w 334"/>
              <a:gd name="T3" fmla="*/ 2147483647 h 211"/>
              <a:gd name="T4" fmla="*/ 2147483647 w 334"/>
              <a:gd name="T5" fmla="*/ 2147483647 h 211"/>
              <a:gd name="T6" fmla="*/ 2147483647 w 334"/>
              <a:gd name="T7" fmla="*/ 0 h 211"/>
              <a:gd name="T8" fmla="*/ 0 w 334"/>
              <a:gd name="T9" fmla="*/ 2147483647 h 211"/>
              <a:gd name="T10" fmla="*/ 0 60000 65536"/>
              <a:gd name="T11" fmla="*/ 0 60000 65536"/>
              <a:gd name="T12" fmla="*/ 0 60000 65536"/>
              <a:gd name="T13" fmla="*/ 0 60000 65536"/>
              <a:gd name="T14" fmla="*/ 0 60000 65536"/>
              <a:gd name="T15" fmla="*/ 0 w 334"/>
              <a:gd name="T16" fmla="*/ 0 h 211"/>
              <a:gd name="T17" fmla="*/ 334 w 334"/>
              <a:gd name="T18" fmla="*/ 211 h 211"/>
            </a:gdLst>
            <a:ahLst/>
            <a:cxnLst>
              <a:cxn ang="T10">
                <a:pos x="T0" y="T1"/>
              </a:cxn>
              <a:cxn ang="T11">
                <a:pos x="T2" y="T3"/>
              </a:cxn>
              <a:cxn ang="T12">
                <a:pos x="T4" y="T5"/>
              </a:cxn>
              <a:cxn ang="T13">
                <a:pos x="T6" y="T7"/>
              </a:cxn>
              <a:cxn ang="T14">
                <a:pos x="T8" y="T9"/>
              </a:cxn>
            </a:cxnLst>
            <a:rect l="T15" t="T16" r="T17" b="T18"/>
            <a:pathLst>
              <a:path w="334" h="211">
                <a:moveTo>
                  <a:pt x="0" y="52"/>
                </a:moveTo>
                <a:cubicBezTo>
                  <a:pt x="39" y="106"/>
                  <a:pt x="95" y="153"/>
                  <a:pt x="159" y="177"/>
                </a:cubicBezTo>
                <a:cubicBezTo>
                  <a:pt x="215" y="198"/>
                  <a:pt x="282" y="184"/>
                  <a:pt x="334" y="211"/>
                </a:cubicBezTo>
                <a:lnTo>
                  <a:pt x="330" y="0"/>
                </a:lnTo>
                <a:lnTo>
                  <a:pt x="0" y="52"/>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grpSp>
        <p:nvGrpSpPr>
          <p:cNvPr id="3" name="Group 7"/>
          <p:cNvGrpSpPr>
            <a:grpSpLocks/>
          </p:cNvGrpSpPr>
          <p:nvPr/>
        </p:nvGrpSpPr>
        <p:grpSpPr bwMode="auto">
          <a:xfrm>
            <a:off x="4495800" y="1905000"/>
            <a:ext cx="3124200" cy="3719513"/>
            <a:chOff x="2976" y="1344"/>
            <a:chExt cx="1968" cy="2343"/>
          </a:xfrm>
        </p:grpSpPr>
        <p:sp>
          <p:nvSpPr>
            <p:cNvPr id="31754" name="Rectangle 8"/>
            <p:cNvSpPr>
              <a:spLocks noChangeArrowheads="1"/>
            </p:cNvSpPr>
            <p:nvPr/>
          </p:nvSpPr>
          <p:spPr bwMode="auto">
            <a:xfrm>
              <a:off x="2976" y="2709"/>
              <a:ext cx="196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ctr" eaLnBrk="0" fontAlgn="base" hangingPunct="0">
                <a:spcBef>
                  <a:spcPct val="0"/>
                </a:spcBef>
                <a:spcAft>
                  <a:spcPct val="0"/>
                </a:spcAft>
                <a:buSzPct val="100000"/>
                <a:tabLst>
                  <a:tab pos="320675" algn="l"/>
                </a:tabLst>
              </a:pPr>
              <a:r>
                <a:rPr lang="en-US" sz="1200">
                  <a:solidFill>
                    <a:srgbClr val="FFFFFF"/>
                  </a:solidFill>
                </a:rPr>
                <a:t>  Sarkar et al., “Molecular dynamics simulation of effective thermal conductivity and study of enhance thermal transport in nanofluids,”                                                               </a:t>
              </a:r>
            </a:p>
            <a:p>
              <a:pPr marL="457200" indent="-457200" algn="ctr" eaLnBrk="0" fontAlgn="base" hangingPunct="0">
                <a:spcBef>
                  <a:spcPct val="0"/>
                </a:spcBef>
                <a:spcAft>
                  <a:spcPct val="0"/>
                </a:spcAft>
                <a:buSzPct val="100000"/>
                <a:tabLst>
                  <a:tab pos="320675" algn="l"/>
                </a:tabLst>
              </a:pPr>
              <a:r>
                <a:rPr lang="en-US" sz="1200">
                  <a:solidFill>
                    <a:srgbClr val="FFFFFF"/>
                  </a:solidFill>
                </a:rPr>
                <a:t> J. Appl. Phys, 102, 074302 (2007).</a:t>
              </a:r>
            </a:p>
            <a:p>
              <a:pPr marL="457200" indent="-457200" algn="ctr" eaLnBrk="0" fontAlgn="base" hangingPunct="0">
                <a:spcBef>
                  <a:spcPct val="0"/>
                </a:spcBef>
                <a:spcAft>
                  <a:spcPct val="0"/>
                </a:spcAft>
                <a:buSzPct val="100000"/>
                <a:tabLst>
                  <a:tab pos="320675" algn="l"/>
                </a:tabLst>
              </a:pPr>
              <a:r>
                <a:rPr lang="en-US" sz="1200">
                  <a:solidFill>
                    <a:srgbClr val="FFFF00"/>
                  </a:solidFill>
                </a:rPr>
                <a:t>Periodic Boundary Conditions</a:t>
              </a:r>
            </a:p>
            <a:p>
              <a:pPr marL="457200" indent="-457200" algn="ctr" eaLnBrk="0" fontAlgn="base" hangingPunct="0">
                <a:spcBef>
                  <a:spcPct val="0"/>
                </a:spcBef>
                <a:spcAft>
                  <a:spcPct val="0"/>
                </a:spcAft>
                <a:buSzPct val="100000"/>
                <a:tabLst>
                  <a:tab pos="320675" algn="l"/>
                </a:tabLst>
              </a:pPr>
              <a:r>
                <a:rPr lang="en-US" sz="1200">
                  <a:solidFill>
                    <a:srgbClr val="FFFF00"/>
                  </a:solidFill>
                </a:rPr>
                <a:t>kT &gt; 0, valid</a:t>
              </a:r>
            </a:p>
            <a:p>
              <a:pPr marL="457200" indent="-457200" algn="ctr" eaLnBrk="0" fontAlgn="base" hangingPunct="0">
                <a:spcBef>
                  <a:spcPct val="0"/>
                </a:spcBef>
                <a:spcAft>
                  <a:spcPct val="0"/>
                </a:spcAft>
                <a:buSzPct val="100000"/>
                <a:tabLst>
                  <a:tab pos="320675" algn="l"/>
                </a:tabLst>
              </a:pPr>
              <a:r>
                <a:rPr lang="en-US" sz="1200">
                  <a:solidFill>
                    <a:srgbClr val="FFFF00"/>
                  </a:solidFill>
                </a:rPr>
                <a:t>Metropolis &amp; Teller, 1950</a:t>
              </a:r>
            </a:p>
          </p:txBody>
        </p:sp>
        <p:grpSp>
          <p:nvGrpSpPr>
            <p:cNvPr id="31755" name="Group 9"/>
            <p:cNvGrpSpPr>
              <a:grpSpLocks/>
            </p:cNvGrpSpPr>
            <p:nvPr/>
          </p:nvGrpSpPr>
          <p:grpSpPr bwMode="auto">
            <a:xfrm>
              <a:off x="3216" y="1344"/>
              <a:ext cx="1344" cy="1323"/>
              <a:chOff x="3216" y="1344"/>
              <a:chExt cx="1344" cy="1323"/>
            </a:xfrm>
          </p:grpSpPr>
          <p:grpSp>
            <p:nvGrpSpPr>
              <p:cNvPr id="31756" name="Group 10"/>
              <p:cNvGrpSpPr>
                <a:grpSpLocks/>
              </p:cNvGrpSpPr>
              <p:nvPr/>
            </p:nvGrpSpPr>
            <p:grpSpPr bwMode="auto">
              <a:xfrm>
                <a:off x="3216" y="1344"/>
                <a:ext cx="1296" cy="1323"/>
                <a:chOff x="3216" y="1344"/>
                <a:chExt cx="1296" cy="1323"/>
              </a:xfrm>
            </p:grpSpPr>
            <p:pic>
              <p:nvPicPr>
                <p:cNvPr id="3175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1392"/>
                  <a:ext cx="1185" cy="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9" name="Freeform 12"/>
                <p:cNvSpPr>
                  <a:spLocks/>
                </p:cNvSpPr>
                <p:nvPr/>
              </p:nvSpPr>
              <p:spPr bwMode="auto">
                <a:xfrm>
                  <a:off x="4176" y="2400"/>
                  <a:ext cx="336" cy="192"/>
                </a:xfrm>
                <a:custGeom>
                  <a:avLst/>
                  <a:gdLst>
                    <a:gd name="T0" fmla="*/ 0 w 336"/>
                    <a:gd name="T1" fmla="*/ 192 h 192"/>
                    <a:gd name="T2" fmla="*/ 336 w 336"/>
                    <a:gd name="T3" fmla="*/ 0 h 192"/>
                    <a:gd name="T4" fmla="*/ 336 w 336"/>
                    <a:gd name="T5" fmla="*/ 192 h 192"/>
                    <a:gd name="T6" fmla="*/ 0 w 336"/>
                    <a:gd name="T7" fmla="*/ 192 h 192"/>
                    <a:gd name="T8" fmla="*/ 0 60000 65536"/>
                    <a:gd name="T9" fmla="*/ 0 60000 65536"/>
                    <a:gd name="T10" fmla="*/ 0 60000 65536"/>
                    <a:gd name="T11" fmla="*/ 0 60000 65536"/>
                    <a:gd name="T12" fmla="*/ 0 w 336"/>
                    <a:gd name="T13" fmla="*/ 0 h 192"/>
                    <a:gd name="T14" fmla="*/ 336 w 336"/>
                    <a:gd name="T15" fmla="*/ 192 h 192"/>
                  </a:gdLst>
                  <a:ahLst/>
                  <a:cxnLst>
                    <a:cxn ang="T8">
                      <a:pos x="T0" y="T1"/>
                    </a:cxn>
                    <a:cxn ang="T9">
                      <a:pos x="T2" y="T3"/>
                    </a:cxn>
                    <a:cxn ang="T10">
                      <a:pos x="T4" y="T5"/>
                    </a:cxn>
                    <a:cxn ang="T11">
                      <a:pos x="T6" y="T7"/>
                    </a:cxn>
                  </a:cxnLst>
                  <a:rect l="T12" t="T13" r="T14" b="T15"/>
                  <a:pathLst>
                    <a:path w="336" h="192">
                      <a:moveTo>
                        <a:pt x="0" y="192"/>
                      </a:moveTo>
                      <a:lnTo>
                        <a:pt x="336" y="0"/>
                      </a:lnTo>
                      <a:lnTo>
                        <a:pt x="336" y="192"/>
                      </a:lnTo>
                      <a:lnTo>
                        <a:pt x="0" y="192"/>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sp>
              <p:nvSpPr>
                <p:cNvPr id="31760" name="Freeform 13"/>
                <p:cNvSpPr>
                  <a:spLocks/>
                </p:cNvSpPr>
                <p:nvPr/>
              </p:nvSpPr>
              <p:spPr bwMode="auto">
                <a:xfrm>
                  <a:off x="3312" y="2496"/>
                  <a:ext cx="864" cy="96"/>
                </a:xfrm>
                <a:custGeom>
                  <a:avLst/>
                  <a:gdLst>
                    <a:gd name="T0" fmla="*/ 864 w 864"/>
                    <a:gd name="T1" fmla="*/ 96 h 96"/>
                    <a:gd name="T2" fmla="*/ 0 w 864"/>
                    <a:gd name="T3" fmla="*/ 96 h 96"/>
                    <a:gd name="T4" fmla="*/ 0 w 864"/>
                    <a:gd name="T5" fmla="*/ 48 h 96"/>
                    <a:gd name="T6" fmla="*/ 0 w 864"/>
                    <a:gd name="T7" fmla="*/ 0 h 96"/>
                    <a:gd name="T8" fmla="*/ 864 w 864"/>
                    <a:gd name="T9" fmla="*/ 96 h 96"/>
                    <a:gd name="T10" fmla="*/ 0 60000 65536"/>
                    <a:gd name="T11" fmla="*/ 0 60000 65536"/>
                    <a:gd name="T12" fmla="*/ 0 60000 65536"/>
                    <a:gd name="T13" fmla="*/ 0 60000 65536"/>
                    <a:gd name="T14" fmla="*/ 0 60000 65536"/>
                    <a:gd name="T15" fmla="*/ 0 w 864"/>
                    <a:gd name="T16" fmla="*/ 0 h 96"/>
                    <a:gd name="T17" fmla="*/ 864 w 864"/>
                    <a:gd name="T18" fmla="*/ 96 h 96"/>
                  </a:gdLst>
                  <a:ahLst/>
                  <a:cxnLst>
                    <a:cxn ang="T10">
                      <a:pos x="T0" y="T1"/>
                    </a:cxn>
                    <a:cxn ang="T11">
                      <a:pos x="T2" y="T3"/>
                    </a:cxn>
                    <a:cxn ang="T12">
                      <a:pos x="T4" y="T5"/>
                    </a:cxn>
                    <a:cxn ang="T13">
                      <a:pos x="T6" y="T7"/>
                    </a:cxn>
                    <a:cxn ang="T14">
                      <a:pos x="T8" y="T9"/>
                    </a:cxn>
                  </a:cxnLst>
                  <a:rect l="T15" t="T16" r="T17" b="T18"/>
                  <a:pathLst>
                    <a:path w="864" h="96">
                      <a:moveTo>
                        <a:pt x="864" y="96"/>
                      </a:moveTo>
                      <a:lnTo>
                        <a:pt x="0" y="96"/>
                      </a:lnTo>
                      <a:lnTo>
                        <a:pt x="0" y="48"/>
                      </a:lnTo>
                      <a:lnTo>
                        <a:pt x="0" y="0"/>
                      </a:lnTo>
                      <a:lnTo>
                        <a:pt x="864" y="96"/>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sp>
              <p:nvSpPr>
                <p:cNvPr id="31761" name="Freeform 14"/>
                <p:cNvSpPr>
                  <a:spLocks/>
                </p:cNvSpPr>
                <p:nvPr/>
              </p:nvSpPr>
              <p:spPr bwMode="auto">
                <a:xfrm>
                  <a:off x="3312" y="1344"/>
                  <a:ext cx="336" cy="192"/>
                </a:xfrm>
                <a:custGeom>
                  <a:avLst/>
                  <a:gdLst>
                    <a:gd name="T0" fmla="*/ 0 w 336"/>
                    <a:gd name="T1" fmla="*/ 192 h 192"/>
                    <a:gd name="T2" fmla="*/ 0 w 336"/>
                    <a:gd name="T3" fmla="*/ 48 h 192"/>
                    <a:gd name="T4" fmla="*/ 0 w 336"/>
                    <a:gd name="T5" fmla="*/ 0 h 192"/>
                    <a:gd name="T6" fmla="*/ 336 w 336"/>
                    <a:gd name="T7" fmla="*/ 48 h 192"/>
                    <a:gd name="T8" fmla="*/ 0 w 336"/>
                    <a:gd name="T9" fmla="*/ 192 h 192"/>
                    <a:gd name="T10" fmla="*/ 0 60000 65536"/>
                    <a:gd name="T11" fmla="*/ 0 60000 65536"/>
                    <a:gd name="T12" fmla="*/ 0 60000 65536"/>
                    <a:gd name="T13" fmla="*/ 0 60000 65536"/>
                    <a:gd name="T14" fmla="*/ 0 60000 65536"/>
                    <a:gd name="T15" fmla="*/ 0 w 336"/>
                    <a:gd name="T16" fmla="*/ 0 h 192"/>
                    <a:gd name="T17" fmla="*/ 336 w 336"/>
                    <a:gd name="T18" fmla="*/ 192 h 192"/>
                  </a:gdLst>
                  <a:ahLst/>
                  <a:cxnLst>
                    <a:cxn ang="T10">
                      <a:pos x="T0" y="T1"/>
                    </a:cxn>
                    <a:cxn ang="T11">
                      <a:pos x="T2" y="T3"/>
                    </a:cxn>
                    <a:cxn ang="T12">
                      <a:pos x="T4" y="T5"/>
                    </a:cxn>
                    <a:cxn ang="T13">
                      <a:pos x="T6" y="T7"/>
                    </a:cxn>
                    <a:cxn ang="T14">
                      <a:pos x="T8" y="T9"/>
                    </a:cxn>
                  </a:cxnLst>
                  <a:rect l="T15" t="T16" r="T17" b="T18"/>
                  <a:pathLst>
                    <a:path w="336" h="192">
                      <a:moveTo>
                        <a:pt x="0" y="192"/>
                      </a:moveTo>
                      <a:lnTo>
                        <a:pt x="0" y="48"/>
                      </a:lnTo>
                      <a:lnTo>
                        <a:pt x="0" y="0"/>
                      </a:lnTo>
                      <a:lnTo>
                        <a:pt x="336" y="48"/>
                      </a:lnTo>
                      <a:lnTo>
                        <a:pt x="0" y="192"/>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sp>
              <p:nvSpPr>
                <p:cNvPr id="31762" name="Freeform 15"/>
                <p:cNvSpPr>
                  <a:spLocks/>
                </p:cNvSpPr>
                <p:nvPr/>
              </p:nvSpPr>
              <p:spPr bwMode="auto">
                <a:xfrm>
                  <a:off x="3648" y="1344"/>
                  <a:ext cx="864" cy="96"/>
                </a:xfrm>
                <a:custGeom>
                  <a:avLst/>
                  <a:gdLst>
                    <a:gd name="T0" fmla="*/ 0 w 864"/>
                    <a:gd name="T1" fmla="*/ 48 h 96"/>
                    <a:gd name="T2" fmla="*/ 864 w 864"/>
                    <a:gd name="T3" fmla="*/ 96 h 96"/>
                    <a:gd name="T4" fmla="*/ 864 w 864"/>
                    <a:gd name="T5" fmla="*/ 0 h 96"/>
                    <a:gd name="T6" fmla="*/ 0 w 864"/>
                    <a:gd name="T7" fmla="*/ 48 h 96"/>
                    <a:gd name="T8" fmla="*/ 0 60000 65536"/>
                    <a:gd name="T9" fmla="*/ 0 60000 65536"/>
                    <a:gd name="T10" fmla="*/ 0 60000 65536"/>
                    <a:gd name="T11" fmla="*/ 0 60000 65536"/>
                    <a:gd name="T12" fmla="*/ 0 w 864"/>
                    <a:gd name="T13" fmla="*/ 0 h 96"/>
                    <a:gd name="T14" fmla="*/ 864 w 864"/>
                    <a:gd name="T15" fmla="*/ 96 h 96"/>
                  </a:gdLst>
                  <a:ahLst/>
                  <a:cxnLst>
                    <a:cxn ang="T8">
                      <a:pos x="T0" y="T1"/>
                    </a:cxn>
                    <a:cxn ang="T9">
                      <a:pos x="T2" y="T3"/>
                    </a:cxn>
                    <a:cxn ang="T10">
                      <a:pos x="T4" y="T5"/>
                    </a:cxn>
                    <a:cxn ang="T11">
                      <a:pos x="T6" y="T7"/>
                    </a:cxn>
                  </a:cxnLst>
                  <a:rect l="T12" t="T13" r="T14" b="T15"/>
                  <a:pathLst>
                    <a:path w="864" h="96">
                      <a:moveTo>
                        <a:pt x="0" y="48"/>
                      </a:moveTo>
                      <a:lnTo>
                        <a:pt x="864" y="96"/>
                      </a:lnTo>
                      <a:lnTo>
                        <a:pt x="864" y="0"/>
                      </a:lnTo>
                      <a:lnTo>
                        <a:pt x="0" y="48"/>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sp>
              <p:nvSpPr>
                <p:cNvPr id="31763" name="Freeform 16"/>
                <p:cNvSpPr>
                  <a:spLocks/>
                </p:cNvSpPr>
                <p:nvPr/>
              </p:nvSpPr>
              <p:spPr bwMode="auto">
                <a:xfrm>
                  <a:off x="3216" y="2544"/>
                  <a:ext cx="899" cy="123"/>
                </a:xfrm>
                <a:custGeom>
                  <a:avLst/>
                  <a:gdLst>
                    <a:gd name="T0" fmla="*/ 899 w 899"/>
                    <a:gd name="T1" fmla="*/ 86 h 123"/>
                    <a:gd name="T2" fmla="*/ 415 w 899"/>
                    <a:gd name="T3" fmla="*/ 102 h 123"/>
                    <a:gd name="T4" fmla="*/ 0 w 899"/>
                    <a:gd name="T5" fmla="*/ 96 h 123"/>
                    <a:gd name="T6" fmla="*/ 0 w 899"/>
                    <a:gd name="T7" fmla="*/ 0 h 123"/>
                    <a:gd name="T8" fmla="*/ 864 w 899"/>
                    <a:gd name="T9" fmla="*/ 48 h 123"/>
                    <a:gd name="T10" fmla="*/ 899 w 899"/>
                    <a:gd name="T11" fmla="*/ 86 h 123"/>
                    <a:gd name="T12" fmla="*/ 0 60000 65536"/>
                    <a:gd name="T13" fmla="*/ 0 60000 65536"/>
                    <a:gd name="T14" fmla="*/ 0 60000 65536"/>
                    <a:gd name="T15" fmla="*/ 0 60000 65536"/>
                    <a:gd name="T16" fmla="*/ 0 60000 65536"/>
                    <a:gd name="T17" fmla="*/ 0 60000 65536"/>
                    <a:gd name="T18" fmla="*/ 0 w 899"/>
                    <a:gd name="T19" fmla="*/ 0 h 123"/>
                    <a:gd name="T20" fmla="*/ 899 w 89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899" h="123">
                      <a:moveTo>
                        <a:pt x="899" y="86"/>
                      </a:moveTo>
                      <a:cubicBezTo>
                        <a:pt x="708" y="123"/>
                        <a:pt x="809" y="102"/>
                        <a:pt x="415" y="102"/>
                      </a:cubicBezTo>
                      <a:lnTo>
                        <a:pt x="0" y="96"/>
                      </a:lnTo>
                      <a:lnTo>
                        <a:pt x="0" y="0"/>
                      </a:lnTo>
                      <a:lnTo>
                        <a:pt x="864" y="48"/>
                      </a:lnTo>
                      <a:lnTo>
                        <a:pt x="899" y="86"/>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grpSp>
          <p:sp>
            <p:nvSpPr>
              <p:cNvPr id="31757" name="Freeform 17"/>
              <p:cNvSpPr>
                <a:spLocks/>
              </p:cNvSpPr>
              <p:nvPr/>
            </p:nvSpPr>
            <p:spPr bwMode="auto">
              <a:xfrm>
                <a:off x="4176" y="2544"/>
                <a:ext cx="384" cy="96"/>
              </a:xfrm>
              <a:custGeom>
                <a:avLst/>
                <a:gdLst>
                  <a:gd name="T0" fmla="*/ 0 w 384"/>
                  <a:gd name="T1" fmla="*/ 96 h 96"/>
                  <a:gd name="T2" fmla="*/ 384 w 384"/>
                  <a:gd name="T3" fmla="*/ 96 h 96"/>
                  <a:gd name="T4" fmla="*/ 336 w 384"/>
                  <a:gd name="T5" fmla="*/ 0 h 96"/>
                  <a:gd name="T6" fmla="*/ 0 w 384"/>
                  <a:gd name="T7" fmla="*/ 48 h 96"/>
                  <a:gd name="T8" fmla="*/ 0 w 384"/>
                  <a:gd name="T9" fmla="*/ 96 h 96"/>
                  <a:gd name="T10" fmla="*/ 0 60000 65536"/>
                  <a:gd name="T11" fmla="*/ 0 60000 65536"/>
                  <a:gd name="T12" fmla="*/ 0 60000 65536"/>
                  <a:gd name="T13" fmla="*/ 0 60000 65536"/>
                  <a:gd name="T14" fmla="*/ 0 60000 65536"/>
                  <a:gd name="T15" fmla="*/ 0 w 384"/>
                  <a:gd name="T16" fmla="*/ 0 h 96"/>
                  <a:gd name="T17" fmla="*/ 384 w 384"/>
                  <a:gd name="T18" fmla="*/ 96 h 96"/>
                </a:gdLst>
                <a:ahLst/>
                <a:cxnLst>
                  <a:cxn ang="T10">
                    <a:pos x="T0" y="T1"/>
                  </a:cxn>
                  <a:cxn ang="T11">
                    <a:pos x="T2" y="T3"/>
                  </a:cxn>
                  <a:cxn ang="T12">
                    <a:pos x="T4" y="T5"/>
                  </a:cxn>
                  <a:cxn ang="T13">
                    <a:pos x="T6" y="T7"/>
                  </a:cxn>
                  <a:cxn ang="T14">
                    <a:pos x="T8" y="T9"/>
                  </a:cxn>
                </a:cxnLst>
                <a:rect l="T15" t="T16" r="T17" b="T18"/>
                <a:pathLst>
                  <a:path w="384" h="96">
                    <a:moveTo>
                      <a:pt x="0" y="96"/>
                    </a:moveTo>
                    <a:lnTo>
                      <a:pt x="384" y="96"/>
                    </a:lnTo>
                    <a:lnTo>
                      <a:pt x="336" y="0"/>
                    </a:lnTo>
                    <a:lnTo>
                      <a:pt x="0" y="48"/>
                    </a:lnTo>
                    <a:lnTo>
                      <a:pt x="0" y="96"/>
                    </a:lnTo>
                    <a:close/>
                  </a:path>
                </a:pathLst>
              </a:custGeom>
              <a:solidFill>
                <a:srgbClr val="00009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pPr algn="ctr" eaLnBrk="0" fontAlgn="base" hangingPunct="0">
                  <a:spcBef>
                    <a:spcPct val="20000"/>
                  </a:spcBef>
                  <a:spcAft>
                    <a:spcPct val="0"/>
                  </a:spcAft>
                  <a:buFontTx/>
                  <a:buChar char="•"/>
                </a:pPr>
                <a:endParaRPr lang="en-US" sz="2800">
                  <a:solidFill>
                    <a:srgbClr val="FFFFFF"/>
                  </a:solidFill>
                </a:endParaRPr>
              </a:p>
            </p:txBody>
          </p:sp>
        </p:grpSp>
      </p:grpSp>
      <p:sp>
        <p:nvSpPr>
          <p:cNvPr id="31751" name="AutoShape 18"/>
          <p:cNvSpPr>
            <a:spLocks noChangeArrowheads="1"/>
          </p:cNvSpPr>
          <p:nvPr/>
        </p:nvSpPr>
        <p:spPr bwMode="auto">
          <a:xfrm>
            <a:off x="4953000" y="2819400"/>
            <a:ext cx="2667000" cy="3124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20000"/>
              </a:spcBef>
              <a:spcAft>
                <a:spcPct val="0"/>
              </a:spcAft>
              <a:buFontTx/>
              <a:buChar char="•"/>
            </a:pPr>
            <a:endParaRPr lang="en-US" sz="2800">
              <a:solidFill>
                <a:srgbClr val="FFFFFF"/>
              </a:solidFill>
            </a:endParaRPr>
          </a:p>
        </p:txBody>
      </p:sp>
      <p:sp>
        <p:nvSpPr>
          <p:cNvPr id="436243" name="AutoShape 19"/>
          <p:cNvSpPr>
            <a:spLocks noChangeArrowheads="1"/>
          </p:cNvSpPr>
          <p:nvPr/>
        </p:nvSpPr>
        <p:spPr bwMode="auto">
          <a:xfrm>
            <a:off x="1498600" y="1905000"/>
            <a:ext cx="1741488" cy="1828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rgbClr val="FFFFFF"/>
            </a:solidFill>
            <a:miter lim="800000"/>
            <a:headEnd/>
            <a:tailEnd/>
          </a:ln>
        </p:spPr>
        <p:txBody>
          <a:bodyPr wrap="none" anchor="ctr"/>
          <a:lstStyle/>
          <a:p>
            <a:pPr algn="ctr" eaLnBrk="0" fontAlgn="base" hangingPunct="0">
              <a:spcBef>
                <a:spcPct val="20000"/>
              </a:spcBef>
              <a:spcAft>
                <a:spcPct val="0"/>
              </a:spcAft>
              <a:buFontTx/>
              <a:buChar char="•"/>
            </a:pPr>
            <a:endParaRPr lang="en-US" sz="2800">
              <a:solidFill>
                <a:srgbClr val="FFFFFF"/>
              </a:solidFill>
            </a:endParaRPr>
          </a:p>
        </p:txBody>
      </p:sp>
      <p:sp>
        <p:nvSpPr>
          <p:cNvPr id="31753" name="Text Box 6"/>
          <p:cNvSpPr txBox="1">
            <a:spLocks noChangeArrowheads="1"/>
          </p:cNvSpPr>
          <p:nvPr/>
        </p:nvSpPr>
        <p:spPr bwMode="auto">
          <a:xfrm>
            <a:off x="8369300" y="6194425"/>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dirty="0" smtClean="0">
                <a:solidFill>
                  <a:srgbClr val="FFFFFF"/>
                </a:solidFill>
                <a:ea typeface="新細明體" pitchFamily="18" charset="-120"/>
              </a:rPr>
              <a:t>17</a:t>
            </a:r>
            <a:endParaRPr lang="en-US" altLang="zh-TW" b="1" dirty="0">
              <a:solidFill>
                <a:srgbClr val="FFFFFF"/>
              </a:solidFill>
              <a:ea typeface="新細明體" pitchFamily="18" charset="-120"/>
            </a:endParaRPr>
          </a:p>
        </p:txBody>
      </p:sp>
    </p:spTree>
    <p:extLst>
      <p:ext uri="{BB962C8B-B14F-4D97-AF65-F5344CB8AC3E}">
        <p14:creationId xmlns:p14="http://schemas.microsoft.com/office/powerpoint/2010/main" val="294884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6243"/>
                                        </p:tgtEl>
                                        <p:attrNameLst>
                                          <p:attrName>style.visibility</p:attrName>
                                        </p:attrNameLst>
                                      </p:cBhvr>
                                      <p:to>
                                        <p:strVal val="visible"/>
                                      </p:to>
                                    </p:set>
                                    <p:animEffect transition="in" filter="dissolve">
                                      <p:cBhvr>
                                        <p:cTn id="17" dur="500"/>
                                        <p:tgtEl>
                                          <p:spTgt spid="43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32771" name="Rectangle 2"/>
          <p:cNvSpPr>
            <a:spLocks noGrp="1" noChangeArrowheads="1"/>
          </p:cNvSpPr>
          <p:nvPr>
            <p:ph type="title"/>
          </p:nvPr>
        </p:nvSpPr>
        <p:spPr>
          <a:xfrm>
            <a:off x="606425" y="1295400"/>
            <a:ext cx="7775575" cy="620713"/>
          </a:xfrm>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mtClean="0"/>
              <a:t>Big Bang Theory</a:t>
            </a:r>
          </a:p>
        </p:txBody>
      </p:sp>
      <p:sp>
        <p:nvSpPr>
          <p:cNvPr id="402435" name="Rectangle 3"/>
          <p:cNvSpPr>
            <a:spLocks noGrp="1" noChangeArrowheads="1"/>
          </p:cNvSpPr>
          <p:nvPr>
            <p:ph type="body" idx="1"/>
          </p:nvPr>
        </p:nvSpPr>
        <p:spPr>
          <a:xfrm>
            <a:off x="0" y="2560638"/>
            <a:ext cx="8534400" cy="4267200"/>
          </a:xfrm>
        </p:spPr>
        <p:txBody>
          <a:bodyPr lIns="90000" tIns="46800" rIns="90000" bIns="46800"/>
          <a:lstStyle/>
          <a:p>
            <a:pPr algn="ctr" defTabSz="449263">
              <a:lnSpc>
                <a:spcPct val="80000"/>
              </a:lnSpc>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200" b="0" dirty="0" smtClean="0"/>
              <a:t>       </a:t>
            </a:r>
            <a:r>
              <a:rPr lang="de-DE" sz="3600" b="0" dirty="0" smtClean="0"/>
              <a:t>    </a:t>
            </a:r>
            <a:r>
              <a:rPr lang="de-DE" sz="2400" b="0" dirty="0" smtClean="0"/>
              <a:t>In 1929, Hubble measured the redshift of galaxy light that based on the Doppler Effect showed the Universe is expanding.</a:t>
            </a:r>
          </a:p>
          <a:p>
            <a:pPr algn="ctr" defTabSz="449263">
              <a:lnSpc>
                <a:spcPct val="8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400" b="0" dirty="0" smtClean="0"/>
          </a:p>
          <a:p>
            <a:pPr algn="ctr" defTabSz="449263">
              <a:lnSpc>
                <a:spcPct val="80000"/>
              </a:lnSpc>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0" dirty="0" smtClean="0"/>
              <a:t>     However, cosmic dust which is submicron NPs permeate space and redshift galaxy light without Doppler effect.</a:t>
            </a:r>
            <a:r>
              <a:rPr lang="de-DE" sz="2800" b="0" dirty="0" smtClean="0"/>
              <a:t>     </a:t>
            </a:r>
          </a:p>
        </p:txBody>
      </p:sp>
      <p:sp>
        <p:nvSpPr>
          <p:cNvPr id="32773" name="Text Box 4"/>
          <p:cNvSpPr txBox="1">
            <a:spLocks noChangeArrowheads="1"/>
          </p:cNvSpPr>
          <p:nvPr/>
        </p:nvSpPr>
        <p:spPr bwMode="auto">
          <a:xfrm>
            <a:off x="8382000" y="5881688"/>
            <a:ext cx="1143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5pPr>
            <a:lvl6pPr marL="25146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6pPr>
            <a:lvl7pPr marL="29718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7pPr>
            <a:lvl8pPr marL="34290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8pPr>
            <a:lvl9pPr marL="38862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9pPr>
          </a:lstStyle>
          <a:p>
            <a:pPr eaLnBrk="0" fontAlgn="base" hangingPunct="0">
              <a:spcBef>
                <a:spcPts val="1750"/>
              </a:spcBef>
              <a:spcAft>
                <a:spcPct val="0"/>
              </a:spcAft>
              <a:buClr>
                <a:srgbClr val="000000"/>
              </a:buClr>
              <a:buSzPct val="100000"/>
              <a:buFont typeface="Times New Roman" pitchFamily="18" charset="0"/>
              <a:buNone/>
            </a:pPr>
            <a:r>
              <a:rPr lang="en-US" b="1" dirty="0" smtClean="0">
                <a:solidFill>
                  <a:srgbClr val="FFFFFF"/>
                </a:solidFill>
              </a:rPr>
              <a:t>18</a:t>
            </a:r>
            <a:endParaRPr lang="en-US" b="1" dirty="0">
              <a:solidFill>
                <a:srgbClr val="FFFFFF"/>
              </a:solidFill>
            </a:endParaRPr>
          </a:p>
        </p:txBody>
      </p:sp>
    </p:spTree>
    <p:extLst>
      <p:ext uri="{BB962C8B-B14F-4D97-AF65-F5344CB8AC3E}">
        <p14:creationId xmlns:p14="http://schemas.microsoft.com/office/powerpoint/2010/main" val="32028870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2435">
                                            <p:txEl>
                                              <p:pRg st="0" end="0"/>
                                            </p:txEl>
                                          </p:spTgt>
                                        </p:tgtEl>
                                        <p:attrNameLst>
                                          <p:attrName>style.visibility</p:attrName>
                                        </p:attrNameLst>
                                      </p:cBhvr>
                                      <p:to>
                                        <p:strVal val="visible"/>
                                      </p:to>
                                    </p:set>
                                    <p:animEffect transition="in" filter="dissolve">
                                      <p:cBhvr additive="repl">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2435">
                                            <p:txEl>
                                              <p:pRg st="2" end="2"/>
                                            </p:txEl>
                                          </p:spTgt>
                                        </p:tgtEl>
                                        <p:attrNameLst>
                                          <p:attrName>style.visibility</p:attrName>
                                        </p:attrNameLst>
                                      </p:cBhvr>
                                      <p:to>
                                        <p:strVal val="visible"/>
                                      </p:to>
                                    </p:set>
                                    <p:animEffect transition="in" filter="dissolve">
                                      <p:cBhvr additive="repl">
                                        <p:cTn id="12" dur="500"/>
                                        <p:tgtEl>
                                          <p:spTgt spid="402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33795" name="Rectangle 2"/>
          <p:cNvSpPr>
            <a:spLocks noGrp="1" noChangeArrowheads="1"/>
          </p:cNvSpPr>
          <p:nvPr>
            <p:ph type="title"/>
          </p:nvPr>
        </p:nvSpPr>
        <p:spPr>
          <a:xfrm>
            <a:off x="682625" y="609600"/>
            <a:ext cx="7775575" cy="620713"/>
          </a:xfrm>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mtClean="0"/>
              <a:t>QED Induced Redshift</a:t>
            </a:r>
          </a:p>
        </p:txBody>
      </p:sp>
      <p:graphicFrame>
        <p:nvGraphicFramePr>
          <p:cNvPr id="33796" name="Object 3"/>
          <p:cNvGraphicFramePr>
            <a:graphicFrameLocks noChangeAspect="1"/>
          </p:cNvGraphicFramePr>
          <p:nvPr/>
        </p:nvGraphicFramePr>
        <p:xfrm>
          <a:off x="1219200" y="838200"/>
          <a:ext cx="6553200" cy="4183063"/>
        </p:xfrm>
        <a:graphic>
          <a:graphicData uri="http://schemas.openxmlformats.org/presentationml/2006/ole">
            <mc:AlternateContent xmlns:mc="http://schemas.openxmlformats.org/markup-compatibility/2006">
              <mc:Choice xmlns:v="urn:schemas-microsoft-com:vml" Requires="v">
                <p:oleObj spid="_x0000_s4123" r:id="rId5" imgW="6553768" imgH="4182218" progId="Excel.Chart.8">
                  <p:embed/>
                </p:oleObj>
              </mc:Choice>
              <mc:Fallback>
                <p:oleObj r:id="rId5" imgW="6553768" imgH="4182218"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838200"/>
                        <a:ext cx="65532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Text Box 25"/>
          <p:cNvSpPr txBox="1">
            <a:spLocks noChangeArrowheads="1"/>
          </p:cNvSpPr>
          <p:nvPr/>
        </p:nvSpPr>
        <p:spPr bwMode="auto">
          <a:xfrm>
            <a:off x="8458200" y="601980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50000"/>
              </a:spcBef>
              <a:spcAft>
                <a:spcPct val="0"/>
              </a:spcAft>
            </a:pPr>
            <a:r>
              <a:rPr lang="en-US" altLang="zh-TW" b="1" dirty="0" smtClean="0">
                <a:solidFill>
                  <a:srgbClr val="FFFFFF"/>
                </a:solidFill>
                <a:ea typeface="新細明體" pitchFamily="18" charset="-120"/>
              </a:rPr>
              <a:t>19</a:t>
            </a:r>
            <a:endParaRPr lang="en-US" altLang="zh-TW" b="1" dirty="0">
              <a:solidFill>
                <a:srgbClr val="FFFFFF"/>
              </a:solidFill>
              <a:ea typeface="新細明體" pitchFamily="18" charset="-120"/>
            </a:endParaRPr>
          </a:p>
        </p:txBody>
      </p:sp>
      <p:sp>
        <p:nvSpPr>
          <p:cNvPr id="2" name="TextBox 1"/>
          <p:cNvSpPr txBox="1">
            <a:spLocks noChangeArrowheads="1"/>
          </p:cNvSpPr>
          <p:nvPr/>
        </p:nvSpPr>
        <p:spPr bwMode="auto">
          <a:xfrm>
            <a:off x="609600" y="4798700"/>
            <a:ext cx="7658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eaLnBrk="0" fontAlgn="base" hangingPunct="0">
              <a:spcBef>
                <a:spcPct val="20000"/>
              </a:spcBef>
              <a:spcAft>
                <a:spcPct val="0"/>
              </a:spcAft>
            </a:pPr>
            <a:r>
              <a:rPr lang="en-US" dirty="0">
                <a:solidFill>
                  <a:schemeClr val="tx2"/>
                </a:solidFill>
              </a:rPr>
              <a:t>Classical Physics – Absorbed galaxy photon increases NP temperature  </a:t>
            </a:r>
          </a:p>
        </p:txBody>
      </p:sp>
      <p:sp>
        <p:nvSpPr>
          <p:cNvPr id="8" name="AutoShape 19"/>
          <p:cNvSpPr>
            <a:spLocks noChangeArrowheads="1"/>
          </p:cNvSpPr>
          <p:nvPr/>
        </p:nvSpPr>
        <p:spPr bwMode="auto">
          <a:xfrm>
            <a:off x="3867150" y="4671572"/>
            <a:ext cx="1143000" cy="12017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rgbClr val="FFFFFF"/>
            </a:solidFill>
            <a:miter lim="800000"/>
            <a:headEnd/>
            <a:tailEnd/>
          </a:ln>
        </p:spPr>
        <p:txBody>
          <a:bodyPr wrap="none" anchor="ctr"/>
          <a:lstStyle/>
          <a:p>
            <a:pPr algn="ctr" eaLnBrk="0" fontAlgn="base" hangingPunct="0">
              <a:spcBef>
                <a:spcPct val="20000"/>
              </a:spcBef>
              <a:spcAft>
                <a:spcPct val="0"/>
              </a:spcAft>
              <a:buFontTx/>
              <a:buChar char="•"/>
            </a:pPr>
            <a:endParaRPr lang="en-US" sz="2800">
              <a:solidFill>
                <a:srgbClr val="FFFFFF"/>
              </a:solidFill>
            </a:endParaRPr>
          </a:p>
        </p:txBody>
      </p:sp>
    </p:spTree>
    <p:extLst>
      <p:ext uri="{BB962C8B-B14F-4D97-AF65-F5344CB8AC3E}">
        <p14:creationId xmlns:p14="http://schemas.microsoft.com/office/powerpoint/2010/main" val="42606576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16387" name="Rectangle 2"/>
          <p:cNvSpPr>
            <a:spLocks noGrp="1" noChangeArrowheads="1"/>
          </p:cNvSpPr>
          <p:nvPr>
            <p:ph type="title"/>
          </p:nvPr>
        </p:nvSpPr>
        <p:spPr>
          <a:xfrm>
            <a:off x="609600" y="533400"/>
            <a:ext cx="7772400" cy="1143000"/>
          </a:xfrm>
        </p:spPr>
        <p:txBody>
          <a:bodyPr/>
          <a:lstStyle/>
          <a:p>
            <a:r>
              <a:rPr lang="en-US" altLang="zh-TW" smtClean="0">
                <a:ea typeface="新細明體" pitchFamily="18" charset="-120"/>
              </a:rPr>
              <a:t>Introduction</a:t>
            </a:r>
          </a:p>
        </p:txBody>
      </p:sp>
      <p:sp>
        <p:nvSpPr>
          <p:cNvPr id="4100" name="Rectangle 3"/>
          <p:cNvSpPr>
            <a:spLocks noGrp="1" noChangeArrowheads="1"/>
          </p:cNvSpPr>
          <p:nvPr>
            <p:ph type="body" sz="half" idx="1"/>
          </p:nvPr>
        </p:nvSpPr>
        <p:spPr>
          <a:xfrm>
            <a:off x="838200" y="2058988"/>
            <a:ext cx="6858000" cy="3810000"/>
          </a:xfrm>
          <a:noFill/>
        </p:spPr>
        <p:txBody>
          <a:bodyPr/>
          <a:lstStyle/>
          <a:p>
            <a:pPr algn="ctr">
              <a:buFontTx/>
              <a:buNone/>
            </a:pPr>
            <a:r>
              <a:rPr lang="zh-TW" altLang="en-US" sz="2800" b="0" smtClean="0">
                <a:ea typeface="新細明體" pitchFamily="18" charset="-120"/>
              </a:rPr>
              <a:t>   </a:t>
            </a:r>
            <a:r>
              <a:rPr lang="en-US" sz="2400" b="0" smtClean="0"/>
              <a:t>In 1971, Chua claimed a passive two-terminal circuit element having a resistance that depended on the time–integral of the current</a:t>
            </a:r>
          </a:p>
          <a:p>
            <a:pPr algn="ctr">
              <a:buFontTx/>
              <a:buNone/>
            </a:pPr>
            <a:endParaRPr lang="en-US" sz="2400" b="0" smtClean="0"/>
          </a:p>
          <a:p>
            <a:pPr algn="ctr">
              <a:buFontTx/>
              <a:buNone/>
            </a:pPr>
            <a:r>
              <a:rPr lang="en-US" sz="2400" b="0" smtClean="0"/>
              <a:t>Symmetry suggested the 3 elements – resistor, capacitor, and inductor needed a fourth element for completeness called: </a:t>
            </a:r>
          </a:p>
          <a:p>
            <a:pPr algn="ctr">
              <a:buFontTx/>
              <a:buNone/>
            </a:pPr>
            <a:endParaRPr lang="en-US" sz="2400" b="0" smtClean="0"/>
          </a:p>
          <a:p>
            <a:pPr algn="ctr">
              <a:buFontTx/>
              <a:buNone/>
            </a:pPr>
            <a:r>
              <a:rPr lang="en-US" b="0" smtClean="0">
                <a:solidFill>
                  <a:schemeClr val="tx2"/>
                </a:solidFill>
              </a:rPr>
              <a:t>Memristor</a:t>
            </a:r>
          </a:p>
          <a:p>
            <a:pPr algn="ctr">
              <a:buFontTx/>
              <a:buNone/>
            </a:pPr>
            <a:endParaRPr lang="en-US" sz="2400" b="0" smtClean="0"/>
          </a:p>
          <a:p>
            <a:pPr algn="ctr">
              <a:buFontTx/>
              <a:buNone/>
            </a:pPr>
            <a:endParaRPr lang="en-US" sz="2400" b="0" smtClean="0"/>
          </a:p>
          <a:p>
            <a:pPr algn="ctr">
              <a:buFontTx/>
              <a:buNone/>
            </a:pPr>
            <a:endParaRPr lang="en-US" altLang="zh-TW" sz="2400" b="0" smtClean="0">
              <a:ea typeface="新細明體" pitchFamily="18" charset="-120"/>
              <a:sym typeface="Symbol" pitchFamily="18" charset="2"/>
            </a:endParaRPr>
          </a:p>
        </p:txBody>
      </p:sp>
      <p:sp>
        <p:nvSpPr>
          <p:cNvPr id="16389" name="Text Box 4"/>
          <p:cNvSpPr txBox="1">
            <a:spLocks noChangeArrowheads="1"/>
          </p:cNvSpPr>
          <p:nvPr/>
        </p:nvSpPr>
        <p:spPr bwMode="auto">
          <a:xfrm>
            <a:off x="8382000" y="58816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2</a:t>
            </a:r>
          </a:p>
        </p:txBody>
      </p:sp>
    </p:spTree>
    <p:extLst>
      <p:ext uri="{BB962C8B-B14F-4D97-AF65-F5344CB8AC3E}">
        <p14:creationId xmlns:p14="http://schemas.microsoft.com/office/powerpoint/2010/main" val="275955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34819" name="Rectangle 2"/>
          <p:cNvSpPr>
            <a:spLocks noGrp="1" noChangeArrowheads="1"/>
          </p:cNvSpPr>
          <p:nvPr>
            <p:ph type="title"/>
          </p:nvPr>
        </p:nvSpPr>
        <p:spPr>
          <a:xfrm>
            <a:off x="619125" y="381000"/>
            <a:ext cx="7772400" cy="1312863"/>
          </a:xfrm>
          <a:noFill/>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mtClean="0"/>
              <a:t>Effect on Cosmology </a:t>
            </a:r>
          </a:p>
        </p:txBody>
      </p:sp>
      <p:sp>
        <p:nvSpPr>
          <p:cNvPr id="406531" name="Rectangle 3"/>
          <p:cNvSpPr>
            <a:spLocks noGrp="1" noChangeArrowheads="1"/>
          </p:cNvSpPr>
          <p:nvPr>
            <p:ph type="body" idx="1"/>
          </p:nvPr>
        </p:nvSpPr>
        <p:spPr>
          <a:xfrm>
            <a:off x="609600" y="1981200"/>
            <a:ext cx="7772400" cy="5811838"/>
          </a:xfrm>
        </p:spPr>
        <p:txBody>
          <a:bodyPr lIns="90000" tIns="46800" rIns="90000" bIns="46800"/>
          <a:lstStyle/>
          <a:p>
            <a:pPr algn="ctr" defTabSz="449263">
              <a:spcBef>
                <a:spcPts val="7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0" smtClean="0"/>
              <a:t>The redshift: Z = (</a:t>
            </a:r>
            <a:r>
              <a:rPr lang="de-DE" sz="2400" b="0" smtClean="0">
                <a:latin typeface="Symbol" pitchFamily="18" charset="2"/>
              </a:rPr>
              <a:t></a:t>
            </a:r>
            <a:r>
              <a:rPr lang="de-DE" sz="2400" b="0" baseline="-25000" smtClean="0"/>
              <a:t>o</a:t>
            </a:r>
            <a:r>
              <a:rPr lang="de-DE" sz="2400" b="0" smtClean="0"/>
              <a:t> - </a:t>
            </a:r>
            <a:r>
              <a:rPr lang="de-DE" sz="2400" b="0" smtClean="0">
                <a:latin typeface="Symbol" pitchFamily="18" charset="2"/>
              </a:rPr>
              <a:t></a:t>
            </a:r>
            <a:r>
              <a:rPr lang="de-DE" sz="2400" b="0" smtClean="0"/>
              <a:t>)/</a:t>
            </a:r>
            <a:r>
              <a:rPr lang="de-DE" sz="2400" b="0" smtClean="0">
                <a:latin typeface="Symbol" pitchFamily="18" charset="2"/>
              </a:rPr>
              <a:t></a:t>
            </a:r>
            <a:r>
              <a:rPr lang="de-DE" sz="2400" b="0" smtClean="0"/>
              <a:t> &gt; 0                                               occurs without the Universe expanding.</a:t>
            </a:r>
          </a:p>
          <a:p>
            <a:pPr algn="ctr" defTabSz="449263">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400" b="0" smtClean="0"/>
          </a:p>
          <a:p>
            <a:pPr algn="ctr" defTabSz="449263">
              <a:spcBef>
                <a:spcPts val="7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0" smtClean="0"/>
              <a:t> Astronomers will not find the dark energy to explain an expanding Universe which is not expanding</a:t>
            </a:r>
          </a:p>
          <a:p>
            <a:pPr algn="ctr" defTabSz="449263">
              <a:spcBef>
                <a:spcPts val="7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400" b="0" smtClean="0"/>
          </a:p>
          <a:p>
            <a:pPr algn="ctr" defTabSz="449263">
              <a:spcBef>
                <a:spcPts val="7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0" smtClean="0"/>
              <a:t>Suggests a return to a static infinite Universe once proposed by Einstein. </a:t>
            </a:r>
          </a:p>
        </p:txBody>
      </p:sp>
      <p:sp>
        <p:nvSpPr>
          <p:cNvPr id="34821" name="Text Box 4"/>
          <p:cNvSpPr txBox="1">
            <a:spLocks noChangeArrowheads="1"/>
          </p:cNvSpPr>
          <p:nvPr/>
        </p:nvSpPr>
        <p:spPr bwMode="auto">
          <a:xfrm>
            <a:off x="8382000" y="5881688"/>
            <a:ext cx="1143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5pPr>
            <a:lvl6pPr marL="25146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6pPr>
            <a:lvl7pPr marL="29718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7pPr>
            <a:lvl8pPr marL="34290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8pPr>
            <a:lvl9pPr marL="3886200" indent="-228600" algn="ctr"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itchFamily="34" charset="0"/>
              </a:defRPr>
            </a:lvl9pPr>
          </a:lstStyle>
          <a:p>
            <a:pPr eaLnBrk="0" fontAlgn="base" hangingPunct="0">
              <a:spcBef>
                <a:spcPts val="1750"/>
              </a:spcBef>
              <a:spcAft>
                <a:spcPct val="0"/>
              </a:spcAft>
              <a:buClr>
                <a:srgbClr val="000000"/>
              </a:buClr>
              <a:buSzPct val="100000"/>
              <a:buFont typeface="Times New Roman" pitchFamily="18" charset="0"/>
              <a:buNone/>
            </a:pPr>
            <a:r>
              <a:rPr lang="en-US" b="1" dirty="0" smtClean="0">
                <a:solidFill>
                  <a:srgbClr val="FFFFFF"/>
                </a:solidFill>
              </a:rPr>
              <a:t>20</a:t>
            </a:r>
            <a:endParaRPr lang="en-US" b="1" dirty="0">
              <a:solidFill>
                <a:srgbClr val="FFFFFF"/>
              </a:solidFill>
            </a:endParaRPr>
          </a:p>
        </p:txBody>
      </p:sp>
    </p:spTree>
    <p:extLst>
      <p:ext uri="{BB962C8B-B14F-4D97-AF65-F5344CB8AC3E}">
        <p14:creationId xmlns:p14="http://schemas.microsoft.com/office/powerpoint/2010/main" val="35934055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6531">
                                            <p:txEl>
                                              <p:pRg st="0" end="0"/>
                                            </p:txEl>
                                          </p:spTgt>
                                        </p:tgtEl>
                                        <p:attrNameLst>
                                          <p:attrName>style.visibility</p:attrName>
                                        </p:attrNameLst>
                                      </p:cBhvr>
                                      <p:to>
                                        <p:strVal val="visible"/>
                                      </p:to>
                                    </p:set>
                                    <p:animEffect transition="in" filter="dissolve">
                                      <p:cBhvr additive="repl">
                                        <p:cTn id="7" dur="500"/>
                                        <p:tgtEl>
                                          <p:spTgt spid="406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6531">
                                            <p:txEl>
                                              <p:pRg st="2" end="2"/>
                                            </p:txEl>
                                          </p:spTgt>
                                        </p:tgtEl>
                                        <p:attrNameLst>
                                          <p:attrName>style.visibility</p:attrName>
                                        </p:attrNameLst>
                                      </p:cBhvr>
                                      <p:to>
                                        <p:strVal val="visible"/>
                                      </p:to>
                                    </p:set>
                                    <p:animEffect transition="in" filter="dissolve">
                                      <p:cBhvr additive="repl">
                                        <p:cTn id="12" dur="500"/>
                                        <p:tgtEl>
                                          <p:spTgt spid="406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06531">
                                            <p:txEl>
                                              <p:pRg st="4" end="4"/>
                                            </p:txEl>
                                          </p:spTgt>
                                        </p:tgtEl>
                                        <p:attrNameLst>
                                          <p:attrName>style.visibility</p:attrName>
                                        </p:attrNameLst>
                                      </p:cBhvr>
                                      <p:to>
                                        <p:strVal val="visible"/>
                                      </p:to>
                                    </p:set>
                                    <p:animEffect transition="in" filter="dissolve">
                                      <p:cBhvr additive="repl">
                                        <p:cTn id="17" dur="500"/>
                                        <p:tgtEl>
                                          <p:spTgt spid="406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endParaRPr lang="en-US" altLang="zh-TW" sz="1400" dirty="0" smtClean="0">
              <a:solidFill>
                <a:srgbClr val="FFFF00"/>
              </a:solidFill>
            </a:endParaRPr>
          </a:p>
        </p:txBody>
      </p:sp>
      <p:sp>
        <p:nvSpPr>
          <p:cNvPr id="35843" name="Rectangle 2"/>
          <p:cNvSpPr>
            <a:spLocks noGrp="1" noChangeArrowheads="1"/>
          </p:cNvSpPr>
          <p:nvPr>
            <p:ph type="title"/>
          </p:nvPr>
        </p:nvSpPr>
        <p:spPr>
          <a:xfrm>
            <a:off x="457200" y="914400"/>
            <a:ext cx="7772400" cy="611188"/>
          </a:xfrm>
        </p:spPr>
        <p:txBody>
          <a:bodyPr/>
          <a:lstStyle/>
          <a:p>
            <a:r>
              <a:rPr lang="zh-TW" altLang="en-US" smtClean="0">
                <a:solidFill>
                  <a:srgbClr val="FFFF00"/>
                </a:solidFill>
                <a:ea typeface="新細明體" pitchFamily="18" charset="-120"/>
              </a:rPr>
              <a:t>      </a:t>
            </a:r>
            <a:r>
              <a:rPr lang="en-US" altLang="zh-TW" smtClean="0">
                <a:solidFill>
                  <a:srgbClr val="FFFF00"/>
                </a:solidFill>
                <a:ea typeface="新細明體" pitchFamily="18" charset="-120"/>
              </a:rPr>
              <a:t>Questions &amp; Papers</a:t>
            </a:r>
          </a:p>
        </p:txBody>
      </p:sp>
      <p:sp>
        <p:nvSpPr>
          <p:cNvPr id="35844" name="Rectangle 3"/>
          <p:cNvSpPr>
            <a:spLocks noGrp="1" noChangeArrowheads="1"/>
          </p:cNvSpPr>
          <p:nvPr>
            <p:ph type="body" idx="1"/>
          </p:nvPr>
        </p:nvSpPr>
        <p:spPr>
          <a:xfrm>
            <a:off x="381000" y="2667000"/>
            <a:ext cx="8382000" cy="1066800"/>
          </a:xfrm>
          <a:noFill/>
        </p:spPr>
        <p:txBody>
          <a:bodyPr/>
          <a:lstStyle/>
          <a:p>
            <a:pPr algn="ctr">
              <a:buFontTx/>
              <a:buNone/>
            </a:pPr>
            <a:r>
              <a:rPr lang="en-US" altLang="zh-CN" dirty="0" smtClean="0">
                <a:solidFill>
                  <a:schemeClr val="tx2"/>
                </a:solidFill>
                <a:ea typeface="SimSun" pitchFamily="2" charset="-122"/>
              </a:rPr>
              <a:t>        </a:t>
            </a:r>
            <a:r>
              <a:rPr lang="en-US" altLang="zh-CN" sz="2800" b="0" dirty="0" smtClean="0">
                <a:ea typeface="SimSun" pitchFamily="2" charset="-122"/>
              </a:rPr>
              <a:t>Email: </a:t>
            </a:r>
            <a:r>
              <a:rPr lang="en-US" altLang="zh-CN" sz="2800" b="0" dirty="0" err="1" smtClean="0">
                <a:ea typeface="SimSun" pitchFamily="2" charset="-122"/>
              </a:rPr>
              <a:t>nanoqed@gmail.com</a:t>
            </a:r>
            <a:endParaRPr lang="en-US" altLang="zh-CN" sz="2800" b="0" dirty="0" smtClean="0">
              <a:ea typeface="SimSun" pitchFamily="2" charset="-122"/>
            </a:endParaRPr>
          </a:p>
          <a:p>
            <a:pPr algn="ctr">
              <a:buFontTx/>
              <a:buNone/>
            </a:pPr>
            <a:endParaRPr lang="en-US" altLang="zh-CN" b="0" dirty="0" smtClean="0">
              <a:solidFill>
                <a:schemeClr val="tx2"/>
              </a:solidFill>
              <a:ea typeface="SimSun" pitchFamily="2" charset="-122"/>
            </a:endParaRPr>
          </a:p>
          <a:p>
            <a:pPr algn="ctr">
              <a:buFontTx/>
              <a:buNone/>
            </a:pPr>
            <a:r>
              <a:rPr lang="en-US" altLang="zh-CN" b="0" dirty="0" smtClean="0">
                <a:ea typeface="SimSun" pitchFamily="2" charset="-122"/>
              </a:rPr>
              <a:t>     </a:t>
            </a:r>
            <a:r>
              <a:rPr lang="en-US" altLang="zh-CN" sz="2800" b="0" dirty="0" smtClean="0">
                <a:solidFill>
                  <a:schemeClr val="tx2"/>
                </a:solidFill>
                <a:ea typeface="SimSun" pitchFamily="2" charset="-122"/>
                <a:hlinkClick r:id="rId3"/>
              </a:rPr>
              <a:t>http://www.nanoqed.org</a:t>
            </a:r>
            <a:endParaRPr lang="en-US" altLang="zh-CN" sz="2800" b="0" dirty="0" smtClean="0">
              <a:solidFill>
                <a:schemeClr val="tx2"/>
              </a:solidFill>
              <a:ea typeface="SimSun" pitchFamily="2" charset="-122"/>
            </a:endParaRPr>
          </a:p>
          <a:p>
            <a:pPr algn="ctr">
              <a:buFontTx/>
              <a:buNone/>
            </a:pPr>
            <a:endParaRPr lang="en-US" altLang="zh-CN" sz="2800" b="0" dirty="0" smtClean="0">
              <a:solidFill>
                <a:schemeClr val="tx2"/>
              </a:solidFill>
              <a:ea typeface="SimSun" pitchFamily="2" charset="-122"/>
            </a:endParaRPr>
          </a:p>
          <a:p>
            <a:pPr algn="ctr">
              <a:buFontTx/>
              <a:buNone/>
            </a:pPr>
            <a:r>
              <a:rPr lang="en-US" altLang="zh-CN" sz="2800" b="0" dirty="0" smtClean="0">
                <a:solidFill>
                  <a:schemeClr val="tx2"/>
                </a:solidFill>
                <a:ea typeface="SimSun" pitchFamily="2" charset="-122"/>
              </a:rPr>
              <a:t>     </a:t>
            </a:r>
            <a:endParaRPr lang="en-US" altLang="zh-CN" sz="2800" b="0" dirty="0" smtClean="0">
              <a:ea typeface="SimSun" pitchFamily="2" charset="-122"/>
            </a:endParaRPr>
          </a:p>
        </p:txBody>
      </p:sp>
      <p:sp>
        <p:nvSpPr>
          <p:cNvPr id="35845" name="Text Box 5"/>
          <p:cNvSpPr txBox="1">
            <a:spLocks noChangeArrowheads="1"/>
          </p:cNvSpPr>
          <p:nvPr/>
        </p:nvSpPr>
        <p:spPr bwMode="auto">
          <a:xfrm>
            <a:off x="8382000" y="6019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dirty="0" smtClean="0">
                <a:solidFill>
                  <a:srgbClr val="FFFFFF"/>
                </a:solidFill>
                <a:ea typeface="新細明體" pitchFamily="18" charset="-120"/>
              </a:rPr>
              <a:t>21</a:t>
            </a:r>
            <a:endParaRPr lang="en-US" altLang="zh-TW" b="1" dirty="0">
              <a:solidFill>
                <a:srgbClr val="FFFFFF"/>
              </a:solidFill>
              <a:ea typeface="新細明體" pitchFamily="18" charset="-120"/>
            </a:endParaRPr>
          </a:p>
        </p:txBody>
      </p:sp>
    </p:spTree>
    <p:extLst>
      <p:ext uri="{BB962C8B-B14F-4D97-AF65-F5344CB8AC3E}">
        <p14:creationId xmlns:p14="http://schemas.microsoft.com/office/powerpoint/2010/main" val="3813880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17411" name="Rectangle 2"/>
          <p:cNvSpPr>
            <a:spLocks noGrp="1" noChangeArrowheads="1"/>
          </p:cNvSpPr>
          <p:nvPr>
            <p:ph type="title"/>
          </p:nvPr>
        </p:nvSpPr>
        <p:spPr>
          <a:xfrm>
            <a:off x="609600" y="609600"/>
            <a:ext cx="7772400" cy="1143000"/>
          </a:xfrm>
        </p:spPr>
        <p:txBody>
          <a:bodyPr/>
          <a:lstStyle/>
          <a:p>
            <a:r>
              <a:rPr lang="en-US" altLang="zh-TW" smtClean="0">
                <a:ea typeface="新細明體" pitchFamily="18" charset="-120"/>
              </a:rPr>
              <a:t>Background </a:t>
            </a:r>
          </a:p>
        </p:txBody>
      </p:sp>
      <p:sp>
        <p:nvSpPr>
          <p:cNvPr id="4100" name="Rectangle 3"/>
          <p:cNvSpPr>
            <a:spLocks noGrp="1" noChangeArrowheads="1"/>
          </p:cNvSpPr>
          <p:nvPr>
            <p:ph type="body" sz="half" idx="1"/>
          </p:nvPr>
        </p:nvSpPr>
        <p:spPr>
          <a:xfrm>
            <a:off x="20638" y="2105025"/>
            <a:ext cx="9144000" cy="3810000"/>
          </a:xfrm>
          <a:noFill/>
        </p:spPr>
        <p:txBody>
          <a:bodyPr/>
          <a:lstStyle/>
          <a:p>
            <a:pPr algn="ctr">
              <a:buFontTx/>
              <a:buNone/>
            </a:pPr>
            <a:r>
              <a:rPr lang="zh-TW" altLang="en-US" sz="2800" b="0" smtClean="0">
                <a:ea typeface="新細明體" pitchFamily="18" charset="-120"/>
              </a:rPr>
              <a:t>   </a:t>
            </a:r>
            <a:r>
              <a:rPr lang="en-US" sz="2400" b="0" smtClean="0"/>
              <a:t>In 2008, Hewlett-Packard (HP) announced a working memristor comprising a thin film of TiO</a:t>
            </a:r>
            <a:r>
              <a:rPr lang="en-US" sz="1600" b="0" smtClean="0"/>
              <a:t>2</a:t>
            </a:r>
            <a:r>
              <a:rPr lang="en-US" sz="2400" b="0" smtClean="0"/>
              <a:t> between Pt electrodes</a:t>
            </a:r>
          </a:p>
          <a:p>
            <a:pPr algn="ctr">
              <a:buFontTx/>
              <a:buNone/>
            </a:pPr>
            <a:endParaRPr lang="en-US" sz="2400" b="0" smtClean="0"/>
          </a:p>
          <a:p>
            <a:pPr algn="ctr">
              <a:buFontTx/>
              <a:buNone/>
            </a:pPr>
            <a:r>
              <a:rPr lang="en-US" sz="2400" b="0" smtClean="0"/>
              <a:t>The memristor is basically a variable resistor dependent on the current I that flows by the amount of charge Q transferred. </a:t>
            </a:r>
          </a:p>
          <a:p>
            <a:pPr algn="ctr">
              <a:buFontTx/>
              <a:buNone/>
            </a:pPr>
            <a:endParaRPr lang="en-US" sz="2400" b="0" smtClean="0"/>
          </a:p>
          <a:p>
            <a:pPr algn="ctr">
              <a:buFontTx/>
              <a:buNone/>
            </a:pPr>
            <a:r>
              <a:rPr lang="en-US" sz="3600" smtClean="0">
                <a:solidFill>
                  <a:srgbClr val="FFFF00"/>
                </a:solidFill>
              </a:rPr>
              <a:t>Q = </a:t>
            </a:r>
            <a:r>
              <a:rPr lang="en-US" sz="5400" smtClean="0">
                <a:solidFill>
                  <a:srgbClr val="FFFF00"/>
                </a:solidFill>
                <a:sym typeface="Symbol" pitchFamily="18" charset="2"/>
              </a:rPr>
              <a:t></a:t>
            </a:r>
            <a:r>
              <a:rPr lang="en-US" sz="3600" smtClean="0">
                <a:solidFill>
                  <a:srgbClr val="FFFF00"/>
                </a:solidFill>
              </a:rPr>
              <a:t> I dt</a:t>
            </a:r>
          </a:p>
          <a:p>
            <a:pPr algn="ctr">
              <a:buFontTx/>
              <a:buNone/>
            </a:pPr>
            <a:endParaRPr lang="en-US" sz="2400" b="0" smtClean="0"/>
          </a:p>
          <a:p>
            <a:pPr algn="ctr">
              <a:buFontTx/>
              <a:buNone/>
            </a:pPr>
            <a:endParaRPr lang="en-US" sz="2400" b="0" smtClean="0"/>
          </a:p>
          <a:p>
            <a:pPr algn="ctr">
              <a:buFontTx/>
              <a:buNone/>
            </a:pPr>
            <a:endParaRPr lang="en-US" sz="2400" b="0" smtClean="0"/>
          </a:p>
          <a:p>
            <a:pPr algn="ctr">
              <a:buFontTx/>
              <a:buNone/>
            </a:pPr>
            <a:endParaRPr lang="en-US" sz="2400" b="0" smtClean="0"/>
          </a:p>
          <a:p>
            <a:pPr algn="ctr">
              <a:buFontTx/>
              <a:buNone/>
            </a:pPr>
            <a:endParaRPr lang="en-US" altLang="zh-TW" sz="2400" b="0" smtClean="0">
              <a:ea typeface="新細明體" pitchFamily="18" charset="-120"/>
              <a:sym typeface="Symbol" pitchFamily="18" charset="2"/>
            </a:endParaRPr>
          </a:p>
        </p:txBody>
      </p:sp>
      <p:sp>
        <p:nvSpPr>
          <p:cNvPr id="17413" name="Text Box 4"/>
          <p:cNvSpPr txBox="1">
            <a:spLocks noChangeArrowheads="1"/>
          </p:cNvSpPr>
          <p:nvPr/>
        </p:nvSpPr>
        <p:spPr bwMode="auto">
          <a:xfrm>
            <a:off x="8531225" y="58816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3</a:t>
            </a:r>
          </a:p>
        </p:txBody>
      </p:sp>
    </p:spTree>
    <p:extLst>
      <p:ext uri="{BB962C8B-B14F-4D97-AF65-F5344CB8AC3E}">
        <p14:creationId xmlns:p14="http://schemas.microsoft.com/office/powerpoint/2010/main" val="220565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18435" name="Rectangle 2"/>
          <p:cNvSpPr>
            <a:spLocks noGrp="1" noChangeArrowheads="1"/>
          </p:cNvSpPr>
          <p:nvPr>
            <p:ph type="title"/>
          </p:nvPr>
        </p:nvSpPr>
        <p:spPr>
          <a:xfrm>
            <a:off x="593725" y="304800"/>
            <a:ext cx="7772400" cy="1143000"/>
          </a:xfrm>
        </p:spPr>
        <p:txBody>
          <a:bodyPr/>
          <a:lstStyle/>
          <a:p>
            <a:r>
              <a:rPr lang="en-US" altLang="zh-TW" smtClean="0">
                <a:ea typeface="新細明體" pitchFamily="18" charset="-120"/>
              </a:rPr>
              <a:t>Source of Charge</a:t>
            </a:r>
          </a:p>
        </p:txBody>
      </p:sp>
      <p:sp>
        <p:nvSpPr>
          <p:cNvPr id="4100" name="Rectangle 3"/>
          <p:cNvSpPr>
            <a:spLocks noGrp="1" noChangeArrowheads="1"/>
          </p:cNvSpPr>
          <p:nvPr>
            <p:ph type="body" sz="half" idx="1"/>
          </p:nvPr>
        </p:nvSpPr>
        <p:spPr>
          <a:xfrm>
            <a:off x="-30163" y="1524000"/>
            <a:ext cx="9144001" cy="3810000"/>
          </a:xfrm>
          <a:noFill/>
        </p:spPr>
        <p:txBody>
          <a:bodyPr/>
          <a:lstStyle/>
          <a:p>
            <a:pPr algn="ctr">
              <a:buFontTx/>
              <a:buNone/>
            </a:pPr>
            <a:r>
              <a:rPr lang="en-US" sz="2400" b="0" smtClean="0"/>
              <a:t>HP claim the charge is caused by oxygen vacancies in the TiO</a:t>
            </a:r>
            <a:r>
              <a:rPr lang="en-US" sz="1600" b="0" smtClean="0"/>
              <a:t>2</a:t>
            </a:r>
            <a:r>
              <a:rPr lang="en-US" sz="2400" b="0" smtClean="0"/>
              <a:t> that act as positive charge holes moving under the bias voltage that change the memristor resistance during the cycle</a:t>
            </a:r>
          </a:p>
          <a:p>
            <a:pPr algn="ctr">
              <a:buFontTx/>
              <a:buNone/>
            </a:pPr>
            <a:endParaRPr lang="en-US" sz="2400" b="0" smtClean="0"/>
          </a:p>
          <a:p>
            <a:pPr algn="ctr">
              <a:buFontTx/>
              <a:buNone/>
            </a:pPr>
            <a:r>
              <a:rPr lang="en-US" sz="2400" b="0" smtClean="0"/>
              <a:t>But memristor behavior has been observed without oxygen vacancies in  molecular layers between gold electrodes and  in single materials without electrodes, e.g., silicon nanowires </a:t>
            </a:r>
          </a:p>
          <a:p>
            <a:pPr algn="ctr">
              <a:buFontTx/>
              <a:buNone/>
            </a:pPr>
            <a:endParaRPr lang="en-US" sz="2400" b="0" smtClean="0"/>
          </a:p>
          <a:p>
            <a:pPr algn="ctr">
              <a:buFontTx/>
              <a:buNone/>
            </a:pPr>
            <a:r>
              <a:rPr lang="en-US" sz="2400" b="0" smtClean="0"/>
              <a:t>Lacking vacancies, explanations of memristor behavior assume the presence of space charge, but the mechanism by which the space charge is produced is not identified. </a:t>
            </a:r>
          </a:p>
          <a:p>
            <a:pPr algn="ctr">
              <a:buFontTx/>
              <a:buNone/>
            </a:pPr>
            <a:endParaRPr lang="en-US" sz="2400" b="0" smtClean="0"/>
          </a:p>
          <a:p>
            <a:pPr algn="ctr">
              <a:buFontTx/>
              <a:buNone/>
            </a:pPr>
            <a:endParaRPr lang="en-US" altLang="zh-TW" sz="2400" b="0" smtClean="0">
              <a:ea typeface="新細明體" pitchFamily="18" charset="-120"/>
              <a:sym typeface="Symbol" pitchFamily="18" charset="2"/>
            </a:endParaRPr>
          </a:p>
        </p:txBody>
      </p:sp>
      <p:sp>
        <p:nvSpPr>
          <p:cNvPr id="18437" name="Text Box 4"/>
          <p:cNvSpPr txBox="1">
            <a:spLocks noChangeArrowheads="1"/>
          </p:cNvSpPr>
          <p:nvPr/>
        </p:nvSpPr>
        <p:spPr bwMode="auto">
          <a:xfrm>
            <a:off x="8382000" y="58816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4</a:t>
            </a:r>
          </a:p>
        </p:txBody>
      </p:sp>
    </p:spTree>
    <p:extLst>
      <p:ext uri="{BB962C8B-B14F-4D97-AF65-F5344CB8AC3E}">
        <p14:creationId xmlns:p14="http://schemas.microsoft.com/office/powerpoint/2010/main" val="3056042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19459" name="Rectangle 2"/>
          <p:cNvSpPr>
            <a:spLocks noGrp="1" noChangeArrowheads="1"/>
          </p:cNvSpPr>
          <p:nvPr>
            <p:ph type="title"/>
          </p:nvPr>
        </p:nvSpPr>
        <p:spPr>
          <a:xfrm>
            <a:off x="876300" y="152400"/>
            <a:ext cx="7772400" cy="1143000"/>
          </a:xfrm>
        </p:spPr>
        <p:txBody>
          <a:bodyPr/>
          <a:lstStyle/>
          <a:p>
            <a:r>
              <a:rPr lang="en-US" altLang="zh-TW" dirty="0" smtClean="0">
                <a:ea typeface="新細明體" pitchFamily="18" charset="-120"/>
              </a:rPr>
              <a:t>Space Charge by QM</a:t>
            </a:r>
          </a:p>
        </p:txBody>
      </p:sp>
      <p:sp>
        <p:nvSpPr>
          <p:cNvPr id="4100" name="Rectangle 3"/>
          <p:cNvSpPr>
            <a:spLocks noGrp="1" noChangeArrowheads="1"/>
          </p:cNvSpPr>
          <p:nvPr>
            <p:ph type="body" sz="half" idx="1"/>
          </p:nvPr>
        </p:nvSpPr>
        <p:spPr>
          <a:xfrm>
            <a:off x="0" y="1447800"/>
            <a:ext cx="9144000" cy="3810000"/>
          </a:xfrm>
          <a:noFill/>
        </p:spPr>
        <p:txBody>
          <a:bodyPr/>
          <a:lstStyle/>
          <a:p>
            <a:pPr algn="ctr">
              <a:buFontTx/>
              <a:buNone/>
            </a:pPr>
            <a:r>
              <a:rPr lang="en-US" sz="2400" b="0" smtClean="0"/>
              <a:t>QM creates charge Q anytime EM energy is absorbed at the nanoscale – Classical physics does not produce charge. </a:t>
            </a:r>
          </a:p>
          <a:p>
            <a:pPr algn="ctr">
              <a:buFontTx/>
              <a:buNone/>
            </a:pPr>
            <a:endParaRPr lang="en-US" sz="1200" b="0" smtClean="0"/>
          </a:p>
          <a:p>
            <a:pPr algn="ctr">
              <a:buFontTx/>
              <a:buNone/>
            </a:pPr>
            <a:r>
              <a:rPr lang="en-US" sz="2400" b="0" smtClean="0"/>
              <a:t>For memristors, the EM energy is Joule heating absorbed in the thin nanoscale film. </a:t>
            </a:r>
          </a:p>
          <a:p>
            <a:pPr algn="ctr">
              <a:buFontTx/>
              <a:buNone/>
            </a:pPr>
            <a:endParaRPr lang="en-US" sz="1200" b="0" smtClean="0"/>
          </a:p>
          <a:p>
            <a:pPr algn="ctr">
              <a:buFontTx/>
              <a:buNone/>
            </a:pPr>
            <a:r>
              <a:rPr lang="en-US" sz="2400" b="0" smtClean="0"/>
              <a:t>But QM requires the heat capacity of the thin film to vanish so the Joule heat cannot be conserved by an increase in temperature.</a:t>
            </a:r>
          </a:p>
          <a:p>
            <a:pPr algn="ctr">
              <a:buFontTx/>
              <a:buNone/>
            </a:pPr>
            <a:endParaRPr lang="en-US" sz="1200" b="0" smtClean="0"/>
          </a:p>
          <a:p>
            <a:pPr algn="ctr">
              <a:buFontTx/>
              <a:buNone/>
            </a:pPr>
            <a:r>
              <a:rPr lang="en-US" sz="2400" b="0" smtClean="0"/>
              <a:t> Instead, conservation proceeds by the QED induced creation of photons inside the film. </a:t>
            </a:r>
          </a:p>
          <a:p>
            <a:pPr algn="ctr">
              <a:buFontTx/>
              <a:buNone/>
            </a:pPr>
            <a:endParaRPr lang="en-US" sz="1200" b="0" smtClean="0"/>
          </a:p>
          <a:p>
            <a:pPr algn="ctr">
              <a:buFontTx/>
              <a:buNone/>
            </a:pPr>
            <a:r>
              <a:rPr lang="en-US" sz="2400" b="0" smtClean="0"/>
              <a:t>QED photons create charge Q by Einstein’s photoelectric effect. </a:t>
            </a:r>
          </a:p>
        </p:txBody>
      </p:sp>
      <p:sp>
        <p:nvSpPr>
          <p:cNvPr id="19461" name="Text Box 4"/>
          <p:cNvSpPr txBox="1">
            <a:spLocks noChangeArrowheads="1"/>
          </p:cNvSpPr>
          <p:nvPr/>
        </p:nvSpPr>
        <p:spPr bwMode="auto">
          <a:xfrm>
            <a:off x="8382000" y="6080125"/>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5</a:t>
            </a:r>
          </a:p>
        </p:txBody>
      </p:sp>
    </p:spTree>
    <p:extLst>
      <p:ext uri="{BB962C8B-B14F-4D97-AF65-F5344CB8AC3E}">
        <p14:creationId xmlns:p14="http://schemas.microsoft.com/office/powerpoint/2010/main" val="3017307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rgbClr val="FFFF00"/>
                </a:solidFill>
              </a:rPr>
              <a:t>International Conference on Intelligent Computing - ICIC 2011- Zhengzhou, August 11-14, 2011</a:t>
            </a:r>
          </a:p>
        </p:txBody>
      </p:sp>
      <p:sp>
        <p:nvSpPr>
          <p:cNvPr id="20483" name="Rectangle 2"/>
          <p:cNvSpPr>
            <a:spLocks noGrp="1" noChangeArrowheads="1"/>
          </p:cNvSpPr>
          <p:nvPr>
            <p:ph type="title"/>
          </p:nvPr>
        </p:nvSpPr>
        <p:spPr>
          <a:xfrm>
            <a:off x="609600" y="762000"/>
            <a:ext cx="7772400" cy="1143000"/>
          </a:xfrm>
        </p:spPr>
        <p:txBody>
          <a:bodyPr/>
          <a:lstStyle/>
          <a:p>
            <a:r>
              <a:rPr lang="en-US" altLang="zh-TW" dirty="0" smtClean="0">
                <a:ea typeface="新細明體" pitchFamily="18" charset="-120"/>
              </a:rPr>
              <a:t>QM Size Effect</a:t>
            </a:r>
          </a:p>
        </p:txBody>
      </p:sp>
      <p:sp>
        <p:nvSpPr>
          <p:cNvPr id="4100" name="Rectangle 3"/>
          <p:cNvSpPr>
            <a:spLocks noGrp="1" noChangeArrowheads="1"/>
          </p:cNvSpPr>
          <p:nvPr>
            <p:ph type="body" sz="half" idx="1"/>
          </p:nvPr>
        </p:nvSpPr>
        <p:spPr>
          <a:xfrm>
            <a:off x="0" y="2332038"/>
            <a:ext cx="9144000" cy="3810000"/>
          </a:xfrm>
          <a:noFill/>
        </p:spPr>
        <p:txBody>
          <a:bodyPr/>
          <a:lstStyle/>
          <a:p>
            <a:pPr algn="ctr">
              <a:buFontTx/>
              <a:buNone/>
            </a:pPr>
            <a:r>
              <a:rPr lang="en-US" sz="2400" b="0" dirty="0" smtClean="0"/>
              <a:t>Memristor behavior only observed at the nanoscale.                                             (Thin films, nanowire, </a:t>
            </a:r>
            <a:r>
              <a:rPr lang="en-US" sz="2400" b="0" dirty="0" err="1" smtClean="0"/>
              <a:t>etc</a:t>
            </a:r>
            <a:r>
              <a:rPr lang="en-US" sz="2400" b="0" dirty="0" smtClean="0"/>
              <a:t>) </a:t>
            </a:r>
          </a:p>
          <a:p>
            <a:pPr algn="ctr">
              <a:buFontTx/>
              <a:buNone/>
            </a:pPr>
            <a:endParaRPr lang="en-US" sz="2400" b="0" dirty="0" smtClean="0"/>
          </a:p>
          <a:p>
            <a:pPr algn="ctr">
              <a:buFontTx/>
              <a:buNone/>
            </a:pPr>
            <a:r>
              <a:rPr lang="en-US" sz="2400" b="0" dirty="0" smtClean="0"/>
              <a:t>At the macroscale, memristors behave like ordinary resistor where resistance is voltage divided by current. </a:t>
            </a:r>
          </a:p>
          <a:p>
            <a:pPr algn="ctr">
              <a:buFontTx/>
              <a:buNone/>
            </a:pPr>
            <a:endParaRPr lang="en-US" sz="2400" b="0" dirty="0" smtClean="0"/>
          </a:p>
          <a:p>
            <a:pPr algn="ctr">
              <a:buFontTx/>
              <a:buNone/>
            </a:pPr>
            <a:r>
              <a:rPr lang="en-US" sz="2400" b="0" dirty="0" smtClean="0"/>
              <a:t>QM restrictions at ambient temperature apply to submicron structures &lt; 1 micron</a:t>
            </a:r>
          </a:p>
          <a:p>
            <a:pPr algn="ctr">
              <a:buFontTx/>
              <a:buNone/>
            </a:pPr>
            <a:endParaRPr lang="en-US" sz="2400" b="0" dirty="0" smtClean="0"/>
          </a:p>
          <a:p>
            <a:pPr algn="ctr">
              <a:buFontTx/>
              <a:buNone/>
            </a:pPr>
            <a:endParaRPr lang="en-US" sz="1200" b="0" dirty="0" smtClean="0"/>
          </a:p>
          <a:p>
            <a:pPr algn="ctr">
              <a:buFontTx/>
              <a:buNone/>
            </a:pPr>
            <a:endParaRPr lang="en-US" sz="2400" b="0" dirty="0" smtClean="0"/>
          </a:p>
        </p:txBody>
      </p:sp>
      <p:sp>
        <p:nvSpPr>
          <p:cNvPr id="20485" name="Text Box 4"/>
          <p:cNvSpPr txBox="1">
            <a:spLocks noChangeArrowheads="1"/>
          </p:cNvSpPr>
          <p:nvPr/>
        </p:nvSpPr>
        <p:spPr bwMode="auto">
          <a:xfrm>
            <a:off x="8382000" y="58816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eaLnBrk="0" fontAlgn="base" hangingPunct="0">
              <a:spcBef>
                <a:spcPct val="50000"/>
              </a:spcBef>
              <a:spcAft>
                <a:spcPct val="0"/>
              </a:spcAft>
            </a:pPr>
            <a:r>
              <a:rPr lang="en-US" altLang="zh-TW" b="1">
                <a:solidFill>
                  <a:srgbClr val="FFFFFF"/>
                </a:solidFill>
                <a:ea typeface="新細明體" pitchFamily="18" charset="-120"/>
              </a:rPr>
              <a:t>6</a:t>
            </a:r>
          </a:p>
        </p:txBody>
      </p:sp>
    </p:spTree>
    <p:extLst>
      <p:ext uri="{BB962C8B-B14F-4D97-AF65-F5344CB8AC3E}">
        <p14:creationId xmlns:p14="http://schemas.microsoft.com/office/powerpoint/2010/main" val="3182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dirty="0" smtClean="0">
                <a:solidFill>
                  <a:schemeClr val="tx2"/>
                </a:solidFill>
              </a:rPr>
              <a:t>International Conference on Intelligent Computing - ICIC 2011- Zhengzhou, August 11-14, 2011</a:t>
            </a:r>
          </a:p>
        </p:txBody>
      </p:sp>
      <p:grpSp>
        <p:nvGrpSpPr>
          <p:cNvPr id="21507" name="Group 35"/>
          <p:cNvGrpSpPr>
            <a:grpSpLocks/>
          </p:cNvGrpSpPr>
          <p:nvPr/>
        </p:nvGrpSpPr>
        <p:grpSpPr bwMode="auto">
          <a:xfrm>
            <a:off x="2106613" y="1714500"/>
            <a:ext cx="1533525" cy="3340100"/>
            <a:chOff x="0" y="0"/>
            <a:chExt cx="695325" cy="1514475"/>
          </a:xfrm>
        </p:grpSpPr>
        <p:sp>
          <p:nvSpPr>
            <p:cNvPr id="46" name="Cube 45"/>
            <p:cNvSpPr/>
            <p:nvPr/>
          </p:nvSpPr>
          <p:spPr>
            <a:xfrm>
              <a:off x="0" y="852252"/>
              <a:ext cx="471468" cy="275687"/>
            </a:xfrm>
            <a:prstGeom prst="cube">
              <a:avLst/>
            </a:prstGeom>
            <a:solidFill>
              <a:srgbClr val="FF0000"/>
            </a:solidFill>
            <a:ln w="3175" cap="flat" cmpd="sng" algn="ctr">
              <a:solidFill>
                <a:sysClr val="windowText" lastClr="000000"/>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47" name="Text Box 2"/>
            <p:cNvSpPr txBox="1">
              <a:spLocks noChangeArrowheads="1"/>
            </p:cNvSpPr>
            <p:nvPr/>
          </p:nvSpPr>
          <p:spPr bwMode="auto">
            <a:xfrm>
              <a:off x="267045" y="400213"/>
              <a:ext cx="380773" cy="218821"/>
            </a:xfrm>
            <a:prstGeom prst="rect">
              <a:avLst/>
            </a:prstGeom>
            <a:noFill/>
            <a:ln w="9525">
              <a:noFill/>
              <a:miter lim="800000"/>
              <a:headEnd/>
              <a:tailEnd/>
            </a:ln>
          </p:spPr>
          <p:txBody>
            <a:bodyPr>
              <a:spAutoFit/>
            </a:bodyPr>
            <a:lstStyle/>
            <a:p>
              <a:pPr indent="144145" algn="just" eaLnBrk="1" fontAlgn="auto" hangingPunct="1">
                <a:spcBef>
                  <a:spcPts val="0"/>
                </a:spcBef>
                <a:spcAft>
                  <a:spcPts val="0"/>
                </a:spcAft>
                <a:buFontTx/>
                <a:buNone/>
                <a:defRPr/>
              </a:pPr>
              <a:r>
                <a:rPr lang="en-US" sz="800" kern="0">
                  <a:solidFill>
                    <a:sysClr val="windowText" lastClr="000000"/>
                  </a:solidFill>
                  <a:latin typeface="Times"/>
                  <a:ea typeface="PMingLiU"/>
                  <a:cs typeface="Times New Roman"/>
                </a:rPr>
                <a:t>d</a:t>
              </a:r>
              <a:endParaRPr lang="en-US" sz="1000" kern="0">
                <a:solidFill>
                  <a:sysClr val="windowText" lastClr="000000"/>
                </a:solidFill>
                <a:latin typeface="Times"/>
                <a:ea typeface="PMingLiU"/>
                <a:cs typeface="Times New Roman"/>
              </a:endParaRPr>
            </a:p>
          </p:txBody>
        </p:sp>
        <p:sp>
          <p:nvSpPr>
            <p:cNvPr id="48" name="Text Box 2"/>
            <p:cNvSpPr txBox="1">
              <a:spLocks noChangeArrowheads="1"/>
            </p:cNvSpPr>
            <p:nvPr/>
          </p:nvSpPr>
          <p:spPr bwMode="auto">
            <a:xfrm>
              <a:off x="304474" y="0"/>
              <a:ext cx="381493" cy="218821"/>
            </a:xfrm>
            <a:prstGeom prst="rect">
              <a:avLst/>
            </a:prstGeom>
            <a:noFill/>
            <a:ln w="9525">
              <a:noFill/>
              <a:miter lim="800000"/>
              <a:headEnd/>
              <a:tailEnd/>
            </a:ln>
          </p:spPr>
          <p:txBody>
            <a:bodyPr>
              <a:spAutoFit/>
            </a:bodyPr>
            <a:lstStyle/>
            <a:p>
              <a:pPr indent="144145" algn="just" eaLnBrk="1" fontAlgn="auto" hangingPunct="1">
                <a:spcBef>
                  <a:spcPts val="0"/>
                </a:spcBef>
                <a:spcAft>
                  <a:spcPts val="0"/>
                </a:spcAft>
                <a:buFontTx/>
                <a:buNone/>
                <a:defRPr/>
              </a:pPr>
              <a:r>
                <a:rPr lang="en-US" sz="800" kern="0">
                  <a:solidFill>
                    <a:sysClr val="windowText" lastClr="000000"/>
                  </a:solidFill>
                  <a:latin typeface="Times"/>
                  <a:ea typeface="PMingLiU"/>
                  <a:cs typeface="Times New Roman"/>
                </a:rPr>
                <a:t>t</a:t>
              </a:r>
              <a:endParaRPr lang="en-US" sz="1000" kern="0">
                <a:solidFill>
                  <a:sysClr val="windowText" lastClr="000000"/>
                </a:solidFill>
                <a:latin typeface="Times"/>
                <a:ea typeface="PMingLiU"/>
                <a:cs typeface="Times New Roman"/>
              </a:endParaRPr>
            </a:p>
          </p:txBody>
        </p:sp>
        <p:sp>
          <p:nvSpPr>
            <p:cNvPr id="49" name="Cube 48"/>
            <p:cNvSpPr/>
            <p:nvPr/>
          </p:nvSpPr>
          <p:spPr>
            <a:xfrm>
              <a:off x="52545" y="180672"/>
              <a:ext cx="395169" cy="743561"/>
            </a:xfrm>
            <a:prstGeom prst="cube">
              <a:avLst/>
            </a:prstGeom>
            <a:solidFill>
              <a:schemeClr val="accent4"/>
            </a:solidFill>
            <a:ln w="3175" cap="flat" cmpd="sng" algn="ctr">
              <a:solidFill>
                <a:sysClr val="windowText" lastClr="000000"/>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 lastClr="FFFFFF"/>
                </a:solidFill>
                <a:latin typeface="Calibri"/>
              </a:endParaRPr>
            </a:p>
          </p:txBody>
        </p:sp>
        <p:sp>
          <p:nvSpPr>
            <p:cNvPr id="50" name="Cube 49"/>
            <p:cNvSpPr/>
            <p:nvPr/>
          </p:nvSpPr>
          <p:spPr>
            <a:xfrm>
              <a:off x="0" y="9358"/>
              <a:ext cx="471468" cy="275686"/>
            </a:xfrm>
            <a:prstGeom prst="cube">
              <a:avLst/>
            </a:prstGeom>
            <a:solidFill>
              <a:srgbClr val="FF0000"/>
            </a:solidFill>
            <a:ln w="3175" cap="flat" cmpd="sng" algn="ctr">
              <a:solidFill>
                <a:sysClr val="windowText" lastClr="000000"/>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51" name="Up Arrow 50"/>
            <p:cNvSpPr/>
            <p:nvPr/>
          </p:nvSpPr>
          <p:spPr>
            <a:xfrm flipV="1">
              <a:off x="76299" y="1171847"/>
              <a:ext cx="242572" cy="342628"/>
            </a:xfrm>
            <a:prstGeom prst="upArrow">
              <a:avLst/>
            </a:prstGeom>
            <a:solidFill>
              <a:srgbClr val="FFFF00"/>
            </a:solidFill>
            <a:ln w="3175" cap="flat" cmpd="sng" algn="ctr">
              <a:solidFill>
                <a:sysClr val="windowText" lastClr="000000"/>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 lastClr="FFFFFF"/>
                </a:solidFill>
                <a:latin typeface="Calibri"/>
              </a:endParaRPr>
            </a:p>
          </p:txBody>
        </p:sp>
        <p:sp>
          <p:nvSpPr>
            <p:cNvPr id="52" name="Text Box 2"/>
            <p:cNvSpPr txBox="1">
              <a:spLocks noChangeArrowheads="1"/>
            </p:cNvSpPr>
            <p:nvPr/>
          </p:nvSpPr>
          <p:spPr bwMode="auto">
            <a:xfrm>
              <a:off x="314552" y="847933"/>
              <a:ext cx="380773" cy="218821"/>
            </a:xfrm>
            <a:prstGeom prst="rect">
              <a:avLst/>
            </a:prstGeom>
            <a:noFill/>
            <a:ln w="9525">
              <a:noFill/>
              <a:miter lim="800000"/>
              <a:headEnd/>
              <a:tailEnd/>
            </a:ln>
          </p:spPr>
          <p:txBody>
            <a:bodyPr>
              <a:spAutoFit/>
            </a:bodyPr>
            <a:lstStyle/>
            <a:p>
              <a:pPr indent="144145" algn="just" eaLnBrk="1" fontAlgn="auto" hangingPunct="1">
                <a:spcBef>
                  <a:spcPts val="0"/>
                </a:spcBef>
                <a:spcAft>
                  <a:spcPts val="0"/>
                </a:spcAft>
                <a:buFontTx/>
                <a:buNone/>
                <a:defRPr/>
              </a:pPr>
              <a:r>
                <a:rPr lang="en-US" sz="800" kern="0">
                  <a:solidFill>
                    <a:sysClr val="windowText" lastClr="000000"/>
                  </a:solidFill>
                  <a:latin typeface="Times"/>
                  <a:ea typeface="PMingLiU"/>
                  <a:cs typeface="Times New Roman"/>
                </a:rPr>
                <a:t>t</a:t>
              </a:r>
              <a:endParaRPr lang="en-US" sz="1000" kern="0">
                <a:solidFill>
                  <a:sysClr val="windowText" lastClr="000000"/>
                </a:solidFill>
                <a:latin typeface="Times"/>
                <a:ea typeface="PMingLiU"/>
                <a:cs typeface="Times New Roman"/>
              </a:endParaRPr>
            </a:p>
          </p:txBody>
        </p:sp>
      </p:grpSp>
      <p:sp>
        <p:nvSpPr>
          <p:cNvPr id="38" name="Text Box 2"/>
          <p:cNvSpPr txBox="1">
            <a:spLocks noChangeArrowheads="1"/>
          </p:cNvSpPr>
          <p:nvPr/>
        </p:nvSpPr>
        <p:spPr bwMode="auto">
          <a:xfrm>
            <a:off x="152400" y="2227263"/>
            <a:ext cx="1554163" cy="831850"/>
          </a:xfrm>
          <a:prstGeom prst="rect">
            <a:avLst/>
          </a:prstGeom>
          <a:noFill/>
          <a:ln w="9525">
            <a:noFill/>
            <a:miter lim="800000"/>
            <a:headEnd/>
            <a:tailEnd/>
          </a:ln>
        </p:spPr>
        <p:txBody>
          <a:bodyPr>
            <a:spAutoFit/>
          </a:bodyPr>
          <a:lstStyle/>
          <a:p>
            <a:pPr marL="57150" eaLnBrk="1" fontAlgn="auto" hangingPunct="1">
              <a:spcBef>
                <a:spcPts val="0"/>
              </a:spcBef>
              <a:spcAft>
                <a:spcPts val="0"/>
              </a:spcAft>
              <a:buFontTx/>
              <a:buNone/>
              <a:defRPr/>
            </a:pPr>
            <a:r>
              <a:rPr lang="en-US" sz="2400" kern="0" dirty="0">
                <a:latin typeface="Times"/>
                <a:ea typeface="PMingLiU"/>
                <a:cs typeface="Times New Roman"/>
              </a:rPr>
              <a:t>QED    Radiation</a:t>
            </a:r>
          </a:p>
        </p:txBody>
      </p:sp>
      <p:sp>
        <p:nvSpPr>
          <p:cNvPr id="40" name="Text Box 16"/>
          <p:cNvSpPr txBox="1"/>
          <p:nvPr/>
        </p:nvSpPr>
        <p:spPr>
          <a:xfrm>
            <a:off x="2336800" y="1749425"/>
            <a:ext cx="482600" cy="536575"/>
          </a:xfrm>
          <a:prstGeom prst="rect">
            <a:avLst/>
          </a:prstGeom>
          <a:noFill/>
          <a:ln w="6350">
            <a:noFill/>
          </a:ln>
          <a:effectLst/>
        </p:spPr>
        <p:txBody>
          <a:bodyPr/>
          <a:lstStyle/>
          <a:p>
            <a:pPr algn="just" eaLnBrk="1" fontAlgn="auto" hangingPunct="1">
              <a:spcBef>
                <a:spcPts val="0"/>
              </a:spcBef>
              <a:spcAft>
                <a:spcPts val="0"/>
              </a:spcAft>
              <a:buFontTx/>
              <a:buNone/>
              <a:defRPr/>
            </a:pPr>
            <a:r>
              <a:rPr lang="en-US" sz="3600" b="1" kern="0" dirty="0">
                <a:solidFill>
                  <a:srgbClr val="FFFFFF"/>
                </a:solidFill>
                <a:latin typeface="Times"/>
                <a:ea typeface="PMingLiU"/>
                <a:cs typeface="Times New Roman"/>
              </a:rPr>
              <a:t>+</a:t>
            </a:r>
            <a:endParaRPr lang="en-US" sz="3600" kern="0" dirty="0">
              <a:solidFill>
                <a:sysClr val="windowText" lastClr="000000"/>
              </a:solidFill>
              <a:latin typeface="Times"/>
              <a:ea typeface="PMingLiU"/>
              <a:cs typeface="Times New Roman"/>
            </a:endParaRPr>
          </a:p>
        </p:txBody>
      </p:sp>
      <p:sp>
        <p:nvSpPr>
          <p:cNvPr id="41" name="Text Box 27"/>
          <p:cNvSpPr txBox="1"/>
          <p:nvPr/>
        </p:nvSpPr>
        <p:spPr>
          <a:xfrm>
            <a:off x="2362200" y="3608388"/>
            <a:ext cx="288925" cy="663575"/>
          </a:xfrm>
          <a:prstGeom prst="rect">
            <a:avLst/>
          </a:prstGeom>
          <a:noFill/>
          <a:ln w="6350">
            <a:noFill/>
          </a:ln>
          <a:effectLst/>
        </p:spPr>
        <p:txBody>
          <a:bodyPr/>
          <a:lstStyle/>
          <a:p>
            <a:pPr algn="just" eaLnBrk="1" fontAlgn="auto" hangingPunct="1">
              <a:spcBef>
                <a:spcPts val="0"/>
              </a:spcBef>
              <a:spcAft>
                <a:spcPts val="0"/>
              </a:spcAft>
              <a:buFontTx/>
              <a:buNone/>
              <a:defRPr/>
            </a:pPr>
            <a:r>
              <a:rPr lang="en-US" sz="3600" b="1" kern="0" dirty="0">
                <a:solidFill>
                  <a:srgbClr val="FFFFFF"/>
                </a:solidFill>
                <a:latin typeface="Times"/>
                <a:ea typeface="PMingLiU"/>
                <a:cs typeface="Times New Roman"/>
              </a:rPr>
              <a:t>-</a:t>
            </a:r>
            <a:endParaRPr lang="en-US" sz="3600" kern="0" dirty="0">
              <a:solidFill>
                <a:sysClr val="windowText" lastClr="000000"/>
              </a:solidFill>
              <a:latin typeface="Times"/>
              <a:ea typeface="PMingLiU"/>
              <a:cs typeface="Times New Roman"/>
            </a:endParaRPr>
          </a:p>
        </p:txBody>
      </p:sp>
      <p:sp>
        <p:nvSpPr>
          <p:cNvPr id="54" name="Text Box 2"/>
          <p:cNvSpPr txBox="1">
            <a:spLocks noChangeArrowheads="1"/>
          </p:cNvSpPr>
          <p:nvPr/>
        </p:nvSpPr>
        <p:spPr bwMode="auto">
          <a:xfrm>
            <a:off x="5567363" y="1463675"/>
            <a:ext cx="887412" cy="511175"/>
          </a:xfrm>
          <a:prstGeom prst="rect">
            <a:avLst/>
          </a:prstGeom>
          <a:noFill/>
          <a:ln w="9525">
            <a:noFill/>
            <a:miter lim="800000"/>
            <a:headEnd/>
            <a:tailEnd/>
          </a:ln>
        </p:spPr>
        <p:txBody>
          <a:bodyPr>
            <a:spAutoFit/>
          </a:bodyPr>
          <a:lstStyle/>
          <a:p>
            <a:pPr indent="144145" algn="just" eaLnBrk="1" fontAlgn="auto" hangingPunct="1">
              <a:spcBef>
                <a:spcPts val="0"/>
              </a:spcBef>
              <a:spcAft>
                <a:spcPts val="0"/>
              </a:spcAft>
              <a:buFontTx/>
              <a:buNone/>
              <a:defRPr/>
            </a:pPr>
            <a:r>
              <a:rPr lang="en-US" sz="800" kern="0">
                <a:solidFill>
                  <a:sysClr val="windowText" lastClr="000000"/>
                </a:solidFill>
                <a:latin typeface="Times"/>
                <a:ea typeface="PMingLiU"/>
                <a:cs typeface="Times New Roman"/>
              </a:rPr>
              <a:t>D</a:t>
            </a:r>
            <a:endParaRPr lang="en-US" sz="1000" kern="0">
              <a:solidFill>
                <a:sysClr val="windowText" lastClr="000000"/>
              </a:solidFill>
              <a:latin typeface="Times"/>
              <a:ea typeface="PMingLiU"/>
              <a:cs typeface="Times New Roman"/>
            </a:endParaRPr>
          </a:p>
        </p:txBody>
      </p:sp>
      <p:sp>
        <p:nvSpPr>
          <p:cNvPr id="55" name="Can 54"/>
          <p:cNvSpPr/>
          <p:nvPr/>
        </p:nvSpPr>
        <p:spPr>
          <a:xfrm>
            <a:off x="5732463" y="1752600"/>
            <a:ext cx="876300" cy="2327275"/>
          </a:xfrm>
          <a:prstGeom prst="can">
            <a:avLst/>
          </a:prstGeom>
          <a:solidFill>
            <a:srgbClr val="FF0000"/>
          </a:solidFill>
          <a:ln w="3175" cap="flat" cmpd="sng" algn="ctr">
            <a:solidFill>
              <a:srgbClr val="4F81BD">
                <a:shade val="50000"/>
              </a:srgbClr>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 lastClr="FFFFFF"/>
              </a:solidFill>
              <a:latin typeface="Calibri"/>
            </a:endParaRPr>
          </a:p>
        </p:txBody>
      </p:sp>
      <p:sp>
        <p:nvSpPr>
          <p:cNvPr id="56" name="Up Arrow 55"/>
          <p:cNvSpPr/>
          <p:nvPr/>
        </p:nvSpPr>
        <p:spPr>
          <a:xfrm flipV="1">
            <a:off x="5888038" y="4191000"/>
            <a:ext cx="565150" cy="798513"/>
          </a:xfrm>
          <a:prstGeom prst="upArrow">
            <a:avLst/>
          </a:prstGeom>
          <a:solidFill>
            <a:srgbClr val="FFFF00"/>
          </a:solidFill>
          <a:ln w="3175" cap="flat" cmpd="sng" algn="ctr">
            <a:solidFill>
              <a:sysClr val="windowText" lastClr="000000"/>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58" name="Text Box 2"/>
          <p:cNvSpPr txBox="1">
            <a:spLocks noChangeArrowheads="1"/>
          </p:cNvSpPr>
          <p:nvPr/>
        </p:nvSpPr>
        <p:spPr bwMode="auto">
          <a:xfrm>
            <a:off x="6627813" y="1765300"/>
            <a:ext cx="1643062" cy="830263"/>
          </a:xfrm>
          <a:prstGeom prst="rect">
            <a:avLst/>
          </a:prstGeom>
          <a:noFill/>
          <a:ln w="9525">
            <a:noFill/>
            <a:miter lim="800000"/>
            <a:headEnd/>
            <a:tailEnd/>
          </a:ln>
        </p:spPr>
        <p:txBody>
          <a:bodyPr>
            <a:spAutoFit/>
          </a:bodyPr>
          <a:lstStyle/>
          <a:p>
            <a:pPr marL="57150" eaLnBrk="1" fontAlgn="auto" hangingPunct="1">
              <a:spcBef>
                <a:spcPts val="0"/>
              </a:spcBef>
              <a:spcAft>
                <a:spcPts val="0"/>
              </a:spcAft>
              <a:buFontTx/>
              <a:buNone/>
              <a:defRPr/>
            </a:pPr>
            <a:r>
              <a:rPr lang="en-US" sz="2400" kern="0" dirty="0">
                <a:latin typeface="Times"/>
                <a:ea typeface="PMingLiU"/>
                <a:cs typeface="Times New Roman"/>
              </a:rPr>
              <a:t>QED    Radiation</a:t>
            </a:r>
          </a:p>
        </p:txBody>
      </p:sp>
      <p:sp>
        <p:nvSpPr>
          <p:cNvPr id="57" name="Text Box 2"/>
          <p:cNvSpPr txBox="1">
            <a:spLocks noChangeArrowheads="1"/>
          </p:cNvSpPr>
          <p:nvPr/>
        </p:nvSpPr>
        <p:spPr bwMode="auto">
          <a:xfrm>
            <a:off x="5578475" y="4191000"/>
            <a:ext cx="1196975" cy="246063"/>
          </a:xfrm>
          <a:prstGeom prst="rect">
            <a:avLst/>
          </a:prstGeom>
          <a:noFill/>
          <a:ln w="9525">
            <a:noFill/>
            <a:miter lim="800000"/>
            <a:headEnd/>
            <a:tailEnd/>
          </a:ln>
        </p:spPr>
        <p:txBody>
          <a:bodyPr>
            <a:spAutoFit/>
          </a:bodyPr>
          <a:lstStyle/>
          <a:p>
            <a:pPr indent="144145" algn="just" eaLnBrk="1" fontAlgn="auto" hangingPunct="1">
              <a:spcBef>
                <a:spcPts val="0"/>
              </a:spcBef>
              <a:spcAft>
                <a:spcPts val="0"/>
              </a:spcAft>
              <a:buFontTx/>
              <a:buNone/>
              <a:defRPr/>
            </a:pPr>
            <a:r>
              <a:rPr lang="en-US" sz="1000" kern="0">
                <a:solidFill>
                  <a:sysClr val="windowText" lastClr="000000"/>
                </a:solidFill>
                <a:latin typeface="Times"/>
                <a:ea typeface="PMingLiU"/>
                <a:cs typeface="Times New Roman"/>
              </a:rPr>
              <a:t>I</a:t>
            </a:r>
          </a:p>
        </p:txBody>
      </p:sp>
      <p:sp>
        <p:nvSpPr>
          <p:cNvPr id="65" name="Oval 64"/>
          <p:cNvSpPr/>
          <p:nvPr/>
        </p:nvSpPr>
        <p:spPr>
          <a:xfrm rot="1408487">
            <a:off x="5984875" y="2963863"/>
            <a:ext cx="104775" cy="104775"/>
          </a:xfrm>
          <a:prstGeom prst="ellipse">
            <a:avLst/>
          </a:prstGeom>
          <a:solidFill>
            <a:sysClr val="window" lastClr="FFFFFF"/>
          </a:solidFill>
          <a:ln w="3175" cap="flat" cmpd="sng" algn="ctr">
            <a:solidFill>
              <a:sysClr val="windowText" lastClr="000000"/>
            </a:solidFill>
            <a:prstDash val="solid"/>
          </a:ln>
          <a:effectLst/>
        </p:spPr>
        <p:txBody>
          <a:bodyPr anchor="ctr"/>
          <a:lstStyle/>
          <a:p>
            <a:pPr eaLnBrk="1" fontAlgn="auto" hangingPunct="1">
              <a:spcBef>
                <a:spcPts val="0"/>
              </a:spcBef>
              <a:spcAft>
                <a:spcPts val="0"/>
              </a:spcAft>
              <a:buFontTx/>
              <a:buNone/>
              <a:defRPr/>
            </a:pPr>
            <a:endParaRPr lang="en-US" sz="1800" kern="0">
              <a:solidFill>
                <a:sysClr val="window" lastClr="FFFFFF"/>
              </a:solidFill>
              <a:latin typeface="Calibri"/>
            </a:endParaRPr>
          </a:p>
        </p:txBody>
      </p:sp>
      <p:grpSp>
        <p:nvGrpSpPr>
          <p:cNvPr id="21517" name="Group 65"/>
          <p:cNvGrpSpPr>
            <a:grpSpLocks/>
          </p:cNvGrpSpPr>
          <p:nvPr/>
        </p:nvGrpSpPr>
        <p:grpSpPr bwMode="auto">
          <a:xfrm>
            <a:off x="6211888" y="2447925"/>
            <a:ext cx="1373187" cy="1050925"/>
            <a:chOff x="0" y="0"/>
            <a:chExt cx="439781" cy="304778"/>
          </a:xfrm>
        </p:grpSpPr>
        <p:sp>
          <p:nvSpPr>
            <p:cNvPr id="67" name="Freeform 66"/>
            <p:cNvSpPr>
              <a:spLocks noChangeAspect="1" noEditPoints="1"/>
            </p:cNvSpPr>
            <p:nvPr/>
          </p:nvSpPr>
          <p:spPr bwMode="auto">
            <a:xfrm rot="2328950">
              <a:off x="353350" y="103127"/>
              <a:ext cx="86431" cy="80108"/>
            </a:xfrm>
            <a:custGeom>
              <a:avLst/>
              <a:gdLst>
                <a:gd name="T0" fmla="*/ 3 w 9"/>
                <a:gd name="T1" fmla="*/ 5 h 8"/>
                <a:gd name="T2" fmla="*/ 6 w 9"/>
                <a:gd name="T3" fmla="*/ 2 h 8"/>
                <a:gd name="T4" fmla="*/ 7 w 9"/>
                <a:gd name="T5" fmla="*/ 2 h 8"/>
                <a:gd name="T6" fmla="*/ 7 w 9"/>
                <a:gd name="T7" fmla="*/ 2 h 8"/>
                <a:gd name="T8" fmla="*/ 3 w 9"/>
                <a:gd name="T9" fmla="*/ 5 h 8"/>
                <a:gd name="T10" fmla="*/ 3 w 9"/>
                <a:gd name="T11" fmla="*/ 5 h 8"/>
                <a:gd name="T12" fmla="*/ 3 w 9"/>
                <a:gd name="T13" fmla="*/ 5 h 8"/>
                <a:gd name="T14" fmla="*/ 0 w 9"/>
                <a:gd name="T15" fmla="*/ 2 h 8"/>
                <a:gd name="T16" fmla="*/ 9 w 9"/>
                <a:gd name="T17" fmla="*/ 0 h 8"/>
                <a:gd name="T18" fmla="*/ 5 w 9"/>
                <a:gd name="T19" fmla="*/ 8 h 8"/>
                <a:gd name="T20" fmla="*/ 0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5"/>
                  </a:moveTo>
                  <a:lnTo>
                    <a:pt x="6" y="2"/>
                  </a:lnTo>
                  <a:cubicBezTo>
                    <a:pt x="6" y="2"/>
                    <a:pt x="7" y="2"/>
                    <a:pt x="7" y="2"/>
                  </a:cubicBezTo>
                  <a:cubicBezTo>
                    <a:pt x="7" y="2"/>
                    <a:pt x="7" y="2"/>
                    <a:pt x="7" y="2"/>
                  </a:cubicBezTo>
                  <a:lnTo>
                    <a:pt x="3" y="5"/>
                  </a:lnTo>
                  <a:cubicBezTo>
                    <a:pt x="3" y="6"/>
                    <a:pt x="3" y="6"/>
                    <a:pt x="3" y="5"/>
                  </a:cubicBezTo>
                  <a:cubicBezTo>
                    <a:pt x="2" y="5"/>
                    <a:pt x="2" y="5"/>
                    <a:pt x="3" y="5"/>
                  </a:cubicBezTo>
                  <a:close/>
                  <a:moveTo>
                    <a:pt x="0" y="2"/>
                  </a:moveTo>
                  <a:lnTo>
                    <a:pt x="9" y="0"/>
                  </a:lnTo>
                  <a:lnTo>
                    <a:pt x="5" y="8"/>
                  </a:lnTo>
                  <a:lnTo>
                    <a:pt x="0" y="2"/>
                  </a:lnTo>
                  <a:close/>
                </a:path>
              </a:pathLst>
            </a:custGeom>
            <a:solidFill>
              <a:srgbClr xmlns:mc="http://schemas.openxmlformats.org/markup-compatibility/2006" xmlns:a14="http://schemas.microsoft.com/office/drawing/2010/main" val="FFFFFF" mc:Ignorable="a14" a14:legacySpreadsheetColorIndex="9"/>
            </a:solidFill>
            <a:ln w="10795" cap="flat" cmpd="sng">
              <a:solidFill>
                <a:srgbClr xmlns:mc="http://schemas.openxmlformats.org/markup-compatibility/2006" xmlns:a14="http://schemas.microsoft.com/office/drawing/2010/main" val="FFFFFF" mc:Ignorable="a14" a14:legacySpreadsheetColorIndex="9"/>
              </a:solidFill>
              <a:prstDash val="solid"/>
              <a:round/>
              <a:headEnd/>
              <a:tailEnd/>
            </a:ln>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68" name="Freeform 67"/>
            <p:cNvSpPr>
              <a:spLocks/>
            </p:cNvSpPr>
            <p:nvPr/>
          </p:nvSpPr>
          <p:spPr bwMode="auto">
            <a:xfrm rot="2328950">
              <a:off x="0" y="0"/>
              <a:ext cx="347758" cy="304778"/>
            </a:xfrm>
            <a:custGeom>
              <a:avLst/>
              <a:gdLst>
                <a:gd name="T0" fmla="*/ 866 w 866"/>
                <a:gd name="T1" fmla="*/ 0 h 734"/>
                <a:gd name="T2" fmla="*/ 666 w 866"/>
                <a:gd name="T3" fmla="*/ 151 h 734"/>
                <a:gd name="T4" fmla="*/ 633 w 866"/>
                <a:gd name="T5" fmla="*/ 384 h 734"/>
                <a:gd name="T6" fmla="*/ 349 w 866"/>
                <a:gd name="T7" fmla="*/ 284 h 734"/>
                <a:gd name="T8" fmla="*/ 366 w 866"/>
                <a:gd name="T9" fmla="*/ 584 h 734"/>
                <a:gd name="T10" fmla="*/ 50 w 866"/>
                <a:gd name="T11" fmla="*/ 451 h 734"/>
                <a:gd name="T12" fmla="*/ 66 w 866"/>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866" h="734">
                  <a:moveTo>
                    <a:pt x="866" y="0"/>
                  </a:moveTo>
                  <a:cubicBezTo>
                    <a:pt x="832" y="34"/>
                    <a:pt x="699" y="84"/>
                    <a:pt x="666" y="151"/>
                  </a:cubicBezTo>
                  <a:cubicBezTo>
                    <a:pt x="616" y="217"/>
                    <a:pt x="682" y="367"/>
                    <a:pt x="633" y="384"/>
                  </a:cubicBezTo>
                  <a:cubicBezTo>
                    <a:pt x="583" y="401"/>
                    <a:pt x="399" y="251"/>
                    <a:pt x="349" y="284"/>
                  </a:cubicBezTo>
                  <a:cubicBezTo>
                    <a:pt x="316" y="317"/>
                    <a:pt x="416" y="551"/>
                    <a:pt x="366" y="584"/>
                  </a:cubicBezTo>
                  <a:cubicBezTo>
                    <a:pt x="316" y="617"/>
                    <a:pt x="100" y="434"/>
                    <a:pt x="50" y="451"/>
                  </a:cubicBezTo>
                  <a:cubicBezTo>
                    <a:pt x="0" y="484"/>
                    <a:pt x="66" y="684"/>
                    <a:pt x="66" y="734"/>
                  </a:cubicBezTo>
                </a:path>
              </a:pathLst>
            </a:custGeom>
            <a:noFill/>
            <a:ln w="3175" cap="flat" cmpd="sng">
              <a:solidFill>
                <a:srgbClr xmlns:mc="http://schemas.openxmlformats.org/markup-compatibility/2006" xmlns:a14="http://schemas.microsoft.com/office/drawing/2010/main" val="FFFFFF" mc:Ignorable="a14" a14:legacySpreadsheetColorIndex="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grpSp>
      <p:grpSp>
        <p:nvGrpSpPr>
          <p:cNvPr id="21518" name="Group 68"/>
          <p:cNvGrpSpPr>
            <a:grpSpLocks/>
          </p:cNvGrpSpPr>
          <p:nvPr/>
        </p:nvGrpSpPr>
        <p:grpSpPr bwMode="auto">
          <a:xfrm rot="9402798">
            <a:off x="4646613" y="2911475"/>
            <a:ext cx="1373187" cy="1050925"/>
            <a:chOff x="0" y="0"/>
            <a:chExt cx="439781" cy="304778"/>
          </a:xfrm>
        </p:grpSpPr>
        <p:sp>
          <p:nvSpPr>
            <p:cNvPr id="70" name="Freeform 69"/>
            <p:cNvSpPr>
              <a:spLocks noChangeAspect="1" noEditPoints="1"/>
            </p:cNvSpPr>
            <p:nvPr/>
          </p:nvSpPr>
          <p:spPr bwMode="auto">
            <a:xfrm rot="2328950">
              <a:off x="350161" y="104264"/>
              <a:ext cx="86431" cy="80108"/>
            </a:xfrm>
            <a:custGeom>
              <a:avLst/>
              <a:gdLst>
                <a:gd name="T0" fmla="*/ 3 w 9"/>
                <a:gd name="T1" fmla="*/ 5 h 8"/>
                <a:gd name="T2" fmla="*/ 6 w 9"/>
                <a:gd name="T3" fmla="*/ 2 h 8"/>
                <a:gd name="T4" fmla="*/ 7 w 9"/>
                <a:gd name="T5" fmla="*/ 2 h 8"/>
                <a:gd name="T6" fmla="*/ 7 w 9"/>
                <a:gd name="T7" fmla="*/ 2 h 8"/>
                <a:gd name="T8" fmla="*/ 3 w 9"/>
                <a:gd name="T9" fmla="*/ 5 h 8"/>
                <a:gd name="T10" fmla="*/ 3 w 9"/>
                <a:gd name="T11" fmla="*/ 5 h 8"/>
                <a:gd name="T12" fmla="*/ 3 w 9"/>
                <a:gd name="T13" fmla="*/ 5 h 8"/>
                <a:gd name="T14" fmla="*/ 0 w 9"/>
                <a:gd name="T15" fmla="*/ 2 h 8"/>
                <a:gd name="T16" fmla="*/ 9 w 9"/>
                <a:gd name="T17" fmla="*/ 0 h 8"/>
                <a:gd name="T18" fmla="*/ 5 w 9"/>
                <a:gd name="T19" fmla="*/ 8 h 8"/>
                <a:gd name="T20" fmla="*/ 0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5"/>
                  </a:moveTo>
                  <a:lnTo>
                    <a:pt x="6" y="2"/>
                  </a:lnTo>
                  <a:cubicBezTo>
                    <a:pt x="6" y="2"/>
                    <a:pt x="7" y="2"/>
                    <a:pt x="7" y="2"/>
                  </a:cubicBezTo>
                  <a:cubicBezTo>
                    <a:pt x="7" y="2"/>
                    <a:pt x="7" y="2"/>
                    <a:pt x="7" y="2"/>
                  </a:cubicBezTo>
                  <a:lnTo>
                    <a:pt x="3" y="5"/>
                  </a:lnTo>
                  <a:cubicBezTo>
                    <a:pt x="3" y="6"/>
                    <a:pt x="3" y="6"/>
                    <a:pt x="3" y="5"/>
                  </a:cubicBezTo>
                  <a:cubicBezTo>
                    <a:pt x="2" y="5"/>
                    <a:pt x="2" y="5"/>
                    <a:pt x="3" y="5"/>
                  </a:cubicBezTo>
                  <a:close/>
                  <a:moveTo>
                    <a:pt x="0" y="2"/>
                  </a:moveTo>
                  <a:lnTo>
                    <a:pt x="9" y="0"/>
                  </a:lnTo>
                  <a:lnTo>
                    <a:pt x="5" y="8"/>
                  </a:lnTo>
                  <a:lnTo>
                    <a:pt x="0" y="2"/>
                  </a:lnTo>
                  <a:close/>
                </a:path>
              </a:pathLst>
            </a:custGeom>
            <a:solidFill>
              <a:srgbClr xmlns:mc="http://schemas.openxmlformats.org/markup-compatibility/2006" xmlns:a14="http://schemas.microsoft.com/office/drawing/2010/main" val="FFFFFF" mc:Ignorable="a14" a14:legacySpreadsheetColorIndex="9"/>
            </a:solidFill>
            <a:ln w="10795" cap="flat" cmpd="sng">
              <a:solidFill>
                <a:srgbClr xmlns:mc="http://schemas.openxmlformats.org/markup-compatibility/2006" xmlns:a14="http://schemas.microsoft.com/office/drawing/2010/main" val="FFFFFF" mc:Ignorable="a14" a14:legacySpreadsheetColorIndex="9"/>
              </a:solidFill>
              <a:prstDash val="solid"/>
              <a:round/>
              <a:headEnd/>
              <a:tailEnd/>
            </a:ln>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71" name="Freeform 70"/>
            <p:cNvSpPr>
              <a:spLocks/>
            </p:cNvSpPr>
            <p:nvPr/>
          </p:nvSpPr>
          <p:spPr bwMode="auto">
            <a:xfrm rot="2328950">
              <a:off x="-219" y="26"/>
              <a:ext cx="347758" cy="304778"/>
            </a:xfrm>
            <a:custGeom>
              <a:avLst/>
              <a:gdLst>
                <a:gd name="T0" fmla="*/ 866 w 866"/>
                <a:gd name="T1" fmla="*/ 0 h 734"/>
                <a:gd name="T2" fmla="*/ 666 w 866"/>
                <a:gd name="T3" fmla="*/ 151 h 734"/>
                <a:gd name="T4" fmla="*/ 633 w 866"/>
                <a:gd name="T5" fmla="*/ 384 h 734"/>
                <a:gd name="T6" fmla="*/ 349 w 866"/>
                <a:gd name="T7" fmla="*/ 284 h 734"/>
                <a:gd name="T8" fmla="*/ 366 w 866"/>
                <a:gd name="T9" fmla="*/ 584 h 734"/>
                <a:gd name="T10" fmla="*/ 50 w 866"/>
                <a:gd name="T11" fmla="*/ 451 h 734"/>
                <a:gd name="T12" fmla="*/ 66 w 866"/>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866" h="734">
                  <a:moveTo>
                    <a:pt x="866" y="0"/>
                  </a:moveTo>
                  <a:cubicBezTo>
                    <a:pt x="832" y="34"/>
                    <a:pt x="699" y="84"/>
                    <a:pt x="666" y="151"/>
                  </a:cubicBezTo>
                  <a:cubicBezTo>
                    <a:pt x="616" y="217"/>
                    <a:pt x="682" y="367"/>
                    <a:pt x="633" y="384"/>
                  </a:cubicBezTo>
                  <a:cubicBezTo>
                    <a:pt x="583" y="401"/>
                    <a:pt x="399" y="251"/>
                    <a:pt x="349" y="284"/>
                  </a:cubicBezTo>
                  <a:cubicBezTo>
                    <a:pt x="316" y="317"/>
                    <a:pt x="416" y="551"/>
                    <a:pt x="366" y="584"/>
                  </a:cubicBezTo>
                  <a:cubicBezTo>
                    <a:pt x="316" y="617"/>
                    <a:pt x="100" y="434"/>
                    <a:pt x="50" y="451"/>
                  </a:cubicBezTo>
                  <a:cubicBezTo>
                    <a:pt x="0" y="484"/>
                    <a:pt x="66" y="684"/>
                    <a:pt x="66" y="734"/>
                  </a:cubicBezTo>
                </a:path>
              </a:pathLst>
            </a:custGeom>
            <a:noFill/>
            <a:ln w="3175" cap="flat" cmpd="sng">
              <a:solidFill>
                <a:srgbClr xmlns:mc="http://schemas.openxmlformats.org/markup-compatibility/2006" xmlns:a14="http://schemas.microsoft.com/office/drawing/2010/main" val="FFFFFF" mc:Ignorable="a14" a14:legacySpreadsheetColorIndex="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grpSp>
      <p:grpSp>
        <p:nvGrpSpPr>
          <p:cNvPr id="21519" name="Group 71"/>
          <p:cNvGrpSpPr>
            <a:grpSpLocks/>
          </p:cNvGrpSpPr>
          <p:nvPr/>
        </p:nvGrpSpPr>
        <p:grpSpPr bwMode="auto">
          <a:xfrm rot="-6923344">
            <a:off x="4869657" y="1753394"/>
            <a:ext cx="1373187" cy="1050925"/>
            <a:chOff x="0" y="0"/>
            <a:chExt cx="439781" cy="304778"/>
          </a:xfrm>
        </p:grpSpPr>
        <p:sp>
          <p:nvSpPr>
            <p:cNvPr id="73" name="Freeform 72"/>
            <p:cNvSpPr>
              <a:spLocks noChangeAspect="1" noEditPoints="1"/>
            </p:cNvSpPr>
            <p:nvPr/>
          </p:nvSpPr>
          <p:spPr bwMode="auto">
            <a:xfrm rot="2328950">
              <a:off x="352940" y="102983"/>
              <a:ext cx="86431" cy="80108"/>
            </a:xfrm>
            <a:custGeom>
              <a:avLst/>
              <a:gdLst>
                <a:gd name="T0" fmla="*/ 3 w 9"/>
                <a:gd name="T1" fmla="*/ 5 h 8"/>
                <a:gd name="T2" fmla="*/ 6 w 9"/>
                <a:gd name="T3" fmla="*/ 2 h 8"/>
                <a:gd name="T4" fmla="*/ 7 w 9"/>
                <a:gd name="T5" fmla="*/ 2 h 8"/>
                <a:gd name="T6" fmla="*/ 7 w 9"/>
                <a:gd name="T7" fmla="*/ 2 h 8"/>
                <a:gd name="T8" fmla="*/ 3 w 9"/>
                <a:gd name="T9" fmla="*/ 5 h 8"/>
                <a:gd name="T10" fmla="*/ 3 w 9"/>
                <a:gd name="T11" fmla="*/ 5 h 8"/>
                <a:gd name="T12" fmla="*/ 3 w 9"/>
                <a:gd name="T13" fmla="*/ 5 h 8"/>
                <a:gd name="T14" fmla="*/ 0 w 9"/>
                <a:gd name="T15" fmla="*/ 2 h 8"/>
                <a:gd name="T16" fmla="*/ 9 w 9"/>
                <a:gd name="T17" fmla="*/ 0 h 8"/>
                <a:gd name="T18" fmla="*/ 5 w 9"/>
                <a:gd name="T19" fmla="*/ 8 h 8"/>
                <a:gd name="T20" fmla="*/ 0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5"/>
                  </a:moveTo>
                  <a:lnTo>
                    <a:pt x="6" y="2"/>
                  </a:lnTo>
                  <a:cubicBezTo>
                    <a:pt x="6" y="2"/>
                    <a:pt x="7" y="2"/>
                    <a:pt x="7" y="2"/>
                  </a:cubicBezTo>
                  <a:cubicBezTo>
                    <a:pt x="7" y="2"/>
                    <a:pt x="7" y="2"/>
                    <a:pt x="7" y="2"/>
                  </a:cubicBezTo>
                  <a:lnTo>
                    <a:pt x="3" y="5"/>
                  </a:lnTo>
                  <a:cubicBezTo>
                    <a:pt x="3" y="6"/>
                    <a:pt x="3" y="6"/>
                    <a:pt x="3" y="5"/>
                  </a:cubicBezTo>
                  <a:cubicBezTo>
                    <a:pt x="2" y="5"/>
                    <a:pt x="2" y="5"/>
                    <a:pt x="3" y="5"/>
                  </a:cubicBezTo>
                  <a:close/>
                  <a:moveTo>
                    <a:pt x="0" y="2"/>
                  </a:moveTo>
                  <a:lnTo>
                    <a:pt x="9" y="0"/>
                  </a:lnTo>
                  <a:lnTo>
                    <a:pt x="5" y="8"/>
                  </a:lnTo>
                  <a:lnTo>
                    <a:pt x="0" y="2"/>
                  </a:lnTo>
                  <a:close/>
                </a:path>
              </a:pathLst>
            </a:custGeom>
            <a:solidFill>
              <a:srgbClr xmlns:mc="http://schemas.openxmlformats.org/markup-compatibility/2006" xmlns:a14="http://schemas.microsoft.com/office/drawing/2010/main" val="FFFFFF" mc:Ignorable="a14" a14:legacySpreadsheetColorIndex="9"/>
            </a:solidFill>
            <a:ln w="10795" cap="flat" cmpd="sng">
              <a:solidFill>
                <a:srgbClr xmlns:mc="http://schemas.openxmlformats.org/markup-compatibility/2006" xmlns:a14="http://schemas.microsoft.com/office/drawing/2010/main" val="FFFFFF" mc:Ignorable="a14" a14:legacySpreadsheetColorIndex="9"/>
              </a:solidFill>
              <a:prstDash val="solid"/>
              <a:round/>
              <a:headEnd/>
              <a:tailEnd/>
            </a:ln>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74" name="Freeform 73"/>
            <p:cNvSpPr>
              <a:spLocks/>
            </p:cNvSpPr>
            <p:nvPr/>
          </p:nvSpPr>
          <p:spPr bwMode="auto">
            <a:xfrm rot="2328950">
              <a:off x="-1084" y="-875"/>
              <a:ext cx="347758" cy="304778"/>
            </a:xfrm>
            <a:custGeom>
              <a:avLst/>
              <a:gdLst>
                <a:gd name="T0" fmla="*/ 866 w 866"/>
                <a:gd name="T1" fmla="*/ 0 h 734"/>
                <a:gd name="T2" fmla="*/ 666 w 866"/>
                <a:gd name="T3" fmla="*/ 151 h 734"/>
                <a:gd name="T4" fmla="*/ 633 w 866"/>
                <a:gd name="T5" fmla="*/ 384 h 734"/>
                <a:gd name="T6" fmla="*/ 349 w 866"/>
                <a:gd name="T7" fmla="*/ 284 h 734"/>
                <a:gd name="T8" fmla="*/ 366 w 866"/>
                <a:gd name="T9" fmla="*/ 584 h 734"/>
                <a:gd name="T10" fmla="*/ 50 w 866"/>
                <a:gd name="T11" fmla="*/ 451 h 734"/>
                <a:gd name="T12" fmla="*/ 66 w 866"/>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866" h="734">
                  <a:moveTo>
                    <a:pt x="866" y="0"/>
                  </a:moveTo>
                  <a:cubicBezTo>
                    <a:pt x="832" y="34"/>
                    <a:pt x="699" y="84"/>
                    <a:pt x="666" y="151"/>
                  </a:cubicBezTo>
                  <a:cubicBezTo>
                    <a:pt x="616" y="217"/>
                    <a:pt x="682" y="367"/>
                    <a:pt x="633" y="384"/>
                  </a:cubicBezTo>
                  <a:cubicBezTo>
                    <a:pt x="583" y="401"/>
                    <a:pt x="399" y="251"/>
                    <a:pt x="349" y="284"/>
                  </a:cubicBezTo>
                  <a:cubicBezTo>
                    <a:pt x="316" y="317"/>
                    <a:pt x="416" y="551"/>
                    <a:pt x="366" y="584"/>
                  </a:cubicBezTo>
                  <a:cubicBezTo>
                    <a:pt x="316" y="617"/>
                    <a:pt x="100" y="434"/>
                    <a:pt x="50" y="451"/>
                  </a:cubicBezTo>
                  <a:cubicBezTo>
                    <a:pt x="0" y="484"/>
                    <a:pt x="66" y="684"/>
                    <a:pt x="66" y="734"/>
                  </a:cubicBezTo>
                </a:path>
              </a:pathLst>
            </a:custGeom>
            <a:noFill/>
            <a:ln w="3175" cap="flat" cmpd="sng">
              <a:solidFill>
                <a:srgbClr xmlns:mc="http://schemas.openxmlformats.org/markup-compatibility/2006" xmlns:a14="http://schemas.microsoft.com/office/drawing/2010/main" val="FFFFFF" mc:Ignorable="a14" a14:legacySpreadsheetColorIndex="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grpSp>
      <p:sp>
        <p:nvSpPr>
          <p:cNvPr id="21520" name="Oval 75"/>
          <p:cNvSpPr>
            <a:spLocks noChangeArrowheads="1"/>
          </p:cNvSpPr>
          <p:nvPr/>
        </p:nvSpPr>
        <p:spPr bwMode="auto">
          <a:xfrm>
            <a:off x="5943600" y="2819400"/>
            <a:ext cx="228600" cy="228600"/>
          </a:xfrm>
          <a:prstGeom prst="ellipse">
            <a:avLst/>
          </a:prstGeom>
          <a:solidFill>
            <a:schemeClr val="tx1"/>
          </a:solidFill>
          <a:ln w="9525" algn="ctr">
            <a:solidFill>
              <a:schemeClr val="bg2"/>
            </a:solidFill>
            <a:round/>
            <a:headEnd/>
            <a:tailEnd/>
          </a:ln>
        </p:spPr>
        <p:txBody>
          <a:bodyPr/>
          <a:lstStyle/>
          <a:p>
            <a:pPr marL="342900" indent="-342900"/>
            <a:endParaRPr lang="en-US"/>
          </a:p>
        </p:txBody>
      </p:sp>
      <p:grpSp>
        <p:nvGrpSpPr>
          <p:cNvPr id="21521" name="Group 76"/>
          <p:cNvGrpSpPr>
            <a:grpSpLocks/>
          </p:cNvGrpSpPr>
          <p:nvPr/>
        </p:nvGrpSpPr>
        <p:grpSpPr bwMode="auto">
          <a:xfrm rot="1487556">
            <a:off x="2551113" y="2441575"/>
            <a:ext cx="1373187" cy="1050925"/>
            <a:chOff x="0" y="0"/>
            <a:chExt cx="439781" cy="304778"/>
          </a:xfrm>
        </p:grpSpPr>
        <p:sp>
          <p:nvSpPr>
            <p:cNvPr id="78" name="Freeform 77"/>
            <p:cNvSpPr>
              <a:spLocks noChangeAspect="1" noEditPoints="1"/>
            </p:cNvSpPr>
            <p:nvPr/>
          </p:nvSpPr>
          <p:spPr bwMode="auto">
            <a:xfrm rot="2328950">
              <a:off x="351076" y="101258"/>
              <a:ext cx="86431" cy="80108"/>
            </a:xfrm>
            <a:custGeom>
              <a:avLst/>
              <a:gdLst>
                <a:gd name="T0" fmla="*/ 3 w 9"/>
                <a:gd name="T1" fmla="*/ 5 h 8"/>
                <a:gd name="T2" fmla="*/ 6 w 9"/>
                <a:gd name="T3" fmla="*/ 2 h 8"/>
                <a:gd name="T4" fmla="*/ 7 w 9"/>
                <a:gd name="T5" fmla="*/ 2 h 8"/>
                <a:gd name="T6" fmla="*/ 7 w 9"/>
                <a:gd name="T7" fmla="*/ 2 h 8"/>
                <a:gd name="T8" fmla="*/ 3 w 9"/>
                <a:gd name="T9" fmla="*/ 5 h 8"/>
                <a:gd name="T10" fmla="*/ 3 w 9"/>
                <a:gd name="T11" fmla="*/ 5 h 8"/>
                <a:gd name="T12" fmla="*/ 3 w 9"/>
                <a:gd name="T13" fmla="*/ 5 h 8"/>
                <a:gd name="T14" fmla="*/ 0 w 9"/>
                <a:gd name="T15" fmla="*/ 2 h 8"/>
                <a:gd name="T16" fmla="*/ 9 w 9"/>
                <a:gd name="T17" fmla="*/ 0 h 8"/>
                <a:gd name="T18" fmla="*/ 5 w 9"/>
                <a:gd name="T19" fmla="*/ 8 h 8"/>
                <a:gd name="T20" fmla="*/ 0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5"/>
                  </a:moveTo>
                  <a:lnTo>
                    <a:pt x="6" y="2"/>
                  </a:lnTo>
                  <a:cubicBezTo>
                    <a:pt x="6" y="2"/>
                    <a:pt x="7" y="2"/>
                    <a:pt x="7" y="2"/>
                  </a:cubicBezTo>
                  <a:cubicBezTo>
                    <a:pt x="7" y="2"/>
                    <a:pt x="7" y="2"/>
                    <a:pt x="7" y="2"/>
                  </a:cubicBezTo>
                  <a:lnTo>
                    <a:pt x="3" y="5"/>
                  </a:lnTo>
                  <a:cubicBezTo>
                    <a:pt x="3" y="6"/>
                    <a:pt x="3" y="6"/>
                    <a:pt x="3" y="5"/>
                  </a:cubicBezTo>
                  <a:cubicBezTo>
                    <a:pt x="2" y="5"/>
                    <a:pt x="2" y="5"/>
                    <a:pt x="3" y="5"/>
                  </a:cubicBezTo>
                  <a:close/>
                  <a:moveTo>
                    <a:pt x="0" y="2"/>
                  </a:moveTo>
                  <a:lnTo>
                    <a:pt x="9" y="0"/>
                  </a:lnTo>
                  <a:lnTo>
                    <a:pt x="5" y="8"/>
                  </a:lnTo>
                  <a:lnTo>
                    <a:pt x="0" y="2"/>
                  </a:lnTo>
                  <a:close/>
                </a:path>
              </a:pathLst>
            </a:custGeom>
            <a:solidFill>
              <a:srgbClr xmlns:mc="http://schemas.openxmlformats.org/markup-compatibility/2006" xmlns:a14="http://schemas.microsoft.com/office/drawing/2010/main" val="FFFFFF" mc:Ignorable="a14" a14:legacySpreadsheetColorIndex="9"/>
            </a:solidFill>
            <a:ln w="10795" cap="flat" cmpd="sng">
              <a:solidFill>
                <a:srgbClr xmlns:mc="http://schemas.openxmlformats.org/markup-compatibility/2006" xmlns:a14="http://schemas.microsoft.com/office/drawing/2010/main" val="FFFFFF" mc:Ignorable="a14" a14:legacySpreadsheetColorIndex="9"/>
              </a:solidFill>
              <a:prstDash val="solid"/>
              <a:round/>
              <a:headEnd/>
              <a:tailEnd/>
            </a:ln>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79" name="Freeform 78"/>
            <p:cNvSpPr>
              <a:spLocks/>
            </p:cNvSpPr>
            <p:nvPr/>
          </p:nvSpPr>
          <p:spPr bwMode="auto">
            <a:xfrm rot="2328950">
              <a:off x="-4146" y="-3362"/>
              <a:ext cx="347758" cy="304778"/>
            </a:xfrm>
            <a:custGeom>
              <a:avLst/>
              <a:gdLst>
                <a:gd name="T0" fmla="*/ 866 w 866"/>
                <a:gd name="T1" fmla="*/ 0 h 734"/>
                <a:gd name="T2" fmla="*/ 666 w 866"/>
                <a:gd name="T3" fmla="*/ 151 h 734"/>
                <a:gd name="T4" fmla="*/ 633 w 866"/>
                <a:gd name="T5" fmla="*/ 384 h 734"/>
                <a:gd name="T6" fmla="*/ 349 w 866"/>
                <a:gd name="T7" fmla="*/ 284 h 734"/>
                <a:gd name="T8" fmla="*/ 366 w 866"/>
                <a:gd name="T9" fmla="*/ 584 h 734"/>
                <a:gd name="T10" fmla="*/ 50 w 866"/>
                <a:gd name="T11" fmla="*/ 451 h 734"/>
                <a:gd name="T12" fmla="*/ 66 w 866"/>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866" h="734">
                  <a:moveTo>
                    <a:pt x="866" y="0"/>
                  </a:moveTo>
                  <a:cubicBezTo>
                    <a:pt x="832" y="34"/>
                    <a:pt x="699" y="84"/>
                    <a:pt x="666" y="151"/>
                  </a:cubicBezTo>
                  <a:cubicBezTo>
                    <a:pt x="616" y="217"/>
                    <a:pt x="682" y="367"/>
                    <a:pt x="633" y="384"/>
                  </a:cubicBezTo>
                  <a:cubicBezTo>
                    <a:pt x="583" y="401"/>
                    <a:pt x="399" y="251"/>
                    <a:pt x="349" y="284"/>
                  </a:cubicBezTo>
                  <a:cubicBezTo>
                    <a:pt x="316" y="317"/>
                    <a:pt x="416" y="551"/>
                    <a:pt x="366" y="584"/>
                  </a:cubicBezTo>
                  <a:cubicBezTo>
                    <a:pt x="316" y="617"/>
                    <a:pt x="100" y="434"/>
                    <a:pt x="50" y="451"/>
                  </a:cubicBezTo>
                  <a:cubicBezTo>
                    <a:pt x="0" y="484"/>
                    <a:pt x="66" y="684"/>
                    <a:pt x="66" y="734"/>
                  </a:cubicBezTo>
                </a:path>
              </a:pathLst>
            </a:custGeom>
            <a:noFill/>
            <a:ln w="3175" cap="flat" cmpd="sng">
              <a:solidFill>
                <a:srgbClr xmlns:mc="http://schemas.openxmlformats.org/markup-compatibility/2006" xmlns:a14="http://schemas.microsoft.com/office/drawing/2010/main" val="FFFFFF" mc:Ignorable="a14" a14:legacySpreadsheetColorIndex="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grpSp>
      <p:grpSp>
        <p:nvGrpSpPr>
          <p:cNvPr id="21522" name="Group 79"/>
          <p:cNvGrpSpPr>
            <a:grpSpLocks/>
          </p:cNvGrpSpPr>
          <p:nvPr/>
        </p:nvGrpSpPr>
        <p:grpSpPr bwMode="auto">
          <a:xfrm rot="9402798">
            <a:off x="1062038" y="2820988"/>
            <a:ext cx="1373187" cy="1049337"/>
            <a:chOff x="0" y="0"/>
            <a:chExt cx="439781" cy="304778"/>
          </a:xfrm>
        </p:grpSpPr>
        <p:sp>
          <p:nvSpPr>
            <p:cNvPr id="81" name="Freeform 80"/>
            <p:cNvSpPr>
              <a:spLocks noChangeAspect="1" noEditPoints="1"/>
            </p:cNvSpPr>
            <p:nvPr/>
          </p:nvSpPr>
          <p:spPr bwMode="auto">
            <a:xfrm rot="2328950">
              <a:off x="350161" y="104422"/>
              <a:ext cx="86431" cy="79768"/>
            </a:xfrm>
            <a:custGeom>
              <a:avLst/>
              <a:gdLst>
                <a:gd name="T0" fmla="*/ 3 w 9"/>
                <a:gd name="T1" fmla="*/ 5 h 8"/>
                <a:gd name="T2" fmla="*/ 6 w 9"/>
                <a:gd name="T3" fmla="*/ 2 h 8"/>
                <a:gd name="T4" fmla="*/ 7 w 9"/>
                <a:gd name="T5" fmla="*/ 2 h 8"/>
                <a:gd name="T6" fmla="*/ 7 w 9"/>
                <a:gd name="T7" fmla="*/ 2 h 8"/>
                <a:gd name="T8" fmla="*/ 3 w 9"/>
                <a:gd name="T9" fmla="*/ 5 h 8"/>
                <a:gd name="T10" fmla="*/ 3 w 9"/>
                <a:gd name="T11" fmla="*/ 5 h 8"/>
                <a:gd name="T12" fmla="*/ 3 w 9"/>
                <a:gd name="T13" fmla="*/ 5 h 8"/>
                <a:gd name="T14" fmla="*/ 0 w 9"/>
                <a:gd name="T15" fmla="*/ 2 h 8"/>
                <a:gd name="T16" fmla="*/ 9 w 9"/>
                <a:gd name="T17" fmla="*/ 0 h 8"/>
                <a:gd name="T18" fmla="*/ 5 w 9"/>
                <a:gd name="T19" fmla="*/ 8 h 8"/>
                <a:gd name="T20" fmla="*/ 0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5"/>
                  </a:moveTo>
                  <a:lnTo>
                    <a:pt x="6" y="2"/>
                  </a:lnTo>
                  <a:cubicBezTo>
                    <a:pt x="6" y="2"/>
                    <a:pt x="7" y="2"/>
                    <a:pt x="7" y="2"/>
                  </a:cubicBezTo>
                  <a:cubicBezTo>
                    <a:pt x="7" y="2"/>
                    <a:pt x="7" y="2"/>
                    <a:pt x="7" y="2"/>
                  </a:cubicBezTo>
                  <a:lnTo>
                    <a:pt x="3" y="5"/>
                  </a:lnTo>
                  <a:cubicBezTo>
                    <a:pt x="3" y="6"/>
                    <a:pt x="3" y="6"/>
                    <a:pt x="3" y="5"/>
                  </a:cubicBezTo>
                  <a:cubicBezTo>
                    <a:pt x="2" y="5"/>
                    <a:pt x="2" y="5"/>
                    <a:pt x="3" y="5"/>
                  </a:cubicBezTo>
                  <a:close/>
                  <a:moveTo>
                    <a:pt x="0" y="2"/>
                  </a:moveTo>
                  <a:lnTo>
                    <a:pt x="9" y="0"/>
                  </a:lnTo>
                  <a:lnTo>
                    <a:pt x="5" y="8"/>
                  </a:lnTo>
                  <a:lnTo>
                    <a:pt x="0" y="2"/>
                  </a:lnTo>
                  <a:close/>
                </a:path>
              </a:pathLst>
            </a:custGeom>
            <a:solidFill>
              <a:srgbClr xmlns:mc="http://schemas.openxmlformats.org/markup-compatibility/2006" xmlns:a14="http://schemas.microsoft.com/office/drawing/2010/main" val="FFFFFF" mc:Ignorable="a14" a14:legacySpreadsheetColorIndex="9"/>
            </a:solidFill>
            <a:ln w="10795" cap="flat" cmpd="sng">
              <a:solidFill>
                <a:srgbClr xmlns:mc="http://schemas.openxmlformats.org/markup-compatibility/2006" xmlns:a14="http://schemas.microsoft.com/office/drawing/2010/main" val="FFFFFF" mc:Ignorable="a14" a14:legacySpreadsheetColorIndex="9"/>
              </a:solidFill>
              <a:prstDash val="solid"/>
              <a:round/>
              <a:headEnd/>
              <a:tailEnd/>
            </a:ln>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82" name="Freeform 81"/>
            <p:cNvSpPr>
              <a:spLocks/>
            </p:cNvSpPr>
            <p:nvPr/>
          </p:nvSpPr>
          <p:spPr bwMode="auto">
            <a:xfrm rot="2328950">
              <a:off x="-219" y="26"/>
              <a:ext cx="347758" cy="304778"/>
            </a:xfrm>
            <a:custGeom>
              <a:avLst/>
              <a:gdLst>
                <a:gd name="T0" fmla="*/ 866 w 866"/>
                <a:gd name="T1" fmla="*/ 0 h 734"/>
                <a:gd name="T2" fmla="*/ 666 w 866"/>
                <a:gd name="T3" fmla="*/ 151 h 734"/>
                <a:gd name="T4" fmla="*/ 633 w 866"/>
                <a:gd name="T5" fmla="*/ 384 h 734"/>
                <a:gd name="T6" fmla="*/ 349 w 866"/>
                <a:gd name="T7" fmla="*/ 284 h 734"/>
                <a:gd name="T8" fmla="*/ 366 w 866"/>
                <a:gd name="T9" fmla="*/ 584 h 734"/>
                <a:gd name="T10" fmla="*/ 50 w 866"/>
                <a:gd name="T11" fmla="*/ 451 h 734"/>
                <a:gd name="T12" fmla="*/ 66 w 866"/>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866" h="734">
                  <a:moveTo>
                    <a:pt x="866" y="0"/>
                  </a:moveTo>
                  <a:cubicBezTo>
                    <a:pt x="832" y="34"/>
                    <a:pt x="699" y="84"/>
                    <a:pt x="666" y="151"/>
                  </a:cubicBezTo>
                  <a:cubicBezTo>
                    <a:pt x="616" y="217"/>
                    <a:pt x="682" y="367"/>
                    <a:pt x="633" y="384"/>
                  </a:cubicBezTo>
                  <a:cubicBezTo>
                    <a:pt x="583" y="401"/>
                    <a:pt x="399" y="251"/>
                    <a:pt x="349" y="284"/>
                  </a:cubicBezTo>
                  <a:cubicBezTo>
                    <a:pt x="316" y="317"/>
                    <a:pt x="416" y="551"/>
                    <a:pt x="366" y="584"/>
                  </a:cubicBezTo>
                  <a:cubicBezTo>
                    <a:pt x="316" y="617"/>
                    <a:pt x="100" y="434"/>
                    <a:pt x="50" y="451"/>
                  </a:cubicBezTo>
                  <a:cubicBezTo>
                    <a:pt x="0" y="484"/>
                    <a:pt x="66" y="684"/>
                    <a:pt x="66" y="734"/>
                  </a:cubicBezTo>
                </a:path>
              </a:pathLst>
            </a:custGeom>
            <a:noFill/>
            <a:ln w="3175" cap="flat" cmpd="sng">
              <a:solidFill>
                <a:srgbClr xmlns:mc="http://schemas.openxmlformats.org/markup-compatibility/2006" xmlns:a14="http://schemas.microsoft.com/office/drawing/2010/main" val="FFFFFF" mc:Ignorable="a14" a14:legacySpreadsheetColorIndex="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grpSp>
      <p:grpSp>
        <p:nvGrpSpPr>
          <p:cNvPr id="21523" name="Group 82"/>
          <p:cNvGrpSpPr>
            <a:grpSpLocks/>
          </p:cNvGrpSpPr>
          <p:nvPr/>
        </p:nvGrpSpPr>
        <p:grpSpPr bwMode="auto">
          <a:xfrm rot="-6923344">
            <a:off x="1283494" y="1661319"/>
            <a:ext cx="1373187" cy="1050925"/>
            <a:chOff x="0" y="0"/>
            <a:chExt cx="439781" cy="304778"/>
          </a:xfrm>
        </p:grpSpPr>
        <p:sp>
          <p:nvSpPr>
            <p:cNvPr id="84" name="Freeform 83"/>
            <p:cNvSpPr>
              <a:spLocks noChangeAspect="1" noEditPoints="1"/>
            </p:cNvSpPr>
            <p:nvPr/>
          </p:nvSpPr>
          <p:spPr bwMode="auto">
            <a:xfrm rot="2328950">
              <a:off x="352940" y="102984"/>
              <a:ext cx="86431" cy="80108"/>
            </a:xfrm>
            <a:custGeom>
              <a:avLst/>
              <a:gdLst>
                <a:gd name="T0" fmla="*/ 3 w 9"/>
                <a:gd name="T1" fmla="*/ 5 h 8"/>
                <a:gd name="T2" fmla="*/ 6 w 9"/>
                <a:gd name="T3" fmla="*/ 2 h 8"/>
                <a:gd name="T4" fmla="*/ 7 w 9"/>
                <a:gd name="T5" fmla="*/ 2 h 8"/>
                <a:gd name="T6" fmla="*/ 7 w 9"/>
                <a:gd name="T7" fmla="*/ 2 h 8"/>
                <a:gd name="T8" fmla="*/ 3 w 9"/>
                <a:gd name="T9" fmla="*/ 5 h 8"/>
                <a:gd name="T10" fmla="*/ 3 w 9"/>
                <a:gd name="T11" fmla="*/ 5 h 8"/>
                <a:gd name="T12" fmla="*/ 3 w 9"/>
                <a:gd name="T13" fmla="*/ 5 h 8"/>
                <a:gd name="T14" fmla="*/ 0 w 9"/>
                <a:gd name="T15" fmla="*/ 2 h 8"/>
                <a:gd name="T16" fmla="*/ 9 w 9"/>
                <a:gd name="T17" fmla="*/ 0 h 8"/>
                <a:gd name="T18" fmla="*/ 5 w 9"/>
                <a:gd name="T19" fmla="*/ 8 h 8"/>
                <a:gd name="T20" fmla="*/ 0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3" y="5"/>
                  </a:moveTo>
                  <a:lnTo>
                    <a:pt x="6" y="2"/>
                  </a:lnTo>
                  <a:cubicBezTo>
                    <a:pt x="6" y="2"/>
                    <a:pt x="7" y="2"/>
                    <a:pt x="7" y="2"/>
                  </a:cubicBezTo>
                  <a:cubicBezTo>
                    <a:pt x="7" y="2"/>
                    <a:pt x="7" y="2"/>
                    <a:pt x="7" y="2"/>
                  </a:cubicBezTo>
                  <a:lnTo>
                    <a:pt x="3" y="5"/>
                  </a:lnTo>
                  <a:cubicBezTo>
                    <a:pt x="3" y="6"/>
                    <a:pt x="3" y="6"/>
                    <a:pt x="3" y="5"/>
                  </a:cubicBezTo>
                  <a:cubicBezTo>
                    <a:pt x="2" y="5"/>
                    <a:pt x="2" y="5"/>
                    <a:pt x="3" y="5"/>
                  </a:cubicBezTo>
                  <a:close/>
                  <a:moveTo>
                    <a:pt x="0" y="2"/>
                  </a:moveTo>
                  <a:lnTo>
                    <a:pt x="9" y="0"/>
                  </a:lnTo>
                  <a:lnTo>
                    <a:pt x="5" y="8"/>
                  </a:lnTo>
                  <a:lnTo>
                    <a:pt x="0" y="2"/>
                  </a:lnTo>
                  <a:close/>
                </a:path>
              </a:pathLst>
            </a:custGeom>
            <a:solidFill>
              <a:srgbClr xmlns:mc="http://schemas.openxmlformats.org/markup-compatibility/2006" xmlns:a14="http://schemas.microsoft.com/office/drawing/2010/main" val="FFFFFF" mc:Ignorable="a14" a14:legacySpreadsheetColorIndex="9"/>
            </a:solidFill>
            <a:ln w="10795" cap="flat" cmpd="sng">
              <a:solidFill>
                <a:srgbClr xmlns:mc="http://schemas.openxmlformats.org/markup-compatibility/2006" xmlns:a14="http://schemas.microsoft.com/office/drawing/2010/main" val="FFFFFF" mc:Ignorable="a14" a14:legacySpreadsheetColorIndex="9"/>
              </a:solidFill>
              <a:prstDash val="solid"/>
              <a:round/>
              <a:headEnd/>
              <a:tailEnd/>
            </a:ln>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sp>
          <p:nvSpPr>
            <p:cNvPr id="85" name="Freeform 84"/>
            <p:cNvSpPr>
              <a:spLocks/>
            </p:cNvSpPr>
            <p:nvPr/>
          </p:nvSpPr>
          <p:spPr bwMode="auto">
            <a:xfrm rot="2328950">
              <a:off x="-1084" y="-875"/>
              <a:ext cx="347758" cy="304778"/>
            </a:xfrm>
            <a:custGeom>
              <a:avLst/>
              <a:gdLst>
                <a:gd name="T0" fmla="*/ 866 w 866"/>
                <a:gd name="T1" fmla="*/ 0 h 734"/>
                <a:gd name="T2" fmla="*/ 666 w 866"/>
                <a:gd name="T3" fmla="*/ 151 h 734"/>
                <a:gd name="T4" fmla="*/ 633 w 866"/>
                <a:gd name="T5" fmla="*/ 384 h 734"/>
                <a:gd name="T6" fmla="*/ 349 w 866"/>
                <a:gd name="T7" fmla="*/ 284 h 734"/>
                <a:gd name="T8" fmla="*/ 366 w 866"/>
                <a:gd name="T9" fmla="*/ 584 h 734"/>
                <a:gd name="T10" fmla="*/ 50 w 866"/>
                <a:gd name="T11" fmla="*/ 451 h 734"/>
                <a:gd name="T12" fmla="*/ 66 w 866"/>
                <a:gd name="T13" fmla="*/ 734 h 734"/>
              </a:gdLst>
              <a:ahLst/>
              <a:cxnLst>
                <a:cxn ang="0">
                  <a:pos x="T0" y="T1"/>
                </a:cxn>
                <a:cxn ang="0">
                  <a:pos x="T2" y="T3"/>
                </a:cxn>
                <a:cxn ang="0">
                  <a:pos x="T4" y="T5"/>
                </a:cxn>
                <a:cxn ang="0">
                  <a:pos x="T6" y="T7"/>
                </a:cxn>
                <a:cxn ang="0">
                  <a:pos x="T8" y="T9"/>
                </a:cxn>
                <a:cxn ang="0">
                  <a:pos x="T10" y="T11"/>
                </a:cxn>
                <a:cxn ang="0">
                  <a:pos x="T12" y="T13"/>
                </a:cxn>
              </a:cxnLst>
              <a:rect l="0" t="0" r="r" b="b"/>
              <a:pathLst>
                <a:path w="866" h="734">
                  <a:moveTo>
                    <a:pt x="866" y="0"/>
                  </a:moveTo>
                  <a:cubicBezTo>
                    <a:pt x="832" y="34"/>
                    <a:pt x="699" y="84"/>
                    <a:pt x="666" y="151"/>
                  </a:cubicBezTo>
                  <a:cubicBezTo>
                    <a:pt x="616" y="217"/>
                    <a:pt x="682" y="367"/>
                    <a:pt x="633" y="384"/>
                  </a:cubicBezTo>
                  <a:cubicBezTo>
                    <a:pt x="583" y="401"/>
                    <a:pt x="399" y="251"/>
                    <a:pt x="349" y="284"/>
                  </a:cubicBezTo>
                  <a:cubicBezTo>
                    <a:pt x="316" y="317"/>
                    <a:pt x="416" y="551"/>
                    <a:pt x="366" y="584"/>
                  </a:cubicBezTo>
                  <a:cubicBezTo>
                    <a:pt x="316" y="617"/>
                    <a:pt x="100" y="434"/>
                    <a:pt x="50" y="451"/>
                  </a:cubicBezTo>
                  <a:cubicBezTo>
                    <a:pt x="0" y="484"/>
                    <a:pt x="66" y="684"/>
                    <a:pt x="66" y="734"/>
                  </a:cubicBezTo>
                </a:path>
              </a:pathLst>
            </a:custGeom>
            <a:noFill/>
            <a:ln w="3175" cap="flat" cmpd="sng">
              <a:solidFill>
                <a:srgbClr xmlns:mc="http://schemas.openxmlformats.org/markup-compatibility/2006" xmlns:a14="http://schemas.microsoft.com/office/drawing/2010/main" val="FFFFFF" mc:Ignorable="a14" a14:legacySpreadsheetColorIndex="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buFontTx/>
                <a:buNone/>
                <a:defRPr/>
              </a:pPr>
              <a:endParaRPr lang="en-US" sz="1800" kern="0">
                <a:solidFill>
                  <a:sysClr val="windowText" lastClr="000000"/>
                </a:solidFill>
                <a:latin typeface="Arial" charset="0"/>
              </a:endParaRPr>
            </a:p>
          </p:txBody>
        </p:sp>
      </p:grpSp>
      <p:sp>
        <p:nvSpPr>
          <p:cNvPr id="21524" name="Oval 85"/>
          <p:cNvSpPr>
            <a:spLocks noChangeArrowheads="1"/>
          </p:cNvSpPr>
          <p:nvPr/>
        </p:nvSpPr>
        <p:spPr bwMode="auto">
          <a:xfrm>
            <a:off x="2357438" y="2727325"/>
            <a:ext cx="228600" cy="228600"/>
          </a:xfrm>
          <a:prstGeom prst="ellipse">
            <a:avLst/>
          </a:prstGeom>
          <a:solidFill>
            <a:schemeClr val="tx1"/>
          </a:solidFill>
          <a:ln w="9525" algn="ctr">
            <a:solidFill>
              <a:schemeClr val="bg2"/>
            </a:solidFill>
            <a:round/>
            <a:headEnd/>
            <a:tailEnd/>
          </a:ln>
        </p:spPr>
        <p:txBody>
          <a:bodyPr/>
          <a:lstStyle/>
          <a:p>
            <a:pPr marL="342900" indent="-342900"/>
            <a:endParaRPr lang="en-US"/>
          </a:p>
        </p:txBody>
      </p:sp>
      <p:sp>
        <p:nvSpPr>
          <p:cNvPr id="87" name="Text Box 16"/>
          <p:cNvSpPr txBox="1"/>
          <p:nvPr/>
        </p:nvSpPr>
        <p:spPr>
          <a:xfrm>
            <a:off x="5888038" y="1901825"/>
            <a:ext cx="482600" cy="536575"/>
          </a:xfrm>
          <a:prstGeom prst="rect">
            <a:avLst/>
          </a:prstGeom>
          <a:noFill/>
          <a:ln w="6350">
            <a:noFill/>
          </a:ln>
          <a:effectLst/>
        </p:spPr>
        <p:txBody>
          <a:bodyPr/>
          <a:lstStyle/>
          <a:p>
            <a:pPr algn="just" eaLnBrk="1" fontAlgn="auto" hangingPunct="1">
              <a:spcBef>
                <a:spcPts val="0"/>
              </a:spcBef>
              <a:spcAft>
                <a:spcPts val="0"/>
              </a:spcAft>
              <a:buFontTx/>
              <a:buNone/>
              <a:defRPr/>
            </a:pPr>
            <a:r>
              <a:rPr lang="en-US" sz="3600" b="1" kern="0" dirty="0">
                <a:solidFill>
                  <a:srgbClr val="FFFFFF"/>
                </a:solidFill>
                <a:latin typeface="Times"/>
                <a:ea typeface="PMingLiU"/>
                <a:cs typeface="Times New Roman"/>
              </a:rPr>
              <a:t>+</a:t>
            </a:r>
            <a:endParaRPr lang="en-US" sz="3600" b="1" kern="0" dirty="0">
              <a:solidFill>
                <a:sysClr val="windowText" lastClr="000000"/>
              </a:solidFill>
              <a:latin typeface="Times"/>
              <a:ea typeface="PMingLiU"/>
              <a:cs typeface="Times New Roman"/>
            </a:endParaRPr>
          </a:p>
        </p:txBody>
      </p:sp>
      <p:sp>
        <p:nvSpPr>
          <p:cNvPr id="88" name="Text Box 27"/>
          <p:cNvSpPr txBox="1"/>
          <p:nvPr/>
        </p:nvSpPr>
        <p:spPr>
          <a:xfrm>
            <a:off x="5956300" y="3543300"/>
            <a:ext cx="288925" cy="663575"/>
          </a:xfrm>
          <a:prstGeom prst="rect">
            <a:avLst/>
          </a:prstGeom>
          <a:noFill/>
          <a:ln w="6350">
            <a:noFill/>
          </a:ln>
          <a:effectLst/>
        </p:spPr>
        <p:txBody>
          <a:bodyPr/>
          <a:lstStyle/>
          <a:p>
            <a:pPr algn="just" eaLnBrk="1" fontAlgn="auto" hangingPunct="1">
              <a:spcBef>
                <a:spcPts val="0"/>
              </a:spcBef>
              <a:spcAft>
                <a:spcPts val="0"/>
              </a:spcAft>
              <a:buFontTx/>
              <a:buNone/>
              <a:defRPr/>
            </a:pPr>
            <a:r>
              <a:rPr lang="en-US" sz="3600" b="1" kern="0" dirty="0">
                <a:solidFill>
                  <a:srgbClr val="FFFFFF"/>
                </a:solidFill>
                <a:latin typeface="Times"/>
                <a:ea typeface="PMingLiU"/>
                <a:cs typeface="Times New Roman"/>
              </a:rPr>
              <a:t>-</a:t>
            </a:r>
            <a:endParaRPr lang="en-US" sz="3600" kern="0" dirty="0">
              <a:solidFill>
                <a:sysClr val="windowText" lastClr="000000"/>
              </a:solidFill>
              <a:latin typeface="Times"/>
              <a:ea typeface="PMingLiU"/>
              <a:cs typeface="Times New Roman"/>
            </a:endParaRPr>
          </a:p>
        </p:txBody>
      </p:sp>
      <p:sp>
        <p:nvSpPr>
          <p:cNvPr id="21527" name="TextBox 88"/>
          <p:cNvSpPr txBox="1">
            <a:spLocks noChangeArrowheads="1"/>
          </p:cNvSpPr>
          <p:nvPr/>
        </p:nvSpPr>
        <p:spPr bwMode="auto">
          <a:xfrm>
            <a:off x="5908675" y="1335088"/>
            <a:ext cx="50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D</a:t>
            </a:r>
          </a:p>
        </p:txBody>
      </p:sp>
      <p:sp>
        <p:nvSpPr>
          <p:cNvPr id="21528" name="TextBox 89"/>
          <p:cNvSpPr txBox="1">
            <a:spLocks noChangeArrowheads="1"/>
          </p:cNvSpPr>
          <p:nvPr/>
        </p:nvSpPr>
        <p:spPr bwMode="auto">
          <a:xfrm>
            <a:off x="5067300" y="2570163"/>
            <a:ext cx="51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L</a:t>
            </a:r>
          </a:p>
        </p:txBody>
      </p:sp>
      <p:sp>
        <p:nvSpPr>
          <p:cNvPr id="21529" name="TextBox 90"/>
          <p:cNvSpPr txBox="1">
            <a:spLocks noChangeArrowheads="1"/>
          </p:cNvSpPr>
          <p:nvPr/>
        </p:nvSpPr>
        <p:spPr bwMode="auto">
          <a:xfrm>
            <a:off x="3198813" y="243840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d</a:t>
            </a:r>
          </a:p>
        </p:txBody>
      </p:sp>
      <p:sp>
        <p:nvSpPr>
          <p:cNvPr id="21530" name="TextBox 91"/>
          <p:cNvSpPr txBox="1">
            <a:spLocks noChangeArrowheads="1"/>
          </p:cNvSpPr>
          <p:nvPr/>
        </p:nvSpPr>
        <p:spPr bwMode="auto">
          <a:xfrm>
            <a:off x="3219450" y="1793875"/>
            <a:ext cx="509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t</a:t>
            </a:r>
          </a:p>
        </p:txBody>
      </p:sp>
      <p:sp>
        <p:nvSpPr>
          <p:cNvPr id="21531" name="TextBox 92"/>
          <p:cNvSpPr txBox="1">
            <a:spLocks noChangeArrowheads="1"/>
          </p:cNvSpPr>
          <p:nvPr/>
        </p:nvSpPr>
        <p:spPr bwMode="auto">
          <a:xfrm>
            <a:off x="3198813" y="353060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t</a:t>
            </a:r>
          </a:p>
        </p:txBody>
      </p:sp>
      <p:sp>
        <p:nvSpPr>
          <p:cNvPr id="21532" name="TextBox 93"/>
          <p:cNvSpPr txBox="1">
            <a:spLocks noChangeArrowheads="1"/>
          </p:cNvSpPr>
          <p:nvPr/>
        </p:nvSpPr>
        <p:spPr bwMode="auto">
          <a:xfrm>
            <a:off x="1539875" y="5311775"/>
            <a:ext cx="1979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Thin Film</a:t>
            </a:r>
          </a:p>
        </p:txBody>
      </p:sp>
      <p:sp>
        <p:nvSpPr>
          <p:cNvPr id="21533" name="TextBox 94"/>
          <p:cNvSpPr txBox="1">
            <a:spLocks noChangeArrowheads="1"/>
          </p:cNvSpPr>
          <p:nvPr/>
        </p:nvSpPr>
        <p:spPr bwMode="auto">
          <a:xfrm>
            <a:off x="5126038" y="5303838"/>
            <a:ext cx="197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t>Nanowire</a:t>
            </a:r>
          </a:p>
        </p:txBody>
      </p:sp>
      <p:sp>
        <p:nvSpPr>
          <p:cNvPr id="21534" name="Text Box 4"/>
          <p:cNvSpPr txBox="1">
            <a:spLocks noChangeArrowheads="1"/>
          </p:cNvSpPr>
          <p:nvPr/>
        </p:nvSpPr>
        <p:spPr bwMode="auto">
          <a:xfrm>
            <a:off x="8382000" y="58816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l">
              <a:spcBef>
                <a:spcPct val="50000"/>
              </a:spcBef>
              <a:buFontTx/>
              <a:buNone/>
            </a:pPr>
            <a:r>
              <a:rPr lang="en-US" altLang="zh-TW" b="1">
                <a:ea typeface="新細明體" pitchFamily="18" charset="-120"/>
              </a:rPr>
              <a:t>7</a:t>
            </a:r>
          </a:p>
        </p:txBody>
      </p:sp>
      <p:sp>
        <p:nvSpPr>
          <p:cNvPr id="21535" name="Rectangle 2"/>
          <p:cNvSpPr txBox="1">
            <a:spLocks noChangeArrowheads="1"/>
          </p:cNvSpPr>
          <p:nvPr/>
        </p:nvSpPr>
        <p:spPr bwMode="auto">
          <a:xfrm>
            <a:off x="609600" y="393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a:spcBef>
                <a:spcPct val="0"/>
              </a:spcBef>
              <a:buFontTx/>
              <a:buNone/>
            </a:pPr>
            <a:r>
              <a:rPr lang="en-US" altLang="zh-TW" sz="4400" b="1" dirty="0">
                <a:solidFill>
                  <a:schemeClr val="tx2"/>
                </a:solidFill>
                <a:ea typeface="新細明體" pitchFamily="18" charset="-120"/>
              </a:rPr>
              <a:t>Memristor Geometry</a:t>
            </a:r>
          </a:p>
        </p:txBody>
      </p:sp>
      <p:sp>
        <p:nvSpPr>
          <p:cNvPr id="21536" name="TextBox 88"/>
          <p:cNvSpPr txBox="1">
            <a:spLocks noChangeArrowheads="1"/>
          </p:cNvSpPr>
          <p:nvPr/>
        </p:nvSpPr>
        <p:spPr bwMode="auto">
          <a:xfrm>
            <a:off x="6043612" y="4359275"/>
            <a:ext cx="509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solidFill>
                  <a:schemeClr val="bg2"/>
                </a:solidFill>
              </a:rPr>
              <a:t>I</a:t>
            </a:r>
          </a:p>
        </p:txBody>
      </p:sp>
      <p:sp>
        <p:nvSpPr>
          <p:cNvPr id="21537" name="TextBox 88"/>
          <p:cNvSpPr txBox="1">
            <a:spLocks noChangeArrowheads="1"/>
          </p:cNvSpPr>
          <p:nvPr/>
        </p:nvSpPr>
        <p:spPr bwMode="auto">
          <a:xfrm>
            <a:off x="2386013" y="4424363"/>
            <a:ext cx="50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buFontTx/>
              <a:buNone/>
            </a:pPr>
            <a:r>
              <a:rPr lang="en-US" sz="2400" b="1">
                <a:solidFill>
                  <a:schemeClr val="bg2"/>
                </a:solidFill>
              </a:rPr>
              <a:t>I</a:t>
            </a:r>
          </a:p>
        </p:txBody>
      </p:sp>
    </p:spTree>
    <p:extLst>
      <p:ext uri="{BB962C8B-B14F-4D97-AF65-F5344CB8AC3E}">
        <p14:creationId xmlns:p14="http://schemas.microsoft.com/office/powerpoint/2010/main" val="130655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1"/>
          </p:nvPr>
        </p:nvSpPr>
        <p:spPr/>
        <p:txBody>
          <a:bodyPr/>
          <a:lstStyle/>
          <a:p>
            <a:r>
              <a:rPr lang="en-US" altLang="zh-TW" smtClean="0"/>
              <a:t>International Conference on Intelligent Computing - ICIC 2011- Zhengzhou, August 11-14, 2011</a:t>
            </a:r>
            <a:endParaRPr lang="en-US" altLang="zh-TW"/>
          </a:p>
        </p:txBody>
      </p:sp>
      <p:sp>
        <p:nvSpPr>
          <p:cNvPr id="316418" name="Rectangle 2"/>
          <p:cNvSpPr>
            <a:spLocks noGrp="1" noChangeArrowheads="1"/>
          </p:cNvSpPr>
          <p:nvPr/>
        </p:nvSpPr>
        <p:spPr bwMode="auto">
          <a:xfrm>
            <a:off x="228600" y="457200"/>
            <a:ext cx="89154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buFontTx/>
              <a:buNone/>
            </a:pPr>
            <a:r>
              <a:rPr lang="en-US" altLang="zh-TW" sz="4400" b="1">
                <a:solidFill>
                  <a:srgbClr val="FFFF00"/>
                </a:solidFill>
                <a:ea typeface="新細明體" pitchFamily="18" charset="-120"/>
              </a:rPr>
              <a:t>Classical v. QM Heat Capacity</a:t>
            </a:r>
            <a:endParaRPr lang="en-US" altLang="zh-TW">
              <a:ea typeface="新細明體" pitchFamily="18" charset="-120"/>
            </a:endParaRPr>
          </a:p>
        </p:txBody>
      </p:sp>
      <p:graphicFrame>
        <p:nvGraphicFramePr>
          <p:cNvPr id="316419" name="Object 3"/>
          <p:cNvGraphicFramePr>
            <a:graphicFrameLocks noChangeAspect="1"/>
          </p:cNvGraphicFramePr>
          <p:nvPr/>
        </p:nvGraphicFramePr>
        <p:xfrm>
          <a:off x="457200" y="1371600"/>
          <a:ext cx="7924800" cy="4924425"/>
        </p:xfrm>
        <a:graphic>
          <a:graphicData uri="http://schemas.openxmlformats.org/presentationml/2006/ole">
            <mc:AlternateContent xmlns:mc="http://schemas.openxmlformats.org/markup-compatibility/2006">
              <mc:Choice xmlns:v="urn:schemas-microsoft-com:vml" Requires="v">
                <p:oleObj spid="_x0000_s5128" name="Chart" r:id="rId3" imgW="3638550" imgH="2085975" progId="Excel.Chart.8">
                  <p:embed/>
                </p:oleObj>
              </mc:Choice>
              <mc:Fallback>
                <p:oleObj name="Chart" r:id="rId3" imgW="3638550" imgH="20859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79248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20" name="Text Box 4"/>
          <p:cNvSpPr txBox="1">
            <a:spLocks noChangeArrowheads="1"/>
          </p:cNvSpPr>
          <p:nvPr/>
        </p:nvSpPr>
        <p:spPr bwMode="auto">
          <a:xfrm>
            <a:off x="5486400" y="3200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None/>
            </a:pPr>
            <a:endParaRPr lang="zh-TW" altLang="en-US" sz="2800" b="1">
              <a:latin typeface="Arial" charset="0"/>
              <a:ea typeface="新細明體" pitchFamily="18" charset="-120"/>
            </a:endParaRPr>
          </a:p>
        </p:txBody>
      </p:sp>
      <p:graphicFrame>
        <p:nvGraphicFramePr>
          <p:cNvPr id="316421" name="Object 5"/>
          <p:cNvGraphicFramePr>
            <a:graphicFrameLocks noChangeAspect="1"/>
          </p:cNvGraphicFramePr>
          <p:nvPr/>
        </p:nvGraphicFramePr>
        <p:xfrm>
          <a:off x="5105400" y="2667000"/>
          <a:ext cx="2286000" cy="1487488"/>
        </p:xfrm>
        <a:graphic>
          <a:graphicData uri="http://schemas.openxmlformats.org/presentationml/2006/ole">
            <mc:AlternateContent xmlns:mc="http://schemas.openxmlformats.org/markup-compatibility/2006">
              <mc:Choice xmlns:v="urn:schemas-microsoft-com:vml" Requires="v">
                <p:oleObj spid="_x0000_s5129" name="Equation" r:id="rId5" imgW="1091880" imgH="711000" progId="Equation.3">
                  <p:embed/>
                </p:oleObj>
              </mc:Choice>
              <mc:Fallback>
                <p:oleObj name="Equation" r:id="rId5" imgW="109188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667000"/>
                        <a:ext cx="2286000"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6422" name="Text Box 6"/>
          <p:cNvSpPr txBox="1">
            <a:spLocks noChangeArrowheads="1"/>
          </p:cNvSpPr>
          <p:nvPr/>
        </p:nvSpPr>
        <p:spPr bwMode="auto">
          <a:xfrm>
            <a:off x="8686800" y="6019800"/>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None/>
            </a:pPr>
            <a:r>
              <a:rPr lang="en-US" altLang="zh-TW" sz="2800" b="1" dirty="0" smtClean="0">
                <a:latin typeface="Arial" charset="0"/>
                <a:ea typeface="新細明體" pitchFamily="18" charset="-120"/>
              </a:rPr>
              <a:t>8</a:t>
            </a:r>
            <a:endParaRPr lang="en-US" altLang="zh-TW" sz="2800" b="1" dirty="0">
              <a:latin typeface="Arial" charset="0"/>
              <a:ea typeface="新細明體" pitchFamily="18" charset="-120"/>
            </a:endParaRPr>
          </a:p>
        </p:txBody>
      </p:sp>
      <p:sp>
        <p:nvSpPr>
          <p:cNvPr id="316428" name="Oval 12"/>
          <p:cNvSpPr>
            <a:spLocks noChangeArrowheads="1"/>
          </p:cNvSpPr>
          <p:nvPr/>
        </p:nvSpPr>
        <p:spPr bwMode="auto">
          <a:xfrm>
            <a:off x="2819400" y="2438400"/>
            <a:ext cx="1371600" cy="1219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32" name="Text Box 16"/>
          <p:cNvSpPr txBox="1">
            <a:spLocks noChangeArrowheads="1"/>
          </p:cNvSpPr>
          <p:nvPr/>
        </p:nvSpPr>
        <p:spPr bwMode="auto">
          <a:xfrm>
            <a:off x="1447800" y="5638800"/>
            <a:ext cx="1676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None/>
            </a:pPr>
            <a:r>
              <a:rPr lang="en-US" altLang="zh-TW" sz="2000" b="1">
                <a:latin typeface="Arial" charset="0"/>
                <a:ea typeface="新細明體" pitchFamily="18" charset="-120"/>
              </a:rPr>
              <a:t>Nanoscale</a:t>
            </a:r>
          </a:p>
          <a:p>
            <a:pPr>
              <a:spcBef>
                <a:spcPct val="50000"/>
              </a:spcBef>
              <a:buFontTx/>
              <a:buNone/>
            </a:pPr>
            <a:endParaRPr lang="en-US" altLang="zh-TW" sz="2000" b="1">
              <a:latin typeface="Arial" charset="0"/>
              <a:ea typeface="新細明體" pitchFamily="18" charset="-120"/>
            </a:endParaRPr>
          </a:p>
        </p:txBody>
      </p:sp>
      <p:sp>
        <p:nvSpPr>
          <p:cNvPr id="316433" name="Line 17"/>
          <p:cNvSpPr>
            <a:spLocks noChangeShapeType="1"/>
          </p:cNvSpPr>
          <p:nvPr/>
        </p:nvSpPr>
        <p:spPr bwMode="auto">
          <a:xfrm rot="1210047" flipH="1" flipV="1">
            <a:off x="2209800" y="4953000"/>
            <a:ext cx="122238" cy="685800"/>
          </a:xfrm>
          <a:prstGeom prst="line">
            <a:avLst/>
          </a:prstGeom>
          <a:noFill/>
          <a:ln w="9525">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34" name="Text Box 18"/>
          <p:cNvSpPr txBox="1">
            <a:spLocks noChangeArrowheads="1"/>
          </p:cNvSpPr>
          <p:nvPr/>
        </p:nvSpPr>
        <p:spPr bwMode="auto">
          <a:xfrm>
            <a:off x="7391400" y="22098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None/>
            </a:pPr>
            <a:r>
              <a:rPr lang="en-US" altLang="zh-TW" sz="2000">
                <a:latin typeface="Arial" charset="0"/>
                <a:ea typeface="新細明體" pitchFamily="18" charset="-120"/>
              </a:rPr>
              <a:t>         kT        0.0258 eV   </a:t>
            </a:r>
          </a:p>
        </p:txBody>
      </p:sp>
      <p:sp>
        <p:nvSpPr>
          <p:cNvPr id="316450" name="Rectangle 34"/>
          <p:cNvSpPr>
            <a:spLocks noChangeArrowheads="1"/>
          </p:cNvSpPr>
          <p:nvPr/>
        </p:nvSpPr>
        <p:spPr bwMode="auto">
          <a:xfrm>
            <a:off x="4002833" y="2057400"/>
            <a:ext cx="152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sz="2000" dirty="0" smtClean="0"/>
              <a:t>Classical Statistical Mechanics </a:t>
            </a:r>
            <a:endParaRPr lang="en-US" sz="2000" dirty="0"/>
          </a:p>
        </p:txBody>
      </p:sp>
      <p:sp>
        <p:nvSpPr>
          <p:cNvPr id="316452" name="Line 36"/>
          <p:cNvSpPr>
            <a:spLocks noChangeShapeType="1"/>
          </p:cNvSpPr>
          <p:nvPr/>
        </p:nvSpPr>
        <p:spPr bwMode="auto">
          <a:xfrm flipH="1">
            <a:off x="2667000" y="2362200"/>
            <a:ext cx="4038600" cy="0"/>
          </a:xfrm>
          <a:prstGeom prst="line">
            <a:avLst/>
          </a:prstGeom>
          <a:noFill/>
          <a:ln w="222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53" name="Rectangle 37"/>
          <p:cNvSpPr>
            <a:spLocks noChangeArrowheads="1"/>
          </p:cNvSpPr>
          <p:nvPr/>
        </p:nvSpPr>
        <p:spPr bwMode="auto">
          <a:xfrm>
            <a:off x="3505200" y="31242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buFontTx/>
              <a:buNone/>
            </a:pPr>
            <a:r>
              <a:rPr lang="en-US" sz="2000"/>
              <a:t>QM </a:t>
            </a:r>
          </a:p>
        </p:txBody>
      </p:sp>
    </p:spTree>
    <p:extLst>
      <p:ext uri="{BB962C8B-B14F-4D97-AF65-F5344CB8AC3E}">
        <p14:creationId xmlns:p14="http://schemas.microsoft.com/office/powerpoint/2010/main" val="1441061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xfrm>
            <a:off x="685800" y="6477000"/>
            <a:ext cx="7772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r>
              <a:rPr lang="en-US" altLang="zh-TW" sz="1400" smtClean="0">
                <a:solidFill>
                  <a:schemeClr val="tx2"/>
                </a:solidFill>
              </a:rPr>
              <a:t>International Conference on Intelligent Computing - ICIC 2011- Zhengzhou, August 11-14, 2011</a:t>
            </a:r>
          </a:p>
        </p:txBody>
      </p:sp>
      <p:sp>
        <p:nvSpPr>
          <p:cNvPr id="22531" name="Rectangle 2"/>
          <p:cNvSpPr>
            <a:spLocks noGrp="1" noChangeArrowheads="1"/>
          </p:cNvSpPr>
          <p:nvPr>
            <p:ph type="title"/>
          </p:nvPr>
        </p:nvSpPr>
        <p:spPr>
          <a:xfrm>
            <a:off x="838200" y="228600"/>
            <a:ext cx="7772400" cy="1143000"/>
          </a:xfrm>
        </p:spPr>
        <p:txBody>
          <a:bodyPr/>
          <a:lstStyle/>
          <a:p>
            <a:r>
              <a:rPr lang="en-US" smtClean="0"/>
              <a:t>Conservation by QED</a:t>
            </a:r>
          </a:p>
        </p:txBody>
      </p:sp>
      <p:sp>
        <p:nvSpPr>
          <p:cNvPr id="22533" name="Text Box 6"/>
          <p:cNvSpPr txBox="1">
            <a:spLocks noChangeArrowheads="1"/>
          </p:cNvSpPr>
          <p:nvPr/>
        </p:nvSpPr>
        <p:spPr bwMode="auto">
          <a:xfrm>
            <a:off x="8610600" y="60198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l">
              <a:spcBef>
                <a:spcPct val="50000"/>
              </a:spcBef>
              <a:buFontTx/>
              <a:buNone/>
            </a:pPr>
            <a:r>
              <a:rPr lang="en-US" altLang="zh-TW" b="1">
                <a:ea typeface="新細明體" pitchFamily="18" charset="-120"/>
              </a:rPr>
              <a:t>9</a:t>
            </a:r>
          </a:p>
        </p:txBody>
      </p:sp>
      <p:sp>
        <p:nvSpPr>
          <p:cNvPr id="15" name="Text Box 14"/>
          <p:cNvSpPr txBox="1">
            <a:spLocks noChangeArrowheads="1"/>
          </p:cNvSpPr>
          <p:nvPr/>
        </p:nvSpPr>
        <p:spPr bwMode="auto">
          <a:xfrm>
            <a:off x="-76200" y="4465141"/>
            <a:ext cx="8686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20000"/>
              </a:spcBef>
              <a:spcAft>
                <a:spcPct val="0"/>
              </a:spcAft>
              <a:buChar char="•"/>
              <a:defRPr sz="2800">
                <a:solidFill>
                  <a:schemeClr val="tx1"/>
                </a:solidFill>
                <a:latin typeface="Arial" pitchFamily="34" charset="0"/>
              </a:defRPr>
            </a:lvl6pPr>
            <a:lvl7pPr marL="2971800" indent="-228600" algn="ctr" eaLnBrk="0" fontAlgn="base" hangingPunct="0">
              <a:spcBef>
                <a:spcPct val="20000"/>
              </a:spcBef>
              <a:spcAft>
                <a:spcPct val="0"/>
              </a:spcAft>
              <a:buChar char="•"/>
              <a:defRPr sz="2800">
                <a:solidFill>
                  <a:schemeClr val="tx1"/>
                </a:solidFill>
                <a:latin typeface="Arial" pitchFamily="34" charset="0"/>
              </a:defRPr>
            </a:lvl7pPr>
            <a:lvl8pPr marL="3429000" indent="-228600" algn="ctr" eaLnBrk="0" fontAlgn="base" hangingPunct="0">
              <a:spcBef>
                <a:spcPct val="20000"/>
              </a:spcBef>
              <a:spcAft>
                <a:spcPct val="0"/>
              </a:spcAft>
              <a:buChar char="•"/>
              <a:defRPr sz="2800">
                <a:solidFill>
                  <a:schemeClr val="tx1"/>
                </a:solidFill>
                <a:latin typeface="Arial" pitchFamily="34" charset="0"/>
              </a:defRPr>
            </a:lvl8pPr>
            <a:lvl9pPr marL="3886200" indent="-228600" algn="ctr" eaLnBrk="0" fontAlgn="base" hangingPunct="0">
              <a:spcBef>
                <a:spcPct val="20000"/>
              </a:spcBef>
              <a:spcAft>
                <a:spcPct val="0"/>
              </a:spcAft>
              <a:buChar char="•"/>
              <a:defRPr sz="2800">
                <a:solidFill>
                  <a:schemeClr val="tx1"/>
                </a:solidFill>
                <a:latin typeface="Arial" pitchFamily="34" charset="0"/>
              </a:defRPr>
            </a:lvl9pPr>
          </a:lstStyle>
          <a:p>
            <a:pPr algn="ctr">
              <a:spcBef>
                <a:spcPct val="50000"/>
              </a:spcBef>
              <a:buFontTx/>
              <a:buNone/>
            </a:pPr>
            <a:r>
              <a:rPr lang="en-US" sz="2000" dirty="0">
                <a:solidFill>
                  <a:schemeClr val="tx2"/>
                </a:solidFill>
              </a:rPr>
              <a:t>f</a:t>
            </a:r>
            <a:r>
              <a:rPr lang="en-US" sz="2400" dirty="0" smtClean="0">
                <a:solidFill>
                  <a:schemeClr val="tx2"/>
                </a:solidFill>
              </a:rPr>
              <a:t> = c / n /  </a:t>
            </a:r>
            <a:r>
              <a:rPr lang="en-US" sz="2400" dirty="0" smtClean="0">
                <a:solidFill>
                  <a:schemeClr val="tx2"/>
                </a:solidFill>
                <a:sym typeface="Symbol"/>
              </a:rPr>
              <a:t>     E = h f</a:t>
            </a:r>
            <a:r>
              <a:rPr lang="en-US" sz="2000" dirty="0" smtClean="0">
                <a:solidFill>
                  <a:schemeClr val="tx2"/>
                </a:solidFill>
              </a:rPr>
              <a:t>     </a:t>
            </a:r>
          </a:p>
          <a:p>
            <a:pPr algn="ctr">
              <a:spcBef>
                <a:spcPct val="50000"/>
              </a:spcBef>
              <a:buFontTx/>
              <a:buNone/>
            </a:pPr>
            <a:r>
              <a:rPr lang="en-US" sz="2000" dirty="0" smtClean="0">
                <a:solidFill>
                  <a:schemeClr val="tx2"/>
                </a:solidFill>
              </a:rPr>
              <a:t>f </a:t>
            </a:r>
            <a:r>
              <a:rPr lang="en-US" sz="2000" dirty="0">
                <a:solidFill>
                  <a:schemeClr val="tx2"/>
                </a:solidFill>
              </a:rPr>
              <a:t>= TIR confinement  frequency   E = Planck energy                                                        c = light speed   n</a:t>
            </a:r>
            <a:r>
              <a:rPr lang="en-US" sz="2000" baseline="-25000" dirty="0">
                <a:solidFill>
                  <a:schemeClr val="tx2"/>
                </a:solidFill>
              </a:rPr>
              <a:t>r</a:t>
            </a:r>
            <a:r>
              <a:rPr lang="en-US" sz="2000" dirty="0">
                <a:solidFill>
                  <a:schemeClr val="tx2"/>
                </a:solidFill>
              </a:rPr>
              <a:t>  = refractive index   h = Planck’s constant</a:t>
            </a:r>
          </a:p>
          <a:p>
            <a:pPr algn="ctr">
              <a:spcBef>
                <a:spcPct val="50000"/>
              </a:spcBef>
              <a:buFontTx/>
              <a:buNone/>
            </a:pPr>
            <a:r>
              <a:rPr lang="en-US" sz="2000" dirty="0">
                <a:solidFill>
                  <a:schemeClr val="tx2"/>
                </a:solidFill>
                <a:sym typeface="Symbol" pitchFamily="18" charset="2"/>
              </a:rPr>
              <a:t>                           = 2 n</a:t>
            </a:r>
            <a:r>
              <a:rPr lang="en-US" sz="1600" dirty="0">
                <a:solidFill>
                  <a:schemeClr val="tx2"/>
                </a:solidFill>
                <a:sym typeface="Symbol" pitchFamily="18" charset="2"/>
              </a:rPr>
              <a:t>r </a:t>
            </a:r>
            <a:r>
              <a:rPr lang="en-US" sz="2000" dirty="0">
                <a:solidFill>
                  <a:schemeClr val="tx2"/>
                </a:solidFill>
                <a:sym typeface="Symbol" pitchFamily="18" charset="2"/>
              </a:rPr>
              <a:t>D</a:t>
            </a:r>
            <a:r>
              <a:rPr lang="en-US" sz="1600" dirty="0">
                <a:solidFill>
                  <a:schemeClr val="tx2"/>
                </a:solidFill>
                <a:sym typeface="Symbol" pitchFamily="18" charset="2"/>
              </a:rPr>
              <a:t>c  ;  </a:t>
            </a:r>
            <a:r>
              <a:rPr lang="en-US" sz="2000" dirty="0">
                <a:solidFill>
                  <a:schemeClr val="tx2"/>
                </a:solidFill>
                <a:sym typeface="Symbol" pitchFamily="18" charset="2"/>
              </a:rPr>
              <a:t>Dc = d thin film, D nanowire</a:t>
            </a:r>
            <a:endParaRPr lang="en-US" sz="2000" dirty="0">
              <a:solidFill>
                <a:schemeClr val="tx2"/>
              </a:solidFill>
            </a:endParaRPr>
          </a:p>
        </p:txBody>
      </p:sp>
      <p:sp>
        <p:nvSpPr>
          <p:cNvPr id="9" name="TextBox 8"/>
          <p:cNvSpPr txBox="1"/>
          <p:nvPr/>
        </p:nvSpPr>
        <p:spPr>
          <a:xfrm>
            <a:off x="359735" y="1235149"/>
            <a:ext cx="8763000" cy="3785652"/>
          </a:xfrm>
          <a:prstGeom prst="rect">
            <a:avLst/>
          </a:prstGeom>
          <a:noFill/>
        </p:spPr>
        <p:txBody>
          <a:bodyPr wrap="square" rtlCol="0">
            <a:spAutoFit/>
          </a:bodyPr>
          <a:lstStyle/>
          <a:p>
            <a:pPr algn="ctr"/>
            <a:r>
              <a:rPr lang="en-US" sz="2400" dirty="0" smtClean="0"/>
              <a:t>QED induces up-conversion of the absorbed EM energy to the TIR confinement frequency of the memristor.                             </a:t>
            </a:r>
            <a:r>
              <a:rPr lang="en-US" sz="2400" dirty="0" smtClean="0">
                <a:solidFill>
                  <a:schemeClr val="tx2"/>
                </a:solidFill>
              </a:rPr>
              <a:t>TIR total internal reflection</a:t>
            </a:r>
          </a:p>
          <a:p>
            <a:pPr algn="ctr"/>
            <a:endParaRPr lang="en-US" sz="2400" dirty="0"/>
          </a:p>
          <a:p>
            <a:pPr algn="ctr"/>
            <a:r>
              <a:rPr lang="en-US" sz="2400" dirty="0" smtClean="0"/>
              <a:t>Memristors have high surface to volume ratios so most EM energy absorbed in surface</a:t>
            </a:r>
          </a:p>
          <a:p>
            <a:pPr algn="ctr"/>
            <a:endParaRPr lang="en-US" sz="2400" dirty="0"/>
          </a:p>
          <a:p>
            <a:pPr algn="ctr"/>
            <a:r>
              <a:rPr lang="en-US" sz="2400" dirty="0" smtClean="0"/>
              <a:t>TIR confinement only occurs during absorption - sustains itself</a:t>
            </a:r>
          </a:p>
          <a:p>
            <a:pPr algn="ctr"/>
            <a:endParaRPr lang="en-US" sz="2400" dirty="0"/>
          </a:p>
          <a:p>
            <a:endParaRPr lang="en-US" sz="2400" dirty="0"/>
          </a:p>
        </p:txBody>
      </p:sp>
    </p:spTree>
    <p:extLst>
      <p:ext uri="{BB962C8B-B14F-4D97-AF65-F5344CB8AC3E}">
        <p14:creationId xmlns:p14="http://schemas.microsoft.com/office/powerpoint/2010/main" val="23918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9">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9">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FF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1302</Words>
  <Application>Microsoft Office PowerPoint</Application>
  <PresentationFormat>On-screen Show (4:3)</PresentationFormat>
  <Paragraphs>197</Paragraphs>
  <Slides>21</Slides>
  <Notes>11</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21</vt:i4>
      </vt:variant>
    </vt:vector>
  </HeadingPairs>
  <TitlesOfParts>
    <vt:vector size="28" baseType="lpstr">
      <vt:lpstr>Default Design</vt:lpstr>
      <vt:lpstr>1_Default Design</vt:lpstr>
      <vt:lpstr>2_Default Design</vt:lpstr>
      <vt:lpstr>Chart</vt:lpstr>
      <vt:lpstr>Equation</vt:lpstr>
      <vt:lpstr>Microsoft Excel Chart</vt:lpstr>
      <vt:lpstr>Acrobat Document</vt:lpstr>
      <vt:lpstr>Memristors by Quantum Mechanics</vt:lpstr>
      <vt:lpstr>Introduction</vt:lpstr>
      <vt:lpstr>Background </vt:lpstr>
      <vt:lpstr>Source of Charge</vt:lpstr>
      <vt:lpstr>Space Charge by QM</vt:lpstr>
      <vt:lpstr>QM Size Effect</vt:lpstr>
      <vt:lpstr>PowerPoint Presentation</vt:lpstr>
      <vt:lpstr>PowerPoint Presentation</vt:lpstr>
      <vt:lpstr>Conservation by QED</vt:lpstr>
      <vt:lpstr>Excitons (Holes, Electrons) </vt:lpstr>
      <vt:lpstr>Resistance, Voltage, Current</vt:lpstr>
      <vt:lpstr>PowerPoint Presentation</vt:lpstr>
      <vt:lpstr>PowerPoint Presentation</vt:lpstr>
      <vt:lpstr>Updated Results</vt:lpstr>
      <vt:lpstr>Conclusions</vt:lpstr>
      <vt:lpstr>QED Extensions</vt:lpstr>
      <vt:lpstr>Molecular Dynamics</vt:lpstr>
      <vt:lpstr>Big Bang Theory</vt:lpstr>
      <vt:lpstr>QED Induced Redshift</vt:lpstr>
      <vt:lpstr>Effect on Cosmology </vt:lpstr>
      <vt:lpstr>      Questions &amp; Papers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Memristors by Quantum Mechanics</dc:title>
  <dc:creator>Acer</dc:creator>
  <cp:lastModifiedBy>Acer</cp:lastModifiedBy>
  <cp:revision>26</cp:revision>
  <dcterms:created xsi:type="dcterms:W3CDTF">2011-08-07T22:52:37Z</dcterms:created>
  <dcterms:modified xsi:type="dcterms:W3CDTF">2011-08-12T19:22:57Z</dcterms:modified>
</cp:coreProperties>
</file>