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315" r:id="rId3"/>
    <p:sldId id="331" r:id="rId4"/>
    <p:sldId id="341" r:id="rId5"/>
    <p:sldId id="342" r:id="rId6"/>
    <p:sldId id="333" r:id="rId7"/>
    <p:sldId id="326" r:id="rId8"/>
    <p:sldId id="323" r:id="rId9"/>
    <p:sldId id="324" r:id="rId10"/>
    <p:sldId id="335" r:id="rId11"/>
    <p:sldId id="348" r:id="rId12"/>
    <p:sldId id="320" r:id="rId13"/>
    <p:sldId id="321" r:id="rId14"/>
    <p:sldId id="345" r:id="rId15"/>
    <p:sldId id="343" r:id="rId16"/>
    <p:sldId id="34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94684" autoAdjust="0"/>
  </p:normalViewPr>
  <p:slideViewPr>
    <p:cSldViewPr>
      <p:cViewPr varScale="1">
        <p:scale>
          <a:sx n="70" d="100"/>
          <a:sy n="70" d="100"/>
        </p:scale>
        <p:origin x="-18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66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>
        <c:manualLayout>
          <c:layoutTarget val="inner"/>
          <c:xMode val="edge"/>
          <c:yMode val="edge"/>
          <c:x val="0.2768817204301075"/>
          <c:y val="0.11004784688995214"/>
          <c:w val="0.65053763440860224"/>
          <c:h val="0.55023923444976075"/>
        </c:manualLayout>
      </c:layout>
      <c:scatterChart>
        <c:scatterStyle val="smoothMarker"/>
        <c:ser>
          <c:idx val="0"/>
          <c:order val="0"/>
          <c:spPr>
            <a:ln w="53975">
              <a:solidFill>
                <a:schemeClr val="tx2"/>
              </a:solidFill>
              <a:prstDash val="solid"/>
            </a:ln>
          </c:spPr>
          <c:marker>
            <c:symbol val="none"/>
          </c:marker>
          <c:xVal>
            <c:numRef>
              <c:f>Sheet10!$A$1:$A$11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  <c:pt idx="10">
                  <c:v>1000</c:v>
                </c:pt>
              </c:numCache>
            </c:numRef>
          </c:xVal>
          <c:yVal>
            <c:numRef>
              <c:f>Sheet10!$B$1:$B$11</c:f>
              <c:numCache>
                <c:formatCode>General</c:formatCode>
                <c:ptCount val="11"/>
                <c:pt idx="0">
                  <c:v>5.0957036332686027E-42</c:v>
                </c:pt>
                <c:pt idx="1">
                  <c:v>1.7788850317712504E-21</c:v>
                </c:pt>
                <c:pt idx="2">
                  <c:v>1.6841714192323005E-5</c:v>
                </c:pt>
                <c:pt idx="3">
                  <c:v>1.0311336037545239E-3</c:v>
                </c:pt>
                <c:pt idx="4">
                  <c:v>3.5197509175350443E-3</c:v>
                </c:pt>
                <c:pt idx="5">
                  <c:v>1.0475149730031027E-2</c:v>
                </c:pt>
                <c:pt idx="6">
                  <c:v>1.5414817522314623E-2</c:v>
                </c:pt>
                <c:pt idx="7">
                  <c:v>2.0162534879552829E-2</c:v>
                </c:pt>
                <c:pt idx="8">
                  <c:v>2.2896751199405149E-2</c:v>
                </c:pt>
                <c:pt idx="9">
                  <c:v>2.4655549997575112E-2</c:v>
                </c:pt>
                <c:pt idx="10">
                  <c:v>2.5261650402904703E-2</c:v>
                </c:pt>
              </c:numCache>
            </c:numRef>
          </c:yVal>
          <c:smooth val="1"/>
        </c:ser>
        <c:dLbls/>
        <c:axId val="105975168"/>
        <c:axId val="106259968"/>
      </c:scatterChart>
      <c:valAx>
        <c:axId val="105975168"/>
        <c:scaling>
          <c:logBase val="10"/>
          <c:orientation val="minMax"/>
          <c:max val="1000"/>
          <c:min val="1"/>
        </c:scaling>
        <c:axPos val="b"/>
        <c:title>
          <c:tx>
            <c:rich>
              <a:bodyPr/>
              <a:lstStyle/>
              <a:p>
                <a:pPr>
                  <a:defRPr sz="24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450" b="0" i="0" u="none" strike="noStrike" baseline="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Thermal Wavelength 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-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Symbol"/>
                  </a:rPr>
                  <a:t> l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- microns</a:t>
                </a:r>
              </a:p>
            </c:rich>
          </c:tx>
          <c:layout>
            <c:manualLayout>
              <c:xMode val="edge"/>
              <c:yMode val="edge"/>
              <c:x val="0.28599358318846513"/>
              <c:y val="0.7887333668544888"/>
            </c:manualLayout>
          </c:layout>
          <c:spPr>
            <a:noFill/>
            <a:ln w="55321">
              <a:noFill/>
            </a:ln>
          </c:spPr>
        </c:title>
        <c:numFmt formatCode="General" sourceLinked="1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45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zh-CN"/>
          </a:p>
        </c:txPr>
        <c:crossAx val="106259968"/>
        <c:crossesAt val="1.0000000000000003E-5"/>
        <c:crossBetween val="midCat"/>
        <c:majorUnit val="10"/>
        <c:minorUnit val="10"/>
      </c:valAx>
      <c:valAx>
        <c:axId val="106259968"/>
        <c:scaling>
          <c:logBase val="10"/>
          <c:orientation val="minMax"/>
          <c:max val="0.1"/>
          <c:min val="1.0000000000000003E-5"/>
        </c:scaling>
        <c:axPos val="l"/>
        <c:title>
          <c:tx>
            <c:rich>
              <a:bodyPr/>
              <a:lstStyle/>
              <a:p>
                <a:pPr>
                  <a:defRPr sz="24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Planck Energy - E - eV</a:t>
                </a:r>
              </a:p>
            </c:rich>
          </c:tx>
          <c:layout>
            <c:manualLayout>
              <c:xMode val="edge"/>
              <c:yMode val="edge"/>
              <c:x val="4.0322580645161303E-2"/>
              <c:y val="2.8708133971291867E-2"/>
            </c:manualLayout>
          </c:layout>
          <c:spPr>
            <a:noFill/>
            <a:ln w="55321">
              <a:noFill/>
            </a:ln>
          </c:spPr>
        </c:title>
        <c:numFmt formatCode="General" sourceLinked="1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45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zh-CN"/>
          </a:p>
        </c:txPr>
        <c:crossAx val="105975168"/>
        <c:crosses val="autoZero"/>
        <c:crossBetween val="midCat"/>
        <c:majorUnit val="10"/>
        <c:minorUnit val="10"/>
      </c:valAx>
      <c:spPr>
        <a:noFill/>
        <a:ln w="27661">
          <a:solidFill>
            <a:srgbClr val="FFFFFF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>
        <c:manualLayout>
          <c:layoutTarget val="inner"/>
          <c:xMode val="edge"/>
          <c:yMode val="edge"/>
          <c:x val="0.20200240594925634"/>
          <c:y val="5.1400554097404488E-2"/>
          <c:w val="0.75335870516185477"/>
          <c:h val="0.69373067949839629"/>
        </c:manualLayout>
      </c:layout>
      <c:scatterChart>
        <c:scatterStyle val="smoothMarker"/>
        <c:ser>
          <c:idx val="0"/>
          <c:order val="0"/>
          <c:spPr>
            <a:ln w="22225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spinout!$A$1:$A$2000</c:f>
              <c:numCache>
                <c:formatCode>0.00E+00</c:formatCode>
                <c:ptCount val="2000"/>
                <c:pt idx="0">
                  <c:v>0</c:v>
                </c:pt>
                <c:pt idx="1">
                  <c:v>1.0000000000000002E-2</c:v>
                </c:pt>
                <c:pt idx="2">
                  <c:v>2.0000000000000004E-2</c:v>
                </c:pt>
                <c:pt idx="3">
                  <c:v>3.0000000000000002E-2</c:v>
                </c:pt>
                <c:pt idx="4">
                  <c:v>4.0000000000000008E-2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7.0000000000000021E-2</c:v>
                </c:pt>
                <c:pt idx="8">
                  <c:v>8.0000000000000016E-2</c:v>
                </c:pt>
                <c:pt idx="9">
                  <c:v>9.0000000000000011E-2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0.12000000000000001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0.15000000000000002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0.21000000000000002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0.24000000000000002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0.29000000000000004</c:v>
                </c:pt>
                <c:pt idx="30">
                  <c:v>0.30000000000000004</c:v>
                </c:pt>
                <c:pt idx="31">
                  <c:v>0.31000000000000005</c:v>
                </c:pt>
                <c:pt idx="32">
                  <c:v>0.32000000000000006</c:v>
                </c:pt>
                <c:pt idx="33">
                  <c:v>0.33000000000000007</c:v>
                </c:pt>
                <c:pt idx="34">
                  <c:v>0.34</c:v>
                </c:pt>
                <c:pt idx="35">
                  <c:v>0.35000000000000003</c:v>
                </c:pt>
                <c:pt idx="36">
                  <c:v>0.36000000000000004</c:v>
                </c:pt>
                <c:pt idx="37">
                  <c:v>0.37000000000000005</c:v>
                </c:pt>
                <c:pt idx="38">
                  <c:v>0.38000000000000006</c:v>
                </c:pt>
                <c:pt idx="39">
                  <c:v>0.39000000000000007</c:v>
                </c:pt>
                <c:pt idx="40">
                  <c:v>0.4</c:v>
                </c:pt>
                <c:pt idx="41">
                  <c:v>0.41000000000000003</c:v>
                </c:pt>
                <c:pt idx="42">
                  <c:v>0.42000000000000004</c:v>
                </c:pt>
                <c:pt idx="43">
                  <c:v>0.43000000000000005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0.47000000000000003</c:v>
                </c:pt>
                <c:pt idx="48">
                  <c:v>0.48000000000000004</c:v>
                </c:pt>
                <c:pt idx="49">
                  <c:v>0.49000000000000005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0.60000000000000009</c:v>
                </c:pt>
                <c:pt idx="61">
                  <c:v>0.6100000000000001</c:v>
                </c:pt>
                <c:pt idx="62">
                  <c:v>0.62000000000000011</c:v>
                </c:pt>
                <c:pt idx="63">
                  <c:v>0.63000000000000012</c:v>
                </c:pt>
                <c:pt idx="64">
                  <c:v>0.64000000000000012</c:v>
                </c:pt>
                <c:pt idx="65">
                  <c:v>0.65000000000000013</c:v>
                </c:pt>
                <c:pt idx="66">
                  <c:v>0.66000000000000014</c:v>
                </c:pt>
                <c:pt idx="67">
                  <c:v>0.67000000000000015</c:v>
                </c:pt>
                <c:pt idx="68">
                  <c:v>0.68</c:v>
                </c:pt>
                <c:pt idx="69">
                  <c:v>0.69000000000000006</c:v>
                </c:pt>
                <c:pt idx="70">
                  <c:v>0.70000000000000007</c:v>
                </c:pt>
                <c:pt idx="71">
                  <c:v>0.71000000000000008</c:v>
                </c:pt>
                <c:pt idx="72">
                  <c:v>0.72000000000000008</c:v>
                </c:pt>
                <c:pt idx="73">
                  <c:v>0.73000000000000009</c:v>
                </c:pt>
                <c:pt idx="74">
                  <c:v>0.7400000000000001</c:v>
                </c:pt>
                <c:pt idx="75">
                  <c:v>0.75000000000000011</c:v>
                </c:pt>
                <c:pt idx="76">
                  <c:v>0.76000000000000012</c:v>
                </c:pt>
                <c:pt idx="77">
                  <c:v>0.77000000000000013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0.82000000000000006</c:v>
                </c:pt>
                <c:pt idx="83">
                  <c:v>0.83000000000000007</c:v>
                </c:pt>
                <c:pt idx="84">
                  <c:v>0.84000000000000008</c:v>
                </c:pt>
                <c:pt idx="85">
                  <c:v>0.85000000000000009</c:v>
                </c:pt>
                <c:pt idx="86">
                  <c:v>0.8600000000000001</c:v>
                </c:pt>
                <c:pt idx="87">
                  <c:v>0.87000000000000011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0.94000000000000006</c:v>
                </c:pt>
                <c:pt idx="95">
                  <c:v>0.95000000000000007</c:v>
                </c:pt>
                <c:pt idx="96">
                  <c:v>0.96000000000000008</c:v>
                </c:pt>
                <c:pt idx="97">
                  <c:v>0.97000000000000008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1.1299999999999997</c:v>
                </c:pt>
                <c:pt idx="114">
                  <c:v>1.1399999999999997</c:v>
                </c:pt>
                <c:pt idx="115">
                  <c:v>1.1499999999999997</c:v>
                </c:pt>
                <c:pt idx="116">
                  <c:v>1.1599999999999997</c:v>
                </c:pt>
                <c:pt idx="117">
                  <c:v>1.1700000000000002</c:v>
                </c:pt>
                <c:pt idx="118">
                  <c:v>1.1800000000000002</c:v>
                </c:pt>
                <c:pt idx="119">
                  <c:v>1.1900000000000002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1.3800000000000001</c:v>
                </c:pt>
                <c:pt idx="139">
                  <c:v>1.3900000000000001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1.6300000000000001</c:v>
                </c:pt>
                <c:pt idx="164">
                  <c:v>1.6400000000000001</c:v>
                </c:pt>
                <c:pt idx="165">
                  <c:v>1.6500000000000001</c:v>
                </c:pt>
                <c:pt idx="166">
                  <c:v>1.6600000000000001</c:v>
                </c:pt>
                <c:pt idx="167">
                  <c:v>1.6700000000000002</c:v>
                </c:pt>
                <c:pt idx="168">
                  <c:v>1.6800000000000002</c:v>
                </c:pt>
                <c:pt idx="169">
                  <c:v>1.6900000000000002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1.8800000000000001</c:v>
                </c:pt>
                <c:pt idx="189">
                  <c:v>1.8900000000000001</c:v>
                </c:pt>
                <c:pt idx="190">
                  <c:v>1.9000000000000001</c:v>
                </c:pt>
                <c:pt idx="191">
                  <c:v>1.9100000000000001</c:v>
                </c:pt>
                <c:pt idx="192">
                  <c:v>1.9200000000000002</c:v>
                </c:pt>
                <c:pt idx="193">
                  <c:v>1.9300000000000002</c:v>
                </c:pt>
                <c:pt idx="194">
                  <c:v>1.9400000000000002</c:v>
                </c:pt>
                <c:pt idx="195">
                  <c:v>1.9500000000000002</c:v>
                </c:pt>
                <c:pt idx="196">
                  <c:v>1.9600000000000002</c:v>
                </c:pt>
                <c:pt idx="197">
                  <c:v>1.9700000000000002</c:v>
                </c:pt>
                <c:pt idx="198">
                  <c:v>1.9800000000000002</c:v>
                </c:pt>
                <c:pt idx="199">
                  <c:v>1.9900000000000002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2.3099999999999996</c:v>
                </c:pt>
                <c:pt idx="232">
                  <c:v>2.3199999999999994</c:v>
                </c:pt>
                <c:pt idx="233">
                  <c:v>2.3299999999999996</c:v>
                </c:pt>
                <c:pt idx="234">
                  <c:v>2.34</c:v>
                </c:pt>
                <c:pt idx="235">
                  <c:v>2.3499999999999996</c:v>
                </c:pt>
                <c:pt idx="236">
                  <c:v>2.36</c:v>
                </c:pt>
                <c:pt idx="237">
                  <c:v>2.3699999999999997</c:v>
                </c:pt>
                <c:pt idx="238">
                  <c:v>2.38</c:v>
                </c:pt>
                <c:pt idx="239">
                  <c:v>2.3899999999999997</c:v>
                </c:pt>
                <c:pt idx="240">
                  <c:v>2.4</c:v>
                </c:pt>
                <c:pt idx="241">
                  <c:v>2.4099999999999997</c:v>
                </c:pt>
                <c:pt idx="242">
                  <c:v>2.42</c:v>
                </c:pt>
                <c:pt idx="243">
                  <c:v>2.4299999999999997</c:v>
                </c:pt>
                <c:pt idx="244">
                  <c:v>2.44</c:v>
                </c:pt>
                <c:pt idx="245">
                  <c:v>2.4499999999999997</c:v>
                </c:pt>
                <c:pt idx="246">
                  <c:v>2.46</c:v>
                </c:pt>
                <c:pt idx="247">
                  <c:v>2.4699999999999998</c:v>
                </c:pt>
                <c:pt idx="248">
                  <c:v>2.48</c:v>
                </c:pt>
                <c:pt idx="249">
                  <c:v>2.4899999999999998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2.7600000000000002</c:v>
                </c:pt>
                <c:pt idx="277">
                  <c:v>2.77</c:v>
                </c:pt>
                <c:pt idx="278">
                  <c:v>2.7800000000000002</c:v>
                </c:pt>
                <c:pt idx="279">
                  <c:v>2.79</c:v>
                </c:pt>
                <c:pt idx="280">
                  <c:v>2.8</c:v>
                </c:pt>
                <c:pt idx="281">
                  <c:v>2.8099999999999996</c:v>
                </c:pt>
                <c:pt idx="282">
                  <c:v>2.82</c:v>
                </c:pt>
                <c:pt idx="283">
                  <c:v>2.8299999999999996</c:v>
                </c:pt>
                <c:pt idx="284">
                  <c:v>2.84</c:v>
                </c:pt>
                <c:pt idx="285">
                  <c:v>2.8499999999999996</c:v>
                </c:pt>
                <c:pt idx="286">
                  <c:v>2.86</c:v>
                </c:pt>
                <c:pt idx="287">
                  <c:v>2.8699999999999997</c:v>
                </c:pt>
                <c:pt idx="288">
                  <c:v>2.88</c:v>
                </c:pt>
                <c:pt idx="289">
                  <c:v>2.8899999999999997</c:v>
                </c:pt>
                <c:pt idx="290">
                  <c:v>2.9</c:v>
                </c:pt>
                <c:pt idx="291">
                  <c:v>2.9099999999999997</c:v>
                </c:pt>
                <c:pt idx="292">
                  <c:v>2.92</c:v>
                </c:pt>
                <c:pt idx="293">
                  <c:v>2.9299999999999997</c:v>
                </c:pt>
                <c:pt idx="294">
                  <c:v>2.94</c:v>
                </c:pt>
                <c:pt idx="295">
                  <c:v>2.9499999999999997</c:v>
                </c:pt>
                <c:pt idx="296">
                  <c:v>2.96</c:v>
                </c:pt>
                <c:pt idx="297">
                  <c:v>2.9699999999999998</c:v>
                </c:pt>
                <c:pt idx="298">
                  <c:v>2.98</c:v>
                </c:pt>
                <c:pt idx="299">
                  <c:v>2.9899999999999998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3.2600000000000002</c:v>
                </c:pt>
                <c:pt idx="327">
                  <c:v>3.27</c:v>
                </c:pt>
                <c:pt idx="328">
                  <c:v>3.2800000000000002</c:v>
                </c:pt>
                <c:pt idx="329">
                  <c:v>3.29</c:v>
                </c:pt>
                <c:pt idx="330">
                  <c:v>3.3</c:v>
                </c:pt>
                <c:pt idx="331">
                  <c:v>3.3099999999999996</c:v>
                </c:pt>
                <c:pt idx="332">
                  <c:v>3.32</c:v>
                </c:pt>
                <c:pt idx="333">
                  <c:v>3.3299999999999996</c:v>
                </c:pt>
                <c:pt idx="334">
                  <c:v>3.34</c:v>
                </c:pt>
                <c:pt idx="335">
                  <c:v>3.3499999999999996</c:v>
                </c:pt>
                <c:pt idx="336">
                  <c:v>3.36</c:v>
                </c:pt>
                <c:pt idx="337">
                  <c:v>3.3699999999999997</c:v>
                </c:pt>
                <c:pt idx="338">
                  <c:v>3.38</c:v>
                </c:pt>
                <c:pt idx="339">
                  <c:v>3.3899999999999997</c:v>
                </c:pt>
                <c:pt idx="340">
                  <c:v>3.4</c:v>
                </c:pt>
                <c:pt idx="341">
                  <c:v>3.4099999999999997</c:v>
                </c:pt>
                <c:pt idx="342">
                  <c:v>3.42</c:v>
                </c:pt>
                <c:pt idx="343">
                  <c:v>3.4299999999999997</c:v>
                </c:pt>
                <c:pt idx="344">
                  <c:v>3.44</c:v>
                </c:pt>
                <c:pt idx="345">
                  <c:v>3.4499999999999997</c:v>
                </c:pt>
                <c:pt idx="346">
                  <c:v>3.46</c:v>
                </c:pt>
                <c:pt idx="347">
                  <c:v>3.4699999999999998</c:v>
                </c:pt>
                <c:pt idx="348">
                  <c:v>3.48</c:v>
                </c:pt>
                <c:pt idx="349">
                  <c:v>3.4899999999999998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3.7600000000000002</c:v>
                </c:pt>
                <c:pt idx="377">
                  <c:v>3.77</c:v>
                </c:pt>
                <c:pt idx="378">
                  <c:v>3.7800000000000002</c:v>
                </c:pt>
                <c:pt idx="379">
                  <c:v>3.79</c:v>
                </c:pt>
                <c:pt idx="380">
                  <c:v>3.8</c:v>
                </c:pt>
                <c:pt idx="381">
                  <c:v>3.8099999999999996</c:v>
                </c:pt>
                <c:pt idx="382">
                  <c:v>3.82</c:v>
                </c:pt>
                <c:pt idx="383">
                  <c:v>3.8299999999999996</c:v>
                </c:pt>
                <c:pt idx="384">
                  <c:v>3.84</c:v>
                </c:pt>
                <c:pt idx="385">
                  <c:v>3.8499999999999996</c:v>
                </c:pt>
                <c:pt idx="386">
                  <c:v>3.86</c:v>
                </c:pt>
                <c:pt idx="387">
                  <c:v>3.8699999999999997</c:v>
                </c:pt>
                <c:pt idx="388">
                  <c:v>3.88</c:v>
                </c:pt>
                <c:pt idx="389">
                  <c:v>3.8899999999999997</c:v>
                </c:pt>
                <c:pt idx="390">
                  <c:v>3.9</c:v>
                </c:pt>
                <c:pt idx="391">
                  <c:v>3.9099999999999997</c:v>
                </c:pt>
                <c:pt idx="392">
                  <c:v>3.92</c:v>
                </c:pt>
                <c:pt idx="393">
                  <c:v>3.9299999999999997</c:v>
                </c:pt>
                <c:pt idx="394">
                  <c:v>3.94</c:v>
                </c:pt>
                <c:pt idx="395">
                  <c:v>3.9499999999999997</c:v>
                </c:pt>
                <c:pt idx="396">
                  <c:v>3.96</c:v>
                </c:pt>
                <c:pt idx="397">
                  <c:v>3.9699999999999998</c:v>
                </c:pt>
                <c:pt idx="398">
                  <c:v>3.98</c:v>
                </c:pt>
                <c:pt idx="399">
                  <c:v>3.9899999999999998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4.1099999999999994</c:v>
                </c:pt>
                <c:pt idx="412">
                  <c:v>4.1199999999999992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4.1499999999999995</c:v>
                </c:pt>
                <c:pt idx="416">
                  <c:v>4.1599999999999993</c:v>
                </c:pt>
                <c:pt idx="417">
                  <c:v>4.17</c:v>
                </c:pt>
                <c:pt idx="418">
                  <c:v>4.18</c:v>
                </c:pt>
                <c:pt idx="419">
                  <c:v>4.1899999999999995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4.3199999999999994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4.3599999999999994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4.4300000000000006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4.4700000000000006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4.6099999999999994</c:v>
                </c:pt>
                <c:pt idx="462">
                  <c:v>4.6199999999999992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4.6499999999999995</c:v>
                </c:pt>
                <c:pt idx="466">
                  <c:v>4.6599999999999993</c:v>
                </c:pt>
                <c:pt idx="467">
                  <c:v>4.67</c:v>
                </c:pt>
                <c:pt idx="468">
                  <c:v>4.68</c:v>
                </c:pt>
                <c:pt idx="469">
                  <c:v>4.6899999999999995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4.8199999999999994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4.8599999999999994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4.9300000000000006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4.9700000000000006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5.1099999999999994</c:v>
                </c:pt>
                <c:pt idx="512">
                  <c:v>5.1199999999999992</c:v>
                </c:pt>
                <c:pt idx="513">
                  <c:v>5.13</c:v>
                </c:pt>
                <c:pt idx="514">
                  <c:v>5.14</c:v>
                </c:pt>
                <c:pt idx="515">
                  <c:v>5.1499999999999995</c:v>
                </c:pt>
                <c:pt idx="516">
                  <c:v>5.1599999999999993</c:v>
                </c:pt>
                <c:pt idx="517">
                  <c:v>5.17</c:v>
                </c:pt>
                <c:pt idx="518">
                  <c:v>5.18</c:v>
                </c:pt>
                <c:pt idx="519">
                  <c:v>5.1899999999999995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5.24</c:v>
                </c:pt>
                <c:pt idx="525">
                  <c:v>5.25</c:v>
                </c:pt>
                <c:pt idx="526">
                  <c:v>5.26</c:v>
                </c:pt>
                <c:pt idx="527">
                  <c:v>5.2700000000000005</c:v>
                </c:pt>
                <c:pt idx="528">
                  <c:v>5.28</c:v>
                </c:pt>
                <c:pt idx="529">
                  <c:v>5.29</c:v>
                </c:pt>
                <c:pt idx="530">
                  <c:v>5.3</c:v>
                </c:pt>
                <c:pt idx="531">
                  <c:v>5.31</c:v>
                </c:pt>
                <c:pt idx="532">
                  <c:v>5.3199999999999994</c:v>
                </c:pt>
                <c:pt idx="533">
                  <c:v>5.33</c:v>
                </c:pt>
                <c:pt idx="534">
                  <c:v>5.34</c:v>
                </c:pt>
                <c:pt idx="535">
                  <c:v>5.35</c:v>
                </c:pt>
                <c:pt idx="536">
                  <c:v>5.3599999999999994</c:v>
                </c:pt>
                <c:pt idx="537">
                  <c:v>5.37</c:v>
                </c:pt>
                <c:pt idx="538">
                  <c:v>5.38</c:v>
                </c:pt>
                <c:pt idx="539">
                  <c:v>5.39</c:v>
                </c:pt>
                <c:pt idx="540">
                  <c:v>5.4</c:v>
                </c:pt>
                <c:pt idx="541">
                  <c:v>5.41</c:v>
                </c:pt>
                <c:pt idx="542">
                  <c:v>5.42</c:v>
                </c:pt>
                <c:pt idx="543">
                  <c:v>5.4300000000000006</c:v>
                </c:pt>
                <c:pt idx="544">
                  <c:v>5.44</c:v>
                </c:pt>
                <c:pt idx="545">
                  <c:v>5.45</c:v>
                </c:pt>
                <c:pt idx="546">
                  <c:v>5.46</c:v>
                </c:pt>
                <c:pt idx="547">
                  <c:v>5.4700000000000006</c:v>
                </c:pt>
                <c:pt idx="548">
                  <c:v>5.48</c:v>
                </c:pt>
                <c:pt idx="549">
                  <c:v>5.49</c:v>
                </c:pt>
                <c:pt idx="550">
                  <c:v>5.5</c:v>
                </c:pt>
                <c:pt idx="551">
                  <c:v>5.51</c:v>
                </c:pt>
                <c:pt idx="552">
                  <c:v>5.52</c:v>
                </c:pt>
                <c:pt idx="553">
                  <c:v>5.53</c:v>
                </c:pt>
                <c:pt idx="554">
                  <c:v>5.54</c:v>
                </c:pt>
                <c:pt idx="555">
                  <c:v>5.55</c:v>
                </c:pt>
                <c:pt idx="556">
                  <c:v>5.56</c:v>
                </c:pt>
                <c:pt idx="557">
                  <c:v>5.57</c:v>
                </c:pt>
                <c:pt idx="558">
                  <c:v>5.58</c:v>
                </c:pt>
                <c:pt idx="559">
                  <c:v>5.59</c:v>
                </c:pt>
                <c:pt idx="560">
                  <c:v>5.6</c:v>
                </c:pt>
                <c:pt idx="561">
                  <c:v>5.6099999999999994</c:v>
                </c:pt>
                <c:pt idx="562">
                  <c:v>5.6199999999999992</c:v>
                </c:pt>
                <c:pt idx="563">
                  <c:v>5.63</c:v>
                </c:pt>
                <c:pt idx="564">
                  <c:v>5.64</c:v>
                </c:pt>
                <c:pt idx="565">
                  <c:v>5.6499999999999995</c:v>
                </c:pt>
                <c:pt idx="566">
                  <c:v>5.6599999999999993</c:v>
                </c:pt>
                <c:pt idx="567">
                  <c:v>5.67</c:v>
                </c:pt>
                <c:pt idx="568">
                  <c:v>5.68</c:v>
                </c:pt>
                <c:pt idx="569">
                  <c:v>5.6899999999999995</c:v>
                </c:pt>
                <c:pt idx="570">
                  <c:v>5.7</c:v>
                </c:pt>
                <c:pt idx="571">
                  <c:v>5.71</c:v>
                </c:pt>
                <c:pt idx="572">
                  <c:v>5.72</c:v>
                </c:pt>
                <c:pt idx="573">
                  <c:v>5.73</c:v>
                </c:pt>
                <c:pt idx="574">
                  <c:v>5.74</c:v>
                </c:pt>
                <c:pt idx="575">
                  <c:v>5.75</c:v>
                </c:pt>
                <c:pt idx="576">
                  <c:v>5.76</c:v>
                </c:pt>
                <c:pt idx="577">
                  <c:v>5.7700000000000005</c:v>
                </c:pt>
                <c:pt idx="578">
                  <c:v>5.78</c:v>
                </c:pt>
                <c:pt idx="579">
                  <c:v>5.79</c:v>
                </c:pt>
                <c:pt idx="580">
                  <c:v>5.8</c:v>
                </c:pt>
                <c:pt idx="581">
                  <c:v>5.81</c:v>
                </c:pt>
                <c:pt idx="582">
                  <c:v>5.8199999999999994</c:v>
                </c:pt>
                <c:pt idx="583">
                  <c:v>5.83</c:v>
                </c:pt>
                <c:pt idx="584">
                  <c:v>5.84</c:v>
                </c:pt>
                <c:pt idx="585">
                  <c:v>5.85</c:v>
                </c:pt>
                <c:pt idx="586">
                  <c:v>5.8599999999999994</c:v>
                </c:pt>
                <c:pt idx="587">
                  <c:v>5.87</c:v>
                </c:pt>
                <c:pt idx="588">
                  <c:v>5.88</c:v>
                </c:pt>
                <c:pt idx="589">
                  <c:v>5.89</c:v>
                </c:pt>
                <c:pt idx="590">
                  <c:v>5.9</c:v>
                </c:pt>
                <c:pt idx="591">
                  <c:v>5.91</c:v>
                </c:pt>
                <c:pt idx="592">
                  <c:v>5.92</c:v>
                </c:pt>
                <c:pt idx="593">
                  <c:v>5.9300000000000006</c:v>
                </c:pt>
                <c:pt idx="594">
                  <c:v>5.94</c:v>
                </c:pt>
                <c:pt idx="595">
                  <c:v>5.95</c:v>
                </c:pt>
                <c:pt idx="596">
                  <c:v>5.96</c:v>
                </c:pt>
                <c:pt idx="597">
                  <c:v>5.9700000000000006</c:v>
                </c:pt>
                <c:pt idx="598">
                  <c:v>5.98</c:v>
                </c:pt>
                <c:pt idx="599">
                  <c:v>5.99</c:v>
                </c:pt>
                <c:pt idx="600">
                  <c:v>6</c:v>
                </c:pt>
                <c:pt idx="601">
                  <c:v>6.01</c:v>
                </c:pt>
                <c:pt idx="602">
                  <c:v>6.02</c:v>
                </c:pt>
                <c:pt idx="603">
                  <c:v>6.03</c:v>
                </c:pt>
                <c:pt idx="604">
                  <c:v>6.04</c:v>
                </c:pt>
                <c:pt idx="605">
                  <c:v>6.05</c:v>
                </c:pt>
                <c:pt idx="606">
                  <c:v>6.06</c:v>
                </c:pt>
                <c:pt idx="607">
                  <c:v>6.07</c:v>
                </c:pt>
                <c:pt idx="608">
                  <c:v>6.08</c:v>
                </c:pt>
                <c:pt idx="609">
                  <c:v>6.09</c:v>
                </c:pt>
                <c:pt idx="610">
                  <c:v>6.1</c:v>
                </c:pt>
                <c:pt idx="611">
                  <c:v>6.1099999999999994</c:v>
                </c:pt>
                <c:pt idx="612">
                  <c:v>6.1199999999999992</c:v>
                </c:pt>
                <c:pt idx="613">
                  <c:v>6.13</c:v>
                </c:pt>
                <c:pt idx="614">
                  <c:v>6.14</c:v>
                </c:pt>
                <c:pt idx="615">
                  <c:v>6.1499999999999995</c:v>
                </c:pt>
                <c:pt idx="616">
                  <c:v>6.1599999999999993</c:v>
                </c:pt>
                <c:pt idx="617">
                  <c:v>6.17</c:v>
                </c:pt>
                <c:pt idx="618">
                  <c:v>6.18</c:v>
                </c:pt>
                <c:pt idx="619">
                  <c:v>6.1899999999999995</c:v>
                </c:pt>
                <c:pt idx="620">
                  <c:v>6.2</c:v>
                </c:pt>
                <c:pt idx="621">
                  <c:v>6.21</c:v>
                </c:pt>
                <c:pt idx="622">
                  <c:v>6.22</c:v>
                </c:pt>
                <c:pt idx="623">
                  <c:v>6.23</c:v>
                </c:pt>
                <c:pt idx="624">
                  <c:v>6.24</c:v>
                </c:pt>
                <c:pt idx="625">
                  <c:v>6.25</c:v>
                </c:pt>
                <c:pt idx="626">
                  <c:v>6.26</c:v>
                </c:pt>
                <c:pt idx="627">
                  <c:v>6.2700000000000005</c:v>
                </c:pt>
                <c:pt idx="628">
                  <c:v>6.28</c:v>
                </c:pt>
                <c:pt idx="629">
                  <c:v>6.29</c:v>
                </c:pt>
                <c:pt idx="630">
                  <c:v>6.3</c:v>
                </c:pt>
                <c:pt idx="631">
                  <c:v>6.31</c:v>
                </c:pt>
                <c:pt idx="632">
                  <c:v>6.3199999999999994</c:v>
                </c:pt>
                <c:pt idx="633">
                  <c:v>6.33</c:v>
                </c:pt>
                <c:pt idx="634">
                  <c:v>6.34</c:v>
                </c:pt>
                <c:pt idx="635">
                  <c:v>6.35</c:v>
                </c:pt>
                <c:pt idx="636">
                  <c:v>6.3599999999999994</c:v>
                </c:pt>
                <c:pt idx="637">
                  <c:v>6.37</c:v>
                </c:pt>
                <c:pt idx="638">
                  <c:v>6.38</c:v>
                </c:pt>
                <c:pt idx="639">
                  <c:v>6.39</c:v>
                </c:pt>
                <c:pt idx="640">
                  <c:v>6.4</c:v>
                </c:pt>
                <c:pt idx="641">
                  <c:v>6.41</c:v>
                </c:pt>
                <c:pt idx="642">
                  <c:v>6.42</c:v>
                </c:pt>
                <c:pt idx="643">
                  <c:v>6.4300000000000006</c:v>
                </c:pt>
                <c:pt idx="644">
                  <c:v>6.44</c:v>
                </c:pt>
                <c:pt idx="645">
                  <c:v>6.45</c:v>
                </c:pt>
                <c:pt idx="646">
                  <c:v>6.46</c:v>
                </c:pt>
                <c:pt idx="647">
                  <c:v>6.4700000000000006</c:v>
                </c:pt>
                <c:pt idx="648">
                  <c:v>6.48</c:v>
                </c:pt>
                <c:pt idx="649">
                  <c:v>6.49</c:v>
                </c:pt>
                <c:pt idx="650">
                  <c:v>6.5</c:v>
                </c:pt>
                <c:pt idx="651">
                  <c:v>6.51</c:v>
                </c:pt>
                <c:pt idx="652">
                  <c:v>6.52</c:v>
                </c:pt>
                <c:pt idx="653">
                  <c:v>6.53</c:v>
                </c:pt>
                <c:pt idx="654">
                  <c:v>6.54</c:v>
                </c:pt>
                <c:pt idx="655">
                  <c:v>6.55</c:v>
                </c:pt>
                <c:pt idx="656">
                  <c:v>6.56</c:v>
                </c:pt>
                <c:pt idx="657">
                  <c:v>6.57</c:v>
                </c:pt>
                <c:pt idx="658">
                  <c:v>6.58</c:v>
                </c:pt>
                <c:pt idx="659">
                  <c:v>6.59</c:v>
                </c:pt>
                <c:pt idx="660">
                  <c:v>6.6</c:v>
                </c:pt>
                <c:pt idx="661">
                  <c:v>6.6099999999999994</c:v>
                </c:pt>
                <c:pt idx="662">
                  <c:v>6.6199999999999992</c:v>
                </c:pt>
                <c:pt idx="663">
                  <c:v>6.63</c:v>
                </c:pt>
                <c:pt idx="664">
                  <c:v>6.64</c:v>
                </c:pt>
                <c:pt idx="665">
                  <c:v>6.6499999999999995</c:v>
                </c:pt>
                <c:pt idx="666">
                  <c:v>6.6599999999999993</c:v>
                </c:pt>
                <c:pt idx="667">
                  <c:v>6.67</c:v>
                </c:pt>
                <c:pt idx="668">
                  <c:v>6.68</c:v>
                </c:pt>
                <c:pt idx="669">
                  <c:v>6.6899999999999995</c:v>
                </c:pt>
                <c:pt idx="670">
                  <c:v>6.7</c:v>
                </c:pt>
                <c:pt idx="671">
                  <c:v>6.71</c:v>
                </c:pt>
                <c:pt idx="672">
                  <c:v>6.72</c:v>
                </c:pt>
                <c:pt idx="673">
                  <c:v>6.73</c:v>
                </c:pt>
                <c:pt idx="674">
                  <c:v>6.74</c:v>
                </c:pt>
                <c:pt idx="675">
                  <c:v>6.75</c:v>
                </c:pt>
                <c:pt idx="676">
                  <c:v>6.76</c:v>
                </c:pt>
                <c:pt idx="677">
                  <c:v>6.7700000000000005</c:v>
                </c:pt>
                <c:pt idx="678">
                  <c:v>6.78</c:v>
                </c:pt>
                <c:pt idx="679">
                  <c:v>6.79</c:v>
                </c:pt>
                <c:pt idx="680">
                  <c:v>6.8</c:v>
                </c:pt>
                <c:pt idx="681">
                  <c:v>6.81</c:v>
                </c:pt>
                <c:pt idx="682">
                  <c:v>6.8199999999999994</c:v>
                </c:pt>
                <c:pt idx="683">
                  <c:v>6.83</c:v>
                </c:pt>
                <c:pt idx="684">
                  <c:v>6.84</c:v>
                </c:pt>
                <c:pt idx="685">
                  <c:v>6.85</c:v>
                </c:pt>
                <c:pt idx="686">
                  <c:v>6.8599999999999994</c:v>
                </c:pt>
                <c:pt idx="687">
                  <c:v>6.87</c:v>
                </c:pt>
                <c:pt idx="688">
                  <c:v>6.88</c:v>
                </c:pt>
                <c:pt idx="689">
                  <c:v>6.89</c:v>
                </c:pt>
                <c:pt idx="690">
                  <c:v>6.9</c:v>
                </c:pt>
                <c:pt idx="691">
                  <c:v>6.91</c:v>
                </c:pt>
                <c:pt idx="692">
                  <c:v>6.92</c:v>
                </c:pt>
                <c:pt idx="693">
                  <c:v>6.9300000000000006</c:v>
                </c:pt>
                <c:pt idx="694">
                  <c:v>6.94</c:v>
                </c:pt>
                <c:pt idx="695">
                  <c:v>6.95</c:v>
                </c:pt>
                <c:pt idx="696">
                  <c:v>6.96</c:v>
                </c:pt>
                <c:pt idx="697">
                  <c:v>6.9700000000000006</c:v>
                </c:pt>
                <c:pt idx="698">
                  <c:v>6.98</c:v>
                </c:pt>
                <c:pt idx="699">
                  <c:v>6.99</c:v>
                </c:pt>
                <c:pt idx="700">
                  <c:v>7</c:v>
                </c:pt>
                <c:pt idx="701">
                  <c:v>7.01</c:v>
                </c:pt>
                <c:pt idx="702">
                  <c:v>7.02</c:v>
                </c:pt>
                <c:pt idx="703">
                  <c:v>7.03</c:v>
                </c:pt>
                <c:pt idx="704">
                  <c:v>7.04</c:v>
                </c:pt>
                <c:pt idx="705">
                  <c:v>7.05</c:v>
                </c:pt>
                <c:pt idx="706">
                  <c:v>7.06</c:v>
                </c:pt>
                <c:pt idx="707">
                  <c:v>7.07</c:v>
                </c:pt>
                <c:pt idx="708">
                  <c:v>7.08</c:v>
                </c:pt>
                <c:pt idx="709">
                  <c:v>7.09</c:v>
                </c:pt>
                <c:pt idx="710">
                  <c:v>7.1</c:v>
                </c:pt>
                <c:pt idx="711">
                  <c:v>7.1099999999999994</c:v>
                </c:pt>
                <c:pt idx="712">
                  <c:v>7.1199999999999992</c:v>
                </c:pt>
                <c:pt idx="713">
                  <c:v>7.13</c:v>
                </c:pt>
                <c:pt idx="714">
                  <c:v>7.14</c:v>
                </c:pt>
                <c:pt idx="715">
                  <c:v>7.1499999999999995</c:v>
                </c:pt>
                <c:pt idx="716">
                  <c:v>7.1599999999999993</c:v>
                </c:pt>
                <c:pt idx="717">
                  <c:v>7.17</c:v>
                </c:pt>
                <c:pt idx="718">
                  <c:v>7.18</c:v>
                </c:pt>
                <c:pt idx="719">
                  <c:v>7.1899999999999995</c:v>
                </c:pt>
                <c:pt idx="720">
                  <c:v>7.2</c:v>
                </c:pt>
                <c:pt idx="721">
                  <c:v>7.21</c:v>
                </c:pt>
                <c:pt idx="722">
                  <c:v>7.22</c:v>
                </c:pt>
                <c:pt idx="723">
                  <c:v>7.23</c:v>
                </c:pt>
                <c:pt idx="724">
                  <c:v>7.24</c:v>
                </c:pt>
                <c:pt idx="725">
                  <c:v>7.25</c:v>
                </c:pt>
                <c:pt idx="726">
                  <c:v>7.26</c:v>
                </c:pt>
                <c:pt idx="727">
                  <c:v>7.2700000000000005</c:v>
                </c:pt>
                <c:pt idx="728">
                  <c:v>7.28</c:v>
                </c:pt>
                <c:pt idx="729">
                  <c:v>7.29</c:v>
                </c:pt>
                <c:pt idx="730">
                  <c:v>7.3</c:v>
                </c:pt>
                <c:pt idx="731">
                  <c:v>7.31</c:v>
                </c:pt>
                <c:pt idx="732">
                  <c:v>7.3199999999999994</c:v>
                </c:pt>
                <c:pt idx="733">
                  <c:v>7.33</c:v>
                </c:pt>
                <c:pt idx="734">
                  <c:v>7.34</c:v>
                </c:pt>
                <c:pt idx="735">
                  <c:v>7.35</c:v>
                </c:pt>
                <c:pt idx="736">
                  <c:v>7.3599999999999994</c:v>
                </c:pt>
                <c:pt idx="737">
                  <c:v>7.37</c:v>
                </c:pt>
                <c:pt idx="738">
                  <c:v>7.38</c:v>
                </c:pt>
                <c:pt idx="739">
                  <c:v>7.39</c:v>
                </c:pt>
                <c:pt idx="740">
                  <c:v>7.4</c:v>
                </c:pt>
                <c:pt idx="741">
                  <c:v>7.41</c:v>
                </c:pt>
                <c:pt idx="742">
                  <c:v>7.42</c:v>
                </c:pt>
                <c:pt idx="743">
                  <c:v>7.4300000000000006</c:v>
                </c:pt>
                <c:pt idx="744">
                  <c:v>7.44</c:v>
                </c:pt>
                <c:pt idx="745">
                  <c:v>7.45</c:v>
                </c:pt>
                <c:pt idx="746">
                  <c:v>7.46</c:v>
                </c:pt>
                <c:pt idx="747">
                  <c:v>7.4700000000000006</c:v>
                </c:pt>
                <c:pt idx="748">
                  <c:v>7.48</c:v>
                </c:pt>
                <c:pt idx="749">
                  <c:v>7.49</c:v>
                </c:pt>
                <c:pt idx="750">
                  <c:v>7.5</c:v>
                </c:pt>
                <c:pt idx="751">
                  <c:v>7.51</c:v>
                </c:pt>
                <c:pt idx="752">
                  <c:v>7.52</c:v>
                </c:pt>
                <c:pt idx="753">
                  <c:v>7.53</c:v>
                </c:pt>
                <c:pt idx="754">
                  <c:v>7.54</c:v>
                </c:pt>
                <c:pt idx="755">
                  <c:v>7.55</c:v>
                </c:pt>
                <c:pt idx="756">
                  <c:v>7.56</c:v>
                </c:pt>
                <c:pt idx="757">
                  <c:v>7.57</c:v>
                </c:pt>
                <c:pt idx="758">
                  <c:v>7.58</c:v>
                </c:pt>
                <c:pt idx="759">
                  <c:v>7.59</c:v>
                </c:pt>
                <c:pt idx="760">
                  <c:v>7.6</c:v>
                </c:pt>
                <c:pt idx="761">
                  <c:v>7.6099999999999994</c:v>
                </c:pt>
                <c:pt idx="762">
                  <c:v>7.6199999999999992</c:v>
                </c:pt>
                <c:pt idx="763">
                  <c:v>7.63</c:v>
                </c:pt>
                <c:pt idx="764">
                  <c:v>7.64</c:v>
                </c:pt>
                <c:pt idx="765">
                  <c:v>7.6499999999999995</c:v>
                </c:pt>
                <c:pt idx="766">
                  <c:v>7.6599999999999993</c:v>
                </c:pt>
                <c:pt idx="767">
                  <c:v>7.67</c:v>
                </c:pt>
                <c:pt idx="768">
                  <c:v>7.68</c:v>
                </c:pt>
                <c:pt idx="769">
                  <c:v>7.6899999999999995</c:v>
                </c:pt>
                <c:pt idx="770">
                  <c:v>7.7</c:v>
                </c:pt>
                <c:pt idx="771">
                  <c:v>7.71</c:v>
                </c:pt>
                <c:pt idx="772">
                  <c:v>7.72</c:v>
                </c:pt>
                <c:pt idx="773">
                  <c:v>7.73</c:v>
                </c:pt>
                <c:pt idx="774">
                  <c:v>7.74</c:v>
                </c:pt>
                <c:pt idx="775">
                  <c:v>7.75</c:v>
                </c:pt>
                <c:pt idx="776">
                  <c:v>7.76</c:v>
                </c:pt>
                <c:pt idx="777">
                  <c:v>7.7700000000000005</c:v>
                </c:pt>
                <c:pt idx="778">
                  <c:v>7.78</c:v>
                </c:pt>
                <c:pt idx="779">
                  <c:v>7.79</c:v>
                </c:pt>
                <c:pt idx="780">
                  <c:v>7.8</c:v>
                </c:pt>
                <c:pt idx="781">
                  <c:v>7.81</c:v>
                </c:pt>
                <c:pt idx="782">
                  <c:v>7.8199999999999994</c:v>
                </c:pt>
                <c:pt idx="783">
                  <c:v>7.83</c:v>
                </c:pt>
                <c:pt idx="784">
                  <c:v>7.84</c:v>
                </c:pt>
                <c:pt idx="785">
                  <c:v>7.85</c:v>
                </c:pt>
                <c:pt idx="786">
                  <c:v>7.8599999999999994</c:v>
                </c:pt>
                <c:pt idx="787">
                  <c:v>7.87</c:v>
                </c:pt>
                <c:pt idx="788">
                  <c:v>7.88</c:v>
                </c:pt>
                <c:pt idx="789">
                  <c:v>7.89</c:v>
                </c:pt>
                <c:pt idx="790">
                  <c:v>7.9</c:v>
                </c:pt>
                <c:pt idx="791">
                  <c:v>7.91</c:v>
                </c:pt>
                <c:pt idx="792">
                  <c:v>7.92</c:v>
                </c:pt>
                <c:pt idx="793">
                  <c:v>7.9300000000000006</c:v>
                </c:pt>
                <c:pt idx="794">
                  <c:v>7.94</c:v>
                </c:pt>
                <c:pt idx="795">
                  <c:v>7.95</c:v>
                </c:pt>
                <c:pt idx="796">
                  <c:v>7.96</c:v>
                </c:pt>
                <c:pt idx="797">
                  <c:v>7.9700000000000006</c:v>
                </c:pt>
                <c:pt idx="798">
                  <c:v>7.98</c:v>
                </c:pt>
                <c:pt idx="799">
                  <c:v>7.99</c:v>
                </c:pt>
                <c:pt idx="800">
                  <c:v>8</c:v>
                </c:pt>
                <c:pt idx="801">
                  <c:v>8.01</c:v>
                </c:pt>
                <c:pt idx="802">
                  <c:v>8.02</c:v>
                </c:pt>
                <c:pt idx="803">
                  <c:v>8.0300000000000011</c:v>
                </c:pt>
                <c:pt idx="804">
                  <c:v>8.0400000000000009</c:v>
                </c:pt>
                <c:pt idx="805">
                  <c:v>8.0500000000000007</c:v>
                </c:pt>
                <c:pt idx="806">
                  <c:v>8.06</c:v>
                </c:pt>
                <c:pt idx="807">
                  <c:v>8.07</c:v>
                </c:pt>
                <c:pt idx="808">
                  <c:v>8.08</c:v>
                </c:pt>
                <c:pt idx="809">
                  <c:v>8.09</c:v>
                </c:pt>
                <c:pt idx="810">
                  <c:v>8.1</c:v>
                </c:pt>
                <c:pt idx="811">
                  <c:v>8.11</c:v>
                </c:pt>
                <c:pt idx="812">
                  <c:v>8.120000000000001</c:v>
                </c:pt>
                <c:pt idx="813">
                  <c:v>8.129999999999999</c:v>
                </c:pt>
                <c:pt idx="814">
                  <c:v>8.1399999999999988</c:v>
                </c:pt>
                <c:pt idx="815">
                  <c:v>8.15</c:v>
                </c:pt>
                <c:pt idx="816">
                  <c:v>8.16</c:v>
                </c:pt>
                <c:pt idx="817">
                  <c:v>8.17</c:v>
                </c:pt>
                <c:pt idx="818">
                  <c:v>8.18</c:v>
                </c:pt>
                <c:pt idx="819">
                  <c:v>8.19</c:v>
                </c:pt>
                <c:pt idx="820">
                  <c:v>8.2000000000000011</c:v>
                </c:pt>
                <c:pt idx="821">
                  <c:v>8.2100000000000009</c:v>
                </c:pt>
                <c:pt idx="822">
                  <c:v>8.2199999999999989</c:v>
                </c:pt>
                <c:pt idx="823">
                  <c:v>8.2299999999999986</c:v>
                </c:pt>
                <c:pt idx="824">
                  <c:v>8.2399999999999984</c:v>
                </c:pt>
                <c:pt idx="825">
                  <c:v>8.25</c:v>
                </c:pt>
                <c:pt idx="826">
                  <c:v>8.26</c:v>
                </c:pt>
                <c:pt idx="827">
                  <c:v>8.27</c:v>
                </c:pt>
                <c:pt idx="828">
                  <c:v>8.2800000000000011</c:v>
                </c:pt>
                <c:pt idx="829">
                  <c:v>8.2900000000000009</c:v>
                </c:pt>
                <c:pt idx="830">
                  <c:v>8.3000000000000007</c:v>
                </c:pt>
                <c:pt idx="831">
                  <c:v>8.31</c:v>
                </c:pt>
                <c:pt idx="832">
                  <c:v>8.32</c:v>
                </c:pt>
                <c:pt idx="833">
                  <c:v>8.33</c:v>
                </c:pt>
                <c:pt idx="834">
                  <c:v>8.34</c:v>
                </c:pt>
                <c:pt idx="835">
                  <c:v>8.3500000000000014</c:v>
                </c:pt>
                <c:pt idx="836">
                  <c:v>8.3600000000000012</c:v>
                </c:pt>
                <c:pt idx="837">
                  <c:v>8.3700000000000028</c:v>
                </c:pt>
                <c:pt idx="838">
                  <c:v>8.3800000000000008</c:v>
                </c:pt>
                <c:pt idx="839">
                  <c:v>8.39</c:v>
                </c:pt>
                <c:pt idx="840">
                  <c:v>8.4</c:v>
                </c:pt>
                <c:pt idx="841">
                  <c:v>8.41</c:v>
                </c:pt>
                <c:pt idx="842">
                  <c:v>8.42</c:v>
                </c:pt>
                <c:pt idx="843">
                  <c:v>8.43</c:v>
                </c:pt>
                <c:pt idx="844">
                  <c:v>8.44</c:v>
                </c:pt>
                <c:pt idx="845">
                  <c:v>8.4500000000000011</c:v>
                </c:pt>
                <c:pt idx="846">
                  <c:v>8.4600000000000026</c:v>
                </c:pt>
                <c:pt idx="847">
                  <c:v>8.4700000000000006</c:v>
                </c:pt>
                <c:pt idx="848">
                  <c:v>8.48</c:v>
                </c:pt>
                <c:pt idx="849">
                  <c:v>8.49</c:v>
                </c:pt>
                <c:pt idx="850">
                  <c:v>8.5</c:v>
                </c:pt>
                <c:pt idx="851">
                  <c:v>8.51</c:v>
                </c:pt>
                <c:pt idx="852">
                  <c:v>8.52</c:v>
                </c:pt>
                <c:pt idx="853">
                  <c:v>8.5300000000000011</c:v>
                </c:pt>
                <c:pt idx="854">
                  <c:v>8.5400000000000009</c:v>
                </c:pt>
                <c:pt idx="855">
                  <c:v>8.5500000000000007</c:v>
                </c:pt>
                <c:pt idx="856">
                  <c:v>8.56</c:v>
                </c:pt>
                <c:pt idx="857">
                  <c:v>8.57</c:v>
                </c:pt>
                <c:pt idx="858">
                  <c:v>8.58</c:v>
                </c:pt>
                <c:pt idx="859">
                  <c:v>8.59</c:v>
                </c:pt>
                <c:pt idx="860">
                  <c:v>8.6</c:v>
                </c:pt>
                <c:pt idx="861">
                  <c:v>8.61</c:v>
                </c:pt>
                <c:pt idx="862">
                  <c:v>8.620000000000001</c:v>
                </c:pt>
                <c:pt idx="863">
                  <c:v>8.629999999999999</c:v>
                </c:pt>
                <c:pt idx="864">
                  <c:v>8.6399999999999988</c:v>
                </c:pt>
                <c:pt idx="865">
                  <c:v>8.65</c:v>
                </c:pt>
                <c:pt idx="866">
                  <c:v>8.66</c:v>
                </c:pt>
                <c:pt idx="867">
                  <c:v>8.67</c:v>
                </c:pt>
                <c:pt idx="868">
                  <c:v>8.68</c:v>
                </c:pt>
                <c:pt idx="869">
                  <c:v>8.69</c:v>
                </c:pt>
                <c:pt idx="870">
                  <c:v>8.7000000000000011</c:v>
                </c:pt>
                <c:pt idx="871">
                  <c:v>8.7100000000000009</c:v>
                </c:pt>
                <c:pt idx="872">
                  <c:v>8.7199999999999989</c:v>
                </c:pt>
                <c:pt idx="873">
                  <c:v>8.7299999999999986</c:v>
                </c:pt>
                <c:pt idx="874">
                  <c:v>8.7399999999999984</c:v>
                </c:pt>
                <c:pt idx="875">
                  <c:v>8.75</c:v>
                </c:pt>
                <c:pt idx="876">
                  <c:v>8.76</c:v>
                </c:pt>
                <c:pt idx="877">
                  <c:v>8.77</c:v>
                </c:pt>
                <c:pt idx="878">
                  <c:v>8.7800000000000011</c:v>
                </c:pt>
                <c:pt idx="879">
                  <c:v>8.7900000000000009</c:v>
                </c:pt>
                <c:pt idx="880">
                  <c:v>8.8000000000000007</c:v>
                </c:pt>
                <c:pt idx="881">
                  <c:v>8.81</c:v>
                </c:pt>
                <c:pt idx="882">
                  <c:v>8.82</c:v>
                </c:pt>
                <c:pt idx="883">
                  <c:v>8.83</c:v>
                </c:pt>
                <c:pt idx="884">
                  <c:v>8.84</c:v>
                </c:pt>
                <c:pt idx="885">
                  <c:v>8.8500000000000014</c:v>
                </c:pt>
                <c:pt idx="886">
                  <c:v>8.8600000000000012</c:v>
                </c:pt>
                <c:pt idx="887">
                  <c:v>8.8700000000000028</c:v>
                </c:pt>
                <c:pt idx="888">
                  <c:v>8.8800000000000008</c:v>
                </c:pt>
                <c:pt idx="889">
                  <c:v>8.89</c:v>
                </c:pt>
                <c:pt idx="890">
                  <c:v>8.9</c:v>
                </c:pt>
                <c:pt idx="891">
                  <c:v>8.91</c:v>
                </c:pt>
                <c:pt idx="892">
                  <c:v>8.92</c:v>
                </c:pt>
                <c:pt idx="893">
                  <c:v>8.93</c:v>
                </c:pt>
                <c:pt idx="894">
                  <c:v>8.94</c:v>
                </c:pt>
                <c:pt idx="895">
                  <c:v>8.9500000000000011</c:v>
                </c:pt>
                <c:pt idx="896">
                  <c:v>8.9600000000000026</c:v>
                </c:pt>
                <c:pt idx="897">
                  <c:v>8.9700000000000006</c:v>
                </c:pt>
                <c:pt idx="898">
                  <c:v>8.98</c:v>
                </c:pt>
                <c:pt idx="899">
                  <c:v>8.99</c:v>
                </c:pt>
                <c:pt idx="900">
                  <c:v>9</c:v>
                </c:pt>
                <c:pt idx="901">
                  <c:v>9.01</c:v>
                </c:pt>
                <c:pt idx="902">
                  <c:v>9.02</c:v>
                </c:pt>
                <c:pt idx="903">
                  <c:v>9.0300000000000011</c:v>
                </c:pt>
                <c:pt idx="904">
                  <c:v>9.0400000000000009</c:v>
                </c:pt>
                <c:pt idx="905">
                  <c:v>9.0500000000000007</c:v>
                </c:pt>
                <c:pt idx="906">
                  <c:v>9.06</c:v>
                </c:pt>
                <c:pt idx="907">
                  <c:v>9.07</c:v>
                </c:pt>
                <c:pt idx="908">
                  <c:v>9.08</c:v>
                </c:pt>
                <c:pt idx="909">
                  <c:v>9.09</c:v>
                </c:pt>
                <c:pt idx="910">
                  <c:v>9.1</c:v>
                </c:pt>
                <c:pt idx="911">
                  <c:v>9.11</c:v>
                </c:pt>
                <c:pt idx="912">
                  <c:v>9.120000000000001</c:v>
                </c:pt>
                <c:pt idx="913">
                  <c:v>9.129999999999999</c:v>
                </c:pt>
                <c:pt idx="914">
                  <c:v>9.1399999999999988</c:v>
                </c:pt>
                <c:pt idx="915">
                  <c:v>9.15</c:v>
                </c:pt>
                <c:pt idx="916">
                  <c:v>9.16</c:v>
                </c:pt>
                <c:pt idx="917">
                  <c:v>9.17</c:v>
                </c:pt>
                <c:pt idx="918">
                  <c:v>9.18</c:v>
                </c:pt>
                <c:pt idx="919">
                  <c:v>9.19</c:v>
                </c:pt>
                <c:pt idx="920">
                  <c:v>9.2000000000000011</c:v>
                </c:pt>
                <c:pt idx="921">
                  <c:v>9.2100000000000009</c:v>
                </c:pt>
                <c:pt idx="922">
                  <c:v>9.2199999999999989</c:v>
                </c:pt>
                <c:pt idx="923">
                  <c:v>9.2299999999999986</c:v>
                </c:pt>
                <c:pt idx="924">
                  <c:v>9.2399999999999984</c:v>
                </c:pt>
                <c:pt idx="925">
                  <c:v>9.25</c:v>
                </c:pt>
                <c:pt idx="926">
                  <c:v>9.26</c:v>
                </c:pt>
                <c:pt idx="927">
                  <c:v>9.27</c:v>
                </c:pt>
                <c:pt idx="928">
                  <c:v>9.2800000000000011</c:v>
                </c:pt>
                <c:pt idx="929">
                  <c:v>9.2900000000000009</c:v>
                </c:pt>
                <c:pt idx="930">
                  <c:v>9.3000000000000007</c:v>
                </c:pt>
                <c:pt idx="931">
                  <c:v>9.31</c:v>
                </c:pt>
                <c:pt idx="932">
                  <c:v>9.32</c:v>
                </c:pt>
                <c:pt idx="933">
                  <c:v>9.33</c:v>
                </c:pt>
                <c:pt idx="934">
                  <c:v>9.34</c:v>
                </c:pt>
                <c:pt idx="935">
                  <c:v>9.3500000000000014</c:v>
                </c:pt>
                <c:pt idx="936">
                  <c:v>9.3600000000000012</c:v>
                </c:pt>
                <c:pt idx="937">
                  <c:v>9.3700000000000028</c:v>
                </c:pt>
                <c:pt idx="938">
                  <c:v>9.3800000000000008</c:v>
                </c:pt>
                <c:pt idx="939">
                  <c:v>9.39</c:v>
                </c:pt>
                <c:pt idx="940">
                  <c:v>9.4</c:v>
                </c:pt>
                <c:pt idx="941">
                  <c:v>9.41</c:v>
                </c:pt>
                <c:pt idx="942">
                  <c:v>9.42</c:v>
                </c:pt>
                <c:pt idx="943">
                  <c:v>9.43</c:v>
                </c:pt>
                <c:pt idx="944">
                  <c:v>9.44</c:v>
                </c:pt>
                <c:pt idx="945">
                  <c:v>9.4500000000000011</c:v>
                </c:pt>
                <c:pt idx="946">
                  <c:v>9.4600000000000026</c:v>
                </c:pt>
                <c:pt idx="947">
                  <c:v>9.4700000000000006</c:v>
                </c:pt>
                <c:pt idx="948">
                  <c:v>9.48</c:v>
                </c:pt>
                <c:pt idx="949">
                  <c:v>9.49</c:v>
                </c:pt>
                <c:pt idx="950">
                  <c:v>9.5</c:v>
                </c:pt>
                <c:pt idx="951">
                  <c:v>9.51</c:v>
                </c:pt>
                <c:pt idx="952">
                  <c:v>9.52</c:v>
                </c:pt>
                <c:pt idx="953">
                  <c:v>9.5300000000000011</c:v>
                </c:pt>
                <c:pt idx="954">
                  <c:v>9.5400000000000009</c:v>
                </c:pt>
                <c:pt idx="955">
                  <c:v>9.5500000000000007</c:v>
                </c:pt>
                <c:pt idx="956">
                  <c:v>9.56</c:v>
                </c:pt>
                <c:pt idx="957">
                  <c:v>9.57</c:v>
                </c:pt>
                <c:pt idx="958">
                  <c:v>9.58</c:v>
                </c:pt>
                <c:pt idx="959">
                  <c:v>9.59</c:v>
                </c:pt>
                <c:pt idx="960">
                  <c:v>9.6</c:v>
                </c:pt>
                <c:pt idx="961">
                  <c:v>9.61</c:v>
                </c:pt>
                <c:pt idx="962">
                  <c:v>9.620000000000001</c:v>
                </c:pt>
                <c:pt idx="963">
                  <c:v>9.629999999999999</c:v>
                </c:pt>
                <c:pt idx="964">
                  <c:v>9.6399999999999988</c:v>
                </c:pt>
                <c:pt idx="965">
                  <c:v>9.65</c:v>
                </c:pt>
                <c:pt idx="966">
                  <c:v>9.66</c:v>
                </c:pt>
                <c:pt idx="967">
                  <c:v>9.67</c:v>
                </c:pt>
                <c:pt idx="968">
                  <c:v>9.68</c:v>
                </c:pt>
                <c:pt idx="969">
                  <c:v>9.69</c:v>
                </c:pt>
                <c:pt idx="970">
                  <c:v>9.7000000000000011</c:v>
                </c:pt>
                <c:pt idx="971">
                  <c:v>9.7100000000000009</c:v>
                </c:pt>
                <c:pt idx="972">
                  <c:v>9.7199999999999989</c:v>
                </c:pt>
                <c:pt idx="973">
                  <c:v>9.7299999999999986</c:v>
                </c:pt>
                <c:pt idx="974">
                  <c:v>9.7399999999999984</c:v>
                </c:pt>
                <c:pt idx="975">
                  <c:v>9.75</c:v>
                </c:pt>
                <c:pt idx="976">
                  <c:v>9.76</c:v>
                </c:pt>
                <c:pt idx="977">
                  <c:v>9.77</c:v>
                </c:pt>
                <c:pt idx="978">
                  <c:v>9.7800000000000011</c:v>
                </c:pt>
                <c:pt idx="979">
                  <c:v>9.7900000000000009</c:v>
                </c:pt>
                <c:pt idx="980">
                  <c:v>9.8000000000000007</c:v>
                </c:pt>
                <c:pt idx="981">
                  <c:v>9.81</c:v>
                </c:pt>
                <c:pt idx="982">
                  <c:v>9.82</c:v>
                </c:pt>
                <c:pt idx="983">
                  <c:v>9.83</c:v>
                </c:pt>
                <c:pt idx="984">
                  <c:v>9.84</c:v>
                </c:pt>
                <c:pt idx="985">
                  <c:v>9.8500000000000014</c:v>
                </c:pt>
                <c:pt idx="986">
                  <c:v>9.8600000000000012</c:v>
                </c:pt>
                <c:pt idx="987">
                  <c:v>9.8700000000000028</c:v>
                </c:pt>
                <c:pt idx="988">
                  <c:v>9.8800000000000008</c:v>
                </c:pt>
                <c:pt idx="989">
                  <c:v>9.89</c:v>
                </c:pt>
                <c:pt idx="990">
                  <c:v>9.9</c:v>
                </c:pt>
                <c:pt idx="991">
                  <c:v>9.91</c:v>
                </c:pt>
                <c:pt idx="992">
                  <c:v>9.92</c:v>
                </c:pt>
                <c:pt idx="993">
                  <c:v>9.93</c:v>
                </c:pt>
                <c:pt idx="994">
                  <c:v>9.94</c:v>
                </c:pt>
                <c:pt idx="995">
                  <c:v>9.9500000000000011</c:v>
                </c:pt>
                <c:pt idx="996">
                  <c:v>9.9600000000000026</c:v>
                </c:pt>
                <c:pt idx="997">
                  <c:v>9.9700000000000006</c:v>
                </c:pt>
                <c:pt idx="998">
                  <c:v>9.98</c:v>
                </c:pt>
                <c:pt idx="999">
                  <c:v>9.99</c:v>
                </c:pt>
                <c:pt idx="1000">
                  <c:v>10</c:v>
                </c:pt>
                <c:pt idx="1001">
                  <c:v>10</c:v>
                </c:pt>
                <c:pt idx="1002">
                  <c:v>10</c:v>
                </c:pt>
                <c:pt idx="1003">
                  <c:v>10</c:v>
                </c:pt>
                <c:pt idx="1004">
                  <c:v>10.1</c:v>
                </c:pt>
                <c:pt idx="1005">
                  <c:v>10.1</c:v>
                </c:pt>
                <c:pt idx="1006">
                  <c:v>10.1</c:v>
                </c:pt>
                <c:pt idx="1007">
                  <c:v>10.1</c:v>
                </c:pt>
                <c:pt idx="1008">
                  <c:v>10.1</c:v>
                </c:pt>
                <c:pt idx="1009">
                  <c:v>10.1</c:v>
                </c:pt>
                <c:pt idx="1010">
                  <c:v>10.1</c:v>
                </c:pt>
                <c:pt idx="1011">
                  <c:v>10.1</c:v>
                </c:pt>
                <c:pt idx="1012">
                  <c:v>10.1</c:v>
                </c:pt>
                <c:pt idx="1013">
                  <c:v>10.1</c:v>
                </c:pt>
                <c:pt idx="1014">
                  <c:v>10.200000000000001</c:v>
                </c:pt>
                <c:pt idx="1015">
                  <c:v>10.200000000000001</c:v>
                </c:pt>
                <c:pt idx="1016">
                  <c:v>10.200000000000001</c:v>
                </c:pt>
                <c:pt idx="1017">
                  <c:v>10.200000000000001</c:v>
                </c:pt>
                <c:pt idx="1018">
                  <c:v>10.200000000000001</c:v>
                </c:pt>
                <c:pt idx="1019">
                  <c:v>10.200000000000001</c:v>
                </c:pt>
                <c:pt idx="1020">
                  <c:v>10.200000000000001</c:v>
                </c:pt>
                <c:pt idx="1021">
                  <c:v>10.200000000000001</c:v>
                </c:pt>
                <c:pt idx="1022">
                  <c:v>10.200000000000001</c:v>
                </c:pt>
                <c:pt idx="1023">
                  <c:v>10.200000000000001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</c:v>
                </c:pt>
                <c:pt idx="1034">
                  <c:v>10.4</c:v>
                </c:pt>
                <c:pt idx="1035">
                  <c:v>10.4</c:v>
                </c:pt>
                <c:pt idx="1036">
                  <c:v>10.4</c:v>
                </c:pt>
                <c:pt idx="1037">
                  <c:v>10.4</c:v>
                </c:pt>
                <c:pt idx="1038">
                  <c:v>10.4</c:v>
                </c:pt>
                <c:pt idx="1039">
                  <c:v>10.4</c:v>
                </c:pt>
                <c:pt idx="1040">
                  <c:v>10.4</c:v>
                </c:pt>
                <c:pt idx="1041">
                  <c:v>10.4</c:v>
                </c:pt>
                <c:pt idx="1042">
                  <c:v>10.4</c:v>
                </c:pt>
                <c:pt idx="1043">
                  <c:v>10.4</c:v>
                </c:pt>
                <c:pt idx="1044">
                  <c:v>10.4</c:v>
                </c:pt>
                <c:pt idx="1045">
                  <c:v>10.5</c:v>
                </c:pt>
                <c:pt idx="1046">
                  <c:v>10.5</c:v>
                </c:pt>
                <c:pt idx="1047">
                  <c:v>10.5</c:v>
                </c:pt>
                <c:pt idx="1048">
                  <c:v>10.5</c:v>
                </c:pt>
                <c:pt idx="1049">
                  <c:v>10.5</c:v>
                </c:pt>
                <c:pt idx="1050">
                  <c:v>10.5</c:v>
                </c:pt>
                <c:pt idx="1051">
                  <c:v>10.5</c:v>
                </c:pt>
                <c:pt idx="1052">
                  <c:v>10.5</c:v>
                </c:pt>
                <c:pt idx="1053">
                  <c:v>10.5</c:v>
                </c:pt>
                <c:pt idx="1054">
                  <c:v>10.6</c:v>
                </c:pt>
                <c:pt idx="1055">
                  <c:v>10.6</c:v>
                </c:pt>
                <c:pt idx="1056">
                  <c:v>10.6</c:v>
                </c:pt>
                <c:pt idx="1057">
                  <c:v>10.6</c:v>
                </c:pt>
                <c:pt idx="1058">
                  <c:v>10.6</c:v>
                </c:pt>
                <c:pt idx="1059">
                  <c:v>10.6</c:v>
                </c:pt>
                <c:pt idx="1060">
                  <c:v>10.6</c:v>
                </c:pt>
                <c:pt idx="1061">
                  <c:v>10.6</c:v>
                </c:pt>
                <c:pt idx="1062">
                  <c:v>10.6</c:v>
                </c:pt>
                <c:pt idx="1063">
                  <c:v>10.6</c:v>
                </c:pt>
                <c:pt idx="1064">
                  <c:v>10.7</c:v>
                </c:pt>
                <c:pt idx="1065">
                  <c:v>10.7</c:v>
                </c:pt>
                <c:pt idx="1066">
                  <c:v>10.7</c:v>
                </c:pt>
                <c:pt idx="1067">
                  <c:v>10.7</c:v>
                </c:pt>
                <c:pt idx="1068">
                  <c:v>10.7</c:v>
                </c:pt>
                <c:pt idx="1069">
                  <c:v>10.7</c:v>
                </c:pt>
                <c:pt idx="1070">
                  <c:v>10.7</c:v>
                </c:pt>
                <c:pt idx="1071">
                  <c:v>10.7</c:v>
                </c:pt>
                <c:pt idx="1072">
                  <c:v>10.7</c:v>
                </c:pt>
                <c:pt idx="1073">
                  <c:v>10.7</c:v>
                </c:pt>
                <c:pt idx="1074">
                  <c:v>10.8</c:v>
                </c:pt>
                <c:pt idx="1075">
                  <c:v>10.8</c:v>
                </c:pt>
                <c:pt idx="1076">
                  <c:v>10.8</c:v>
                </c:pt>
                <c:pt idx="1077">
                  <c:v>10.8</c:v>
                </c:pt>
                <c:pt idx="1078">
                  <c:v>10.8</c:v>
                </c:pt>
                <c:pt idx="1079">
                  <c:v>10.8</c:v>
                </c:pt>
                <c:pt idx="1080">
                  <c:v>10.8</c:v>
                </c:pt>
                <c:pt idx="1081">
                  <c:v>10.8</c:v>
                </c:pt>
                <c:pt idx="1082">
                  <c:v>10.8</c:v>
                </c:pt>
                <c:pt idx="1083">
                  <c:v>10.8</c:v>
                </c:pt>
                <c:pt idx="1084">
                  <c:v>10.9</c:v>
                </c:pt>
                <c:pt idx="1085">
                  <c:v>10.9</c:v>
                </c:pt>
                <c:pt idx="1086">
                  <c:v>10.9</c:v>
                </c:pt>
                <c:pt idx="1087">
                  <c:v>10.9</c:v>
                </c:pt>
                <c:pt idx="1088">
                  <c:v>10.9</c:v>
                </c:pt>
                <c:pt idx="1089">
                  <c:v>10.9</c:v>
                </c:pt>
                <c:pt idx="1090">
                  <c:v>10.9</c:v>
                </c:pt>
                <c:pt idx="1091">
                  <c:v>10.9</c:v>
                </c:pt>
                <c:pt idx="1092">
                  <c:v>10.9</c:v>
                </c:pt>
                <c:pt idx="1093">
                  <c:v>10.9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11.1</c:v>
                </c:pt>
                <c:pt idx="1105">
                  <c:v>11.1</c:v>
                </c:pt>
                <c:pt idx="1106">
                  <c:v>11.1</c:v>
                </c:pt>
                <c:pt idx="1107">
                  <c:v>11.1</c:v>
                </c:pt>
                <c:pt idx="1108">
                  <c:v>11.1</c:v>
                </c:pt>
                <c:pt idx="1109">
                  <c:v>11.1</c:v>
                </c:pt>
                <c:pt idx="1110">
                  <c:v>11.1</c:v>
                </c:pt>
                <c:pt idx="1111">
                  <c:v>11.1</c:v>
                </c:pt>
                <c:pt idx="1112">
                  <c:v>11.1</c:v>
                </c:pt>
                <c:pt idx="1113">
                  <c:v>11.1</c:v>
                </c:pt>
                <c:pt idx="1114">
                  <c:v>11.2</c:v>
                </c:pt>
                <c:pt idx="1115">
                  <c:v>11.2</c:v>
                </c:pt>
                <c:pt idx="1116">
                  <c:v>11.2</c:v>
                </c:pt>
                <c:pt idx="1117">
                  <c:v>11.2</c:v>
                </c:pt>
                <c:pt idx="1118">
                  <c:v>11.2</c:v>
                </c:pt>
                <c:pt idx="1119">
                  <c:v>11.2</c:v>
                </c:pt>
                <c:pt idx="1120">
                  <c:v>11.2</c:v>
                </c:pt>
                <c:pt idx="1121">
                  <c:v>11.2</c:v>
                </c:pt>
                <c:pt idx="1122">
                  <c:v>11.2</c:v>
                </c:pt>
                <c:pt idx="1123">
                  <c:v>11.2</c:v>
                </c:pt>
                <c:pt idx="1124">
                  <c:v>11.3</c:v>
                </c:pt>
                <c:pt idx="1125">
                  <c:v>11.3</c:v>
                </c:pt>
                <c:pt idx="1126">
                  <c:v>11.3</c:v>
                </c:pt>
                <c:pt idx="1127">
                  <c:v>11.3</c:v>
                </c:pt>
                <c:pt idx="1128">
                  <c:v>11.3</c:v>
                </c:pt>
                <c:pt idx="1129">
                  <c:v>11.3</c:v>
                </c:pt>
                <c:pt idx="1130">
                  <c:v>11.3</c:v>
                </c:pt>
                <c:pt idx="1131">
                  <c:v>11.3</c:v>
                </c:pt>
                <c:pt idx="1132">
                  <c:v>11.3</c:v>
                </c:pt>
                <c:pt idx="1133">
                  <c:v>11.3</c:v>
                </c:pt>
                <c:pt idx="1134">
                  <c:v>11.4</c:v>
                </c:pt>
                <c:pt idx="1135">
                  <c:v>11.4</c:v>
                </c:pt>
                <c:pt idx="1136">
                  <c:v>11.4</c:v>
                </c:pt>
                <c:pt idx="1137">
                  <c:v>11.4</c:v>
                </c:pt>
                <c:pt idx="1138">
                  <c:v>11.4</c:v>
                </c:pt>
                <c:pt idx="1139">
                  <c:v>11.4</c:v>
                </c:pt>
                <c:pt idx="1140">
                  <c:v>11.4</c:v>
                </c:pt>
                <c:pt idx="1141">
                  <c:v>11.4</c:v>
                </c:pt>
                <c:pt idx="1142">
                  <c:v>11.4</c:v>
                </c:pt>
                <c:pt idx="1143">
                  <c:v>11.4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11.6</c:v>
                </c:pt>
                <c:pt idx="1155">
                  <c:v>11.6</c:v>
                </c:pt>
                <c:pt idx="1156">
                  <c:v>11.6</c:v>
                </c:pt>
                <c:pt idx="1157">
                  <c:v>11.6</c:v>
                </c:pt>
                <c:pt idx="1158">
                  <c:v>11.6</c:v>
                </c:pt>
                <c:pt idx="1159">
                  <c:v>11.6</c:v>
                </c:pt>
                <c:pt idx="1160">
                  <c:v>11.6</c:v>
                </c:pt>
                <c:pt idx="1161">
                  <c:v>11.6</c:v>
                </c:pt>
                <c:pt idx="1162">
                  <c:v>11.6</c:v>
                </c:pt>
                <c:pt idx="1163">
                  <c:v>11.6</c:v>
                </c:pt>
                <c:pt idx="1164">
                  <c:v>11.7</c:v>
                </c:pt>
                <c:pt idx="1165">
                  <c:v>11.7</c:v>
                </c:pt>
                <c:pt idx="1166">
                  <c:v>11.7</c:v>
                </c:pt>
                <c:pt idx="1167">
                  <c:v>11.7</c:v>
                </c:pt>
                <c:pt idx="1168">
                  <c:v>11.7</c:v>
                </c:pt>
                <c:pt idx="1169">
                  <c:v>11.7</c:v>
                </c:pt>
                <c:pt idx="1170">
                  <c:v>11.7</c:v>
                </c:pt>
                <c:pt idx="1171">
                  <c:v>11.7</c:v>
                </c:pt>
                <c:pt idx="1172">
                  <c:v>11.7</c:v>
                </c:pt>
                <c:pt idx="1173">
                  <c:v>11.7</c:v>
                </c:pt>
                <c:pt idx="1174">
                  <c:v>11.8</c:v>
                </c:pt>
                <c:pt idx="1175">
                  <c:v>11.8</c:v>
                </c:pt>
                <c:pt idx="1176">
                  <c:v>11.8</c:v>
                </c:pt>
                <c:pt idx="1177">
                  <c:v>11.8</c:v>
                </c:pt>
                <c:pt idx="1178">
                  <c:v>11.8</c:v>
                </c:pt>
                <c:pt idx="1179">
                  <c:v>11.8</c:v>
                </c:pt>
                <c:pt idx="1180">
                  <c:v>11.8</c:v>
                </c:pt>
                <c:pt idx="1181">
                  <c:v>11.8</c:v>
                </c:pt>
                <c:pt idx="1182">
                  <c:v>11.8</c:v>
                </c:pt>
                <c:pt idx="1183">
                  <c:v>11.8</c:v>
                </c:pt>
                <c:pt idx="1184">
                  <c:v>11.9</c:v>
                </c:pt>
                <c:pt idx="1185">
                  <c:v>11.9</c:v>
                </c:pt>
                <c:pt idx="1186">
                  <c:v>11.9</c:v>
                </c:pt>
                <c:pt idx="1187">
                  <c:v>11.9</c:v>
                </c:pt>
                <c:pt idx="1188">
                  <c:v>11.9</c:v>
                </c:pt>
                <c:pt idx="1189">
                  <c:v>11.9</c:v>
                </c:pt>
                <c:pt idx="1190">
                  <c:v>11.9</c:v>
                </c:pt>
                <c:pt idx="1191">
                  <c:v>11.9</c:v>
                </c:pt>
                <c:pt idx="1192">
                  <c:v>11.9</c:v>
                </c:pt>
                <c:pt idx="1193">
                  <c:v>11.9</c:v>
                </c:pt>
                <c:pt idx="1194">
                  <c:v>12</c:v>
                </c:pt>
                <c:pt idx="1195">
                  <c:v>12</c:v>
                </c:pt>
                <c:pt idx="1196">
                  <c:v>12</c:v>
                </c:pt>
                <c:pt idx="1197">
                  <c:v>12</c:v>
                </c:pt>
                <c:pt idx="1198">
                  <c:v>12</c:v>
                </c:pt>
                <c:pt idx="1199">
                  <c:v>12</c:v>
                </c:pt>
                <c:pt idx="1200">
                  <c:v>12</c:v>
                </c:pt>
                <c:pt idx="1201">
                  <c:v>12</c:v>
                </c:pt>
                <c:pt idx="1202">
                  <c:v>12</c:v>
                </c:pt>
                <c:pt idx="1203">
                  <c:v>12</c:v>
                </c:pt>
                <c:pt idx="1204">
                  <c:v>12.1</c:v>
                </c:pt>
                <c:pt idx="1205">
                  <c:v>12.1</c:v>
                </c:pt>
                <c:pt idx="1206">
                  <c:v>12.1</c:v>
                </c:pt>
                <c:pt idx="1207">
                  <c:v>12.1</c:v>
                </c:pt>
                <c:pt idx="1208">
                  <c:v>12.1</c:v>
                </c:pt>
                <c:pt idx="1209">
                  <c:v>12.1</c:v>
                </c:pt>
                <c:pt idx="1210">
                  <c:v>12.1</c:v>
                </c:pt>
                <c:pt idx="1211">
                  <c:v>12.1</c:v>
                </c:pt>
                <c:pt idx="1212">
                  <c:v>12.1</c:v>
                </c:pt>
                <c:pt idx="1213">
                  <c:v>12.1</c:v>
                </c:pt>
                <c:pt idx="1214">
                  <c:v>12.2</c:v>
                </c:pt>
                <c:pt idx="1215">
                  <c:v>12.2</c:v>
                </c:pt>
                <c:pt idx="1216">
                  <c:v>12.2</c:v>
                </c:pt>
                <c:pt idx="1217">
                  <c:v>12.2</c:v>
                </c:pt>
                <c:pt idx="1218">
                  <c:v>12.2</c:v>
                </c:pt>
                <c:pt idx="1219">
                  <c:v>12.2</c:v>
                </c:pt>
                <c:pt idx="1220">
                  <c:v>12.2</c:v>
                </c:pt>
                <c:pt idx="1221">
                  <c:v>12.2</c:v>
                </c:pt>
                <c:pt idx="1222">
                  <c:v>12.2</c:v>
                </c:pt>
                <c:pt idx="1223">
                  <c:v>12.2</c:v>
                </c:pt>
                <c:pt idx="1224">
                  <c:v>12.3</c:v>
                </c:pt>
                <c:pt idx="1225">
                  <c:v>12.3</c:v>
                </c:pt>
                <c:pt idx="1226">
                  <c:v>12.3</c:v>
                </c:pt>
                <c:pt idx="1227">
                  <c:v>12.3</c:v>
                </c:pt>
                <c:pt idx="1228">
                  <c:v>12.3</c:v>
                </c:pt>
                <c:pt idx="1229">
                  <c:v>12.3</c:v>
                </c:pt>
                <c:pt idx="1230">
                  <c:v>12.3</c:v>
                </c:pt>
                <c:pt idx="1231">
                  <c:v>12.3</c:v>
                </c:pt>
                <c:pt idx="1232">
                  <c:v>12.3</c:v>
                </c:pt>
                <c:pt idx="1233">
                  <c:v>12.3</c:v>
                </c:pt>
                <c:pt idx="1234">
                  <c:v>12.4</c:v>
                </c:pt>
                <c:pt idx="1235">
                  <c:v>12.4</c:v>
                </c:pt>
                <c:pt idx="1236">
                  <c:v>12.4</c:v>
                </c:pt>
                <c:pt idx="1237">
                  <c:v>12.4</c:v>
                </c:pt>
                <c:pt idx="1238">
                  <c:v>12.4</c:v>
                </c:pt>
                <c:pt idx="1239">
                  <c:v>12.4</c:v>
                </c:pt>
                <c:pt idx="1240">
                  <c:v>12.4</c:v>
                </c:pt>
                <c:pt idx="1241">
                  <c:v>12.4</c:v>
                </c:pt>
                <c:pt idx="1242">
                  <c:v>12.4</c:v>
                </c:pt>
                <c:pt idx="1243">
                  <c:v>12.4</c:v>
                </c:pt>
                <c:pt idx="1244">
                  <c:v>12.5</c:v>
                </c:pt>
                <c:pt idx="1245">
                  <c:v>12.5</c:v>
                </c:pt>
                <c:pt idx="1246">
                  <c:v>12.5</c:v>
                </c:pt>
                <c:pt idx="1247">
                  <c:v>12.5</c:v>
                </c:pt>
                <c:pt idx="1248">
                  <c:v>12.5</c:v>
                </c:pt>
                <c:pt idx="1249">
                  <c:v>12.5</c:v>
                </c:pt>
                <c:pt idx="1250">
                  <c:v>12.5</c:v>
                </c:pt>
                <c:pt idx="1251">
                  <c:v>12.5</c:v>
                </c:pt>
                <c:pt idx="1252">
                  <c:v>12.5</c:v>
                </c:pt>
                <c:pt idx="1253">
                  <c:v>12.5</c:v>
                </c:pt>
                <c:pt idx="1254">
                  <c:v>12.6</c:v>
                </c:pt>
                <c:pt idx="1255">
                  <c:v>12.6</c:v>
                </c:pt>
                <c:pt idx="1256">
                  <c:v>12.6</c:v>
                </c:pt>
                <c:pt idx="1257">
                  <c:v>12.6</c:v>
                </c:pt>
                <c:pt idx="1258">
                  <c:v>12.6</c:v>
                </c:pt>
                <c:pt idx="1259">
                  <c:v>12.6</c:v>
                </c:pt>
                <c:pt idx="1260">
                  <c:v>12.6</c:v>
                </c:pt>
                <c:pt idx="1261">
                  <c:v>12.6</c:v>
                </c:pt>
                <c:pt idx="1262">
                  <c:v>12.6</c:v>
                </c:pt>
                <c:pt idx="1263">
                  <c:v>12.6</c:v>
                </c:pt>
                <c:pt idx="1264">
                  <c:v>12.7</c:v>
                </c:pt>
                <c:pt idx="1265">
                  <c:v>12.7</c:v>
                </c:pt>
                <c:pt idx="1266">
                  <c:v>12.7</c:v>
                </c:pt>
                <c:pt idx="1267">
                  <c:v>12.7</c:v>
                </c:pt>
                <c:pt idx="1268">
                  <c:v>12.7</c:v>
                </c:pt>
                <c:pt idx="1269">
                  <c:v>12.7</c:v>
                </c:pt>
                <c:pt idx="1270">
                  <c:v>12.7</c:v>
                </c:pt>
                <c:pt idx="1271">
                  <c:v>12.7</c:v>
                </c:pt>
                <c:pt idx="1272">
                  <c:v>12.7</c:v>
                </c:pt>
                <c:pt idx="1273">
                  <c:v>12.7</c:v>
                </c:pt>
                <c:pt idx="1274">
                  <c:v>12.8</c:v>
                </c:pt>
                <c:pt idx="1275">
                  <c:v>12.8</c:v>
                </c:pt>
                <c:pt idx="1276">
                  <c:v>12.8</c:v>
                </c:pt>
                <c:pt idx="1277">
                  <c:v>12.8</c:v>
                </c:pt>
                <c:pt idx="1278">
                  <c:v>12.8</c:v>
                </c:pt>
                <c:pt idx="1279">
                  <c:v>12.8</c:v>
                </c:pt>
                <c:pt idx="1280">
                  <c:v>12.8</c:v>
                </c:pt>
                <c:pt idx="1281">
                  <c:v>12.8</c:v>
                </c:pt>
                <c:pt idx="1282">
                  <c:v>12.8</c:v>
                </c:pt>
                <c:pt idx="1283">
                  <c:v>12.8</c:v>
                </c:pt>
                <c:pt idx="1284">
                  <c:v>12.9</c:v>
                </c:pt>
                <c:pt idx="1285">
                  <c:v>12.9</c:v>
                </c:pt>
                <c:pt idx="1286">
                  <c:v>12.9</c:v>
                </c:pt>
                <c:pt idx="1287">
                  <c:v>12.9</c:v>
                </c:pt>
                <c:pt idx="1288">
                  <c:v>12.9</c:v>
                </c:pt>
                <c:pt idx="1289">
                  <c:v>12.9</c:v>
                </c:pt>
                <c:pt idx="1290">
                  <c:v>12.9</c:v>
                </c:pt>
                <c:pt idx="1291">
                  <c:v>12.9</c:v>
                </c:pt>
                <c:pt idx="1292">
                  <c:v>12.9</c:v>
                </c:pt>
                <c:pt idx="1293">
                  <c:v>12.9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13.1</c:v>
                </c:pt>
                <c:pt idx="1305">
                  <c:v>13.1</c:v>
                </c:pt>
                <c:pt idx="1306">
                  <c:v>13.1</c:v>
                </c:pt>
                <c:pt idx="1307">
                  <c:v>13.1</c:v>
                </c:pt>
                <c:pt idx="1308">
                  <c:v>13.1</c:v>
                </c:pt>
                <c:pt idx="1309">
                  <c:v>13.1</c:v>
                </c:pt>
                <c:pt idx="1310">
                  <c:v>13.1</c:v>
                </c:pt>
                <c:pt idx="1311">
                  <c:v>13.1</c:v>
                </c:pt>
                <c:pt idx="1312">
                  <c:v>13.1</c:v>
                </c:pt>
                <c:pt idx="1313">
                  <c:v>13.1</c:v>
                </c:pt>
                <c:pt idx="1314">
                  <c:v>13.2</c:v>
                </c:pt>
                <c:pt idx="1315">
                  <c:v>13.2</c:v>
                </c:pt>
                <c:pt idx="1316">
                  <c:v>13.2</c:v>
                </c:pt>
                <c:pt idx="1317">
                  <c:v>13.2</c:v>
                </c:pt>
                <c:pt idx="1318">
                  <c:v>13.2</c:v>
                </c:pt>
                <c:pt idx="1319">
                  <c:v>13.2</c:v>
                </c:pt>
                <c:pt idx="1320">
                  <c:v>13.2</c:v>
                </c:pt>
                <c:pt idx="1321">
                  <c:v>13.2</c:v>
                </c:pt>
                <c:pt idx="1322">
                  <c:v>13.2</c:v>
                </c:pt>
                <c:pt idx="1323">
                  <c:v>13.2</c:v>
                </c:pt>
                <c:pt idx="1324">
                  <c:v>13.3</c:v>
                </c:pt>
                <c:pt idx="1325">
                  <c:v>13.3</c:v>
                </c:pt>
                <c:pt idx="1326">
                  <c:v>13.3</c:v>
                </c:pt>
                <c:pt idx="1327">
                  <c:v>13.3</c:v>
                </c:pt>
                <c:pt idx="1328">
                  <c:v>13.3</c:v>
                </c:pt>
                <c:pt idx="1329">
                  <c:v>13.3</c:v>
                </c:pt>
                <c:pt idx="1330">
                  <c:v>13.3</c:v>
                </c:pt>
                <c:pt idx="1331">
                  <c:v>13.3</c:v>
                </c:pt>
                <c:pt idx="1332">
                  <c:v>13.3</c:v>
                </c:pt>
                <c:pt idx="1333">
                  <c:v>13.3</c:v>
                </c:pt>
                <c:pt idx="1334">
                  <c:v>13.4</c:v>
                </c:pt>
                <c:pt idx="1335">
                  <c:v>13.4</c:v>
                </c:pt>
                <c:pt idx="1336">
                  <c:v>13.4</c:v>
                </c:pt>
                <c:pt idx="1337">
                  <c:v>13.4</c:v>
                </c:pt>
                <c:pt idx="1338">
                  <c:v>13.4</c:v>
                </c:pt>
                <c:pt idx="1339">
                  <c:v>13.4</c:v>
                </c:pt>
                <c:pt idx="1340">
                  <c:v>13.4</c:v>
                </c:pt>
                <c:pt idx="1341">
                  <c:v>13.4</c:v>
                </c:pt>
                <c:pt idx="1342">
                  <c:v>13.4</c:v>
                </c:pt>
                <c:pt idx="1343">
                  <c:v>13.4</c:v>
                </c:pt>
                <c:pt idx="1344">
                  <c:v>13.5</c:v>
                </c:pt>
                <c:pt idx="1345">
                  <c:v>13.5</c:v>
                </c:pt>
                <c:pt idx="1346">
                  <c:v>13.5</c:v>
                </c:pt>
                <c:pt idx="1347">
                  <c:v>13.5</c:v>
                </c:pt>
                <c:pt idx="1348">
                  <c:v>13.5</c:v>
                </c:pt>
                <c:pt idx="1349">
                  <c:v>13.5</c:v>
                </c:pt>
                <c:pt idx="1350">
                  <c:v>13.5</c:v>
                </c:pt>
                <c:pt idx="1351">
                  <c:v>13.5</c:v>
                </c:pt>
                <c:pt idx="1352">
                  <c:v>13.5</c:v>
                </c:pt>
                <c:pt idx="1353">
                  <c:v>13.5</c:v>
                </c:pt>
                <c:pt idx="1354">
                  <c:v>13.6</c:v>
                </c:pt>
                <c:pt idx="1355">
                  <c:v>13.6</c:v>
                </c:pt>
                <c:pt idx="1356">
                  <c:v>13.6</c:v>
                </c:pt>
                <c:pt idx="1357">
                  <c:v>13.6</c:v>
                </c:pt>
                <c:pt idx="1358">
                  <c:v>13.6</c:v>
                </c:pt>
                <c:pt idx="1359">
                  <c:v>13.6</c:v>
                </c:pt>
                <c:pt idx="1360">
                  <c:v>13.6</c:v>
                </c:pt>
                <c:pt idx="1361">
                  <c:v>13.6</c:v>
                </c:pt>
                <c:pt idx="1362">
                  <c:v>13.6</c:v>
                </c:pt>
                <c:pt idx="1363">
                  <c:v>13.6</c:v>
                </c:pt>
                <c:pt idx="1364">
                  <c:v>13.7</c:v>
                </c:pt>
                <c:pt idx="1365">
                  <c:v>13.7</c:v>
                </c:pt>
                <c:pt idx="1366">
                  <c:v>13.7</c:v>
                </c:pt>
                <c:pt idx="1367">
                  <c:v>13.7</c:v>
                </c:pt>
                <c:pt idx="1368">
                  <c:v>13.7</c:v>
                </c:pt>
                <c:pt idx="1369">
                  <c:v>13.7</c:v>
                </c:pt>
                <c:pt idx="1370">
                  <c:v>13.7</c:v>
                </c:pt>
                <c:pt idx="1371">
                  <c:v>13.7</c:v>
                </c:pt>
                <c:pt idx="1372">
                  <c:v>13.7</c:v>
                </c:pt>
                <c:pt idx="1373">
                  <c:v>13.7</c:v>
                </c:pt>
                <c:pt idx="1374">
                  <c:v>13.8</c:v>
                </c:pt>
                <c:pt idx="1375">
                  <c:v>13.8</c:v>
                </c:pt>
                <c:pt idx="1376">
                  <c:v>13.8</c:v>
                </c:pt>
                <c:pt idx="1377">
                  <c:v>13.8</c:v>
                </c:pt>
                <c:pt idx="1378">
                  <c:v>13.8</c:v>
                </c:pt>
                <c:pt idx="1379">
                  <c:v>13.8</c:v>
                </c:pt>
                <c:pt idx="1380">
                  <c:v>13.8</c:v>
                </c:pt>
                <c:pt idx="1381">
                  <c:v>13.8</c:v>
                </c:pt>
                <c:pt idx="1382">
                  <c:v>13.8</c:v>
                </c:pt>
                <c:pt idx="1383">
                  <c:v>13.8</c:v>
                </c:pt>
                <c:pt idx="1384">
                  <c:v>13.9</c:v>
                </c:pt>
                <c:pt idx="1385">
                  <c:v>13.9</c:v>
                </c:pt>
                <c:pt idx="1386">
                  <c:v>13.9</c:v>
                </c:pt>
                <c:pt idx="1387">
                  <c:v>13.9</c:v>
                </c:pt>
                <c:pt idx="1388">
                  <c:v>13.9</c:v>
                </c:pt>
                <c:pt idx="1389">
                  <c:v>13.9</c:v>
                </c:pt>
                <c:pt idx="1390">
                  <c:v>13.9</c:v>
                </c:pt>
                <c:pt idx="1391">
                  <c:v>13.9</c:v>
                </c:pt>
                <c:pt idx="1392">
                  <c:v>13.9</c:v>
                </c:pt>
                <c:pt idx="1393">
                  <c:v>13.9</c:v>
                </c:pt>
                <c:pt idx="1394">
                  <c:v>14</c:v>
                </c:pt>
                <c:pt idx="1395">
                  <c:v>14</c:v>
                </c:pt>
                <c:pt idx="1396">
                  <c:v>14</c:v>
                </c:pt>
                <c:pt idx="1397">
                  <c:v>14</c:v>
                </c:pt>
                <c:pt idx="1398">
                  <c:v>14</c:v>
                </c:pt>
                <c:pt idx="1399">
                  <c:v>14</c:v>
                </c:pt>
                <c:pt idx="1400">
                  <c:v>14</c:v>
                </c:pt>
                <c:pt idx="1401">
                  <c:v>14</c:v>
                </c:pt>
                <c:pt idx="1402">
                  <c:v>14</c:v>
                </c:pt>
                <c:pt idx="1403">
                  <c:v>14</c:v>
                </c:pt>
                <c:pt idx="1404">
                  <c:v>14.1</c:v>
                </c:pt>
                <c:pt idx="1405">
                  <c:v>14.1</c:v>
                </c:pt>
                <c:pt idx="1406">
                  <c:v>14.1</c:v>
                </c:pt>
                <c:pt idx="1407">
                  <c:v>14.1</c:v>
                </c:pt>
                <c:pt idx="1408">
                  <c:v>14.1</c:v>
                </c:pt>
                <c:pt idx="1409">
                  <c:v>14.1</c:v>
                </c:pt>
                <c:pt idx="1410">
                  <c:v>14.1</c:v>
                </c:pt>
                <c:pt idx="1411">
                  <c:v>14.1</c:v>
                </c:pt>
                <c:pt idx="1412">
                  <c:v>14.1</c:v>
                </c:pt>
                <c:pt idx="1413">
                  <c:v>14.1</c:v>
                </c:pt>
                <c:pt idx="1414">
                  <c:v>14.2</c:v>
                </c:pt>
                <c:pt idx="1415">
                  <c:v>14.2</c:v>
                </c:pt>
                <c:pt idx="1416">
                  <c:v>14.2</c:v>
                </c:pt>
                <c:pt idx="1417">
                  <c:v>14.2</c:v>
                </c:pt>
                <c:pt idx="1418">
                  <c:v>14.2</c:v>
                </c:pt>
                <c:pt idx="1419">
                  <c:v>14.2</c:v>
                </c:pt>
                <c:pt idx="1420">
                  <c:v>14.2</c:v>
                </c:pt>
                <c:pt idx="1421">
                  <c:v>14.2</c:v>
                </c:pt>
                <c:pt idx="1422">
                  <c:v>14.2</c:v>
                </c:pt>
                <c:pt idx="1423">
                  <c:v>14.2</c:v>
                </c:pt>
                <c:pt idx="1424">
                  <c:v>14.3</c:v>
                </c:pt>
                <c:pt idx="1425">
                  <c:v>14.3</c:v>
                </c:pt>
                <c:pt idx="1426">
                  <c:v>14.3</c:v>
                </c:pt>
                <c:pt idx="1427">
                  <c:v>14.3</c:v>
                </c:pt>
                <c:pt idx="1428">
                  <c:v>14.3</c:v>
                </c:pt>
                <c:pt idx="1429">
                  <c:v>14.3</c:v>
                </c:pt>
                <c:pt idx="1430">
                  <c:v>14.3</c:v>
                </c:pt>
                <c:pt idx="1431">
                  <c:v>14.3</c:v>
                </c:pt>
                <c:pt idx="1432">
                  <c:v>14.3</c:v>
                </c:pt>
                <c:pt idx="1433">
                  <c:v>14.3</c:v>
                </c:pt>
                <c:pt idx="1434">
                  <c:v>14.4</c:v>
                </c:pt>
                <c:pt idx="1435">
                  <c:v>14.4</c:v>
                </c:pt>
                <c:pt idx="1436">
                  <c:v>14.4</c:v>
                </c:pt>
                <c:pt idx="1437">
                  <c:v>14.4</c:v>
                </c:pt>
                <c:pt idx="1438">
                  <c:v>14.4</c:v>
                </c:pt>
                <c:pt idx="1439">
                  <c:v>14.4</c:v>
                </c:pt>
                <c:pt idx="1440">
                  <c:v>14.4</c:v>
                </c:pt>
                <c:pt idx="1441">
                  <c:v>14.4</c:v>
                </c:pt>
                <c:pt idx="1442">
                  <c:v>14.4</c:v>
                </c:pt>
                <c:pt idx="1443">
                  <c:v>14.4</c:v>
                </c:pt>
                <c:pt idx="1444">
                  <c:v>14.5</c:v>
                </c:pt>
                <c:pt idx="1445">
                  <c:v>14.5</c:v>
                </c:pt>
                <c:pt idx="1446">
                  <c:v>14.5</c:v>
                </c:pt>
                <c:pt idx="1447">
                  <c:v>14.5</c:v>
                </c:pt>
                <c:pt idx="1448">
                  <c:v>14.5</c:v>
                </c:pt>
                <c:pt idx="1449">
                  <c:v>14.5</c:v>
                </c:pt>
                <c:pt idx="1450">
                  <c:v>14.5</c:v>
                </c:pt>
                <c:pt idx="1451">
                  <c:v>14.5</c:v>
                </c:pt>
                <c:pt idx="1452">
                  <c:v>14.5</c:v>
                </c:pt>
                <c:pt idx="1453">
                  <c:v>14.5</c:v>
                </c:pt>
                <c:pt idx="1454">
                  <c:v>14.6</c:v>
                </c:pt>
                <c:pt idx="1455">
                  <c:v>14.6</c:v>
                </c:pt>
                <c:pt idx="1456">
                  <c:v>14.6</c:v>
                </c:pt>
                <c:pt idx="1457">
                  <c:v>14.6</c:v>
                </c:pt>
                <c:pt idx="1458">
                  <c:v>14.6</c:v>
                </c:pt>
                <c:pt idx="1459">
                  <c:v>14.6</c:v>
                </c:pt>
                <c:pt idx="1460">
                  <c:v>14.6</c:v>
                </c:pt>
                <c:pt idx="1461">
                  <c:v>14.6</c:v>
                </c:pt>
                <c:pt idx="1462">
                  <c:v>14.6</c:v>
                </c:pt>
                <c:pt idx="1463">
                  <c:v>14.6</c:v>
                </c:pt>
                <c:pt idx="1464">
                  <c:v>14.7</c:v>
                </c:pt>
                <c:pt idx="1465">
                  <c:v>14.7</c:v>
                </c:pt>
                <c:pt idx="1466">
                  <c:v>14.7</c:v>
                </c:pt>
                <c:pt idx="1467">
                  <c:v>14.7</c:v>
                </c:pt>
                <c:pt idx="1468">
                  <c:v>14.7</c:v>
                </c:pt>
                <c:pt idx="1469">
                  <c:v>14.7</c:v>
                </c:pt>
                <c:pt idx="1470">
                  <c:v>14.7</c:v>
                </c:pt>
                <c:pt idx="1471">
                  <c:v>14.7</c:v>
                </c:pt>
                <c:pt idx="1472">
                  <c:v>14.7</c:v>
                </c:pt>
                <c:pt idx="1473">
                  <c:v>14.7</c:v>
                </c:pt>
                <c:pt idx="1474">
                  <c:v>14.8</c:v>
                </c:pt>
                <c:pt idx="1475">
                  <c:v>14.8</c:v>
                </c:pt>
                <c:pt idx="1476">
                  <c:v>14.8</c:v>
                </c:pt>
                <c:pt idx="1477">
                  <c:v>14.8</c:v>
                </c:pt>
                <c:pt idx="1478">
                  <c:v>14.8</c:v>
                </c:pt>
                <c:pt idx="1479">
                  <c:v>14.8</c:v>
                </c:pt>
                <c:pt idx="1480">
                  <c:v>14.8</c:v>
                </c:pt>
                <c:pt idx="1481">
                  <c:v>14.8</c:v>
                </c:pt>
                <c:pt idx="1482">
                  <c:v>14.8</c:v>
                </c:pt>
                <c:pt idx="1483">
                  <c:v>14.8</c:v>
                </c:pt>
                <c:pt idx="1484">
                  <c:v>14.9</c:v>
                </c:pt>
                <c:pt idx="1485">
                  <c:v>14.9</c:v>
                </c:pt>
                <c:pt idx="1486">
                  <c:v>14.9</c:v>
                </c:pt>
                <c:pt idx="1487">
                  <c:v>14.9</c:v>
                </c:pt>
                <c:pt idx="1488">
                  <c:v>14.9</c:v>
                </c:pt>
                <c:pt idx="1489">
                  <c:v>14.9</c:v>
                </c:pt>
                <c:pt idx="1490">
                  <c:v>14.9</c:v>
                </c:pt>
                <c:pt idx="1491">
                  <c:v>14.9</c:v>
                </c:pt>
                <c:pt idx="1492">
                  <c:v>14.9</c:v>
                </c:pt>
                <c:pt idx="1493">
                  <c:v>14.9</c:v>
                </c:pt>
                <c:pt idx="1494">
                  <c:v>14.9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15.1</c:v>
                </c:pt>
                <c:pt idx="1506">
                  <c:v>15.1</c:v>
                </c:pt>
                <c:pt idx="1507">
                  <c:v>15.1</c:v>
                </c:pt>
                <c:pt idx="1508">
                  <c:v>15.1</c:v>
                </c:pt>
                <c:pt idx="1509">
                  <c:v>15.1</c:v>
                </c:pt>
                <c:pt idx="1510">
                  <c:v>15.1</c:v>
                </c:pt>
                <c:pt idx="1511">
                  <c:v>15.1</c:v>
                </c:pt>
                <c:pt idx="1512">
                  <c:v>15.1</c:v>
                </c:pt>
                <c:pt idx="1513">
                  <c:v>15.1</c:v>
                </c:pt>
                <c:pt idx="1514">
                  <c:v>15.1</c:v>
                </c:pt>
                <c:pt idx="1515">
                  <c:v>15.2</c:v>
                </c:pt>
                <c:pt idx="1516">
                  <c:v>15.2</c:v>
                </c:pt>
                <c:pt idx="1517">
                  <c:v>15.2</c:v>
                </c:pt>
                <c:pt idx="1518">
                  <c:v>15.2</c:v>
                </c:pt>
                <c:pt idx="1519">
                  <c:v>15.2</c:v>
                </c:pt>
                <c:pt idx="1520">
                  <c:v>15.2</c:v>
                </c:pt>
                <c:pt idx="1521">
                  <c:v>15.2</c:v>
                </c:pt>
                <c:pt idx="1522">
                  <c:v>15.2</c:v>
                </c:pt>
                <c:pt idx="1523">
                  <c:v>15.2</c:v>
                </c:pt>
                <c:pt idx="1524">
                  <c:v>15.2</c:v>
                </c:pt>
                <c:pt idx="1525">
                  <c:v>15.3</c:v>
                </c:pt>
                <c:pt idx="1526">
                  <c:v>15.3</c:v>
                </c:pt>
                <c:pt idx="1527">
                  <c:v>15.3</c:v>
                </c:pt>
                <c:pt idx="1528">
                  <c:v>15.3</c:v>
                </c:pt>
                <c:pt idx="1529">
                  <c:v>15.3</c:v>
                </c:pt>
                <c:pt idx="1530">
                  <c:v>15.3</c:v>
                </c:pt>
                <c:pt idx="1531">
                  <c:v>15.3</c:v>
                </c:pt>
                <c:pt idx="1532">
                  <c:v>15.3</c:v>
                </c:pt>
                <c:pt idx="1533">
                  <c:v>15.3</c:v>
                </c:pt>
                <c:pt idx="1534">
                  <c:v>15.3</c:v>
                </c:pt>
                <c:pt idx="1535">
                  <c:v>15.4</c:v>
                </c:pt>
                <c:pt idx="1536">
                  <c:v>15.4</c:v>
                </c:pt>
                <c:pt idx="1537">
                  <c:v>15.4</c:v>
                </c:pt>
                <c:pt idx="1538">
                  <c:v>15.4</c:v>
                </c:pt>
                <c:pt idx="1539">
                  <c:v>15.4</c:v>
                </c:pt>
                <c:pt idx="1540">
                  <c:v>15.4</c:v>
                </c:pt>
                <c:pt idx="1541">
                  <c:v>15.4</c:v>
                </c:pt>
                <c:pt idx="1542">
                  <c:v>15.4</c:v>
                </c:pt>
                <c:pt idx="1543">
                  <c:v>15.4</c:v>
                </c:pt>
                <c:pt idx="1544">
                  <c:v>15.4</c:v>
                </c:pt>
                <c:pt idx="1545">
                  <c:v>15.5</c:v>
                </c:pt>
                <c:pt idx="1546">
                  <c:v>15.5</c:v>
                </c:pt>
                <c:pt idx="1547">
                  <c:v>15.5</c:v>
                </c:pt>
                <c:pt idx="1548">
                  <c:v>15.5</c:v>
                </c:pt>
                <c:pt idx="1549">
                  <c:v>15.5</c:v>
                </c:pt>
                <c:pt idx="1550">
                  <c:v>15.5</c:v>
                </c:pt>
                <c:pt idx="1551">
                  <c:v>15.5</c:v>
                </c:pt>
                <c:pt idx="1552">
                  <c:v>15.5</c:v>
                </c:pt>
                <c:pt idx="1553">
                  <c:v>15.5</c:v>
                </c:pt>
                <c:pt idx="1554">
                  <c:v>15.5</c:v>
                </c:pt>
                <c:pt idx="1555">
                  <c:v>15.6</c:v>
                </c:pt>
                <c:pt idx="1556">
                  <c:v>15.6</c:v>
                </c:pt>
                <c:pt idx="1557">
                  <c:v>15.6</c:v>
                </c:pt>
                <c:pt idx="1558">
                  <c:v>15.6</c:v>
                </c:pt>
                <c:pt idx="1559">
                  <c:v>15.6</c:v>
                </c:pt>
                <c:pt idx="1560">
                  <c:v>15.6</c:v>
                </c:pt>
                <c:pt idx="1561">
                  <c:v>15.6</c:v>
                </c:pt>
                <c:pt idx="1562">
                  <c:v>15.6</c:v>
                </c:pt>
                <c:pt idx="1563">
                  <c:v>15.6</c:v>
                </c:pt>
                <c:pt idx="1564">
                  <c:v>15.6</c:v>
                </c:pt>
                <c:pt idx="1565">
                  <c:v>15.7</c:v>
                </c:pt>
                <c:pt idx="1566">
                  <c:v>15.7</c:v>
                </c:pt>
                <c:pt idx="1567">
                  <c:v>15.7</c:v>
                </c:pt>
                <c:pt idx="1568">
                  <c:v>15.7</c:v>
                </c:pt>
                <c:pt idx="1569">
                  <c:v>15.7</c:v>
                </c:pt>
                <c:pt idx="1570">
                  <c:v>15.7</c:v>
                </c:pt>
                <c:pt idx="1571">
                  <c:v>15.7</c:v>
                </c:pt>
                <c:pt idx="1572">
                  <c:v>15.7</c:v>
                </c:pt>
                <c:pt idx="1573">
                  <c:v>15.7</c:v>
                </c:pt>
                <c:pt idx="1574">
                  <c:v>15.7</c:v>
                </c:pt>
                <c:pt idx="1575">
                  <c:v>15.8</c:v>
                </c:pt>
                <c:pt idx="1576">
                  <c:v>15.8</c:v>
                </c:pt>
                <c:pt idx="1577">
                  <c:v>15.8</c:v>
                </c:pt>
                <c:pt idx="1578">
                  <c:v>15.8</c:v>
                </c:pt>
                <c:pt idx="1579">
                  <c:v>15.8</c:v>
                </c:pt>
                <c:pt idx="1580">
                  <c:v>15.8</c:v>
                </c:pt>
                <c:pt idx="1581">
                  <c:v>15.8</c:v>
                </c:pt>
                <c:pt idx="1582">
                  <c:v>15.8</c:v>
                </c:pt>
                <c:pt idx="1583">
                  <c:v>15.8</c:v>
                </c:pt>
                <c:pt idx="1584">
                  <c:v>15.8</c:v>
                </c:pt>
                <c:pt idx="1585">
                  <c:v>15.9</c:v>
                </c:pt>
                <c:pt idx="1586">
                  <c:v>15.9</c:v>
                </c:pt>
                <c:pt idx="1587">
                  <c:v>15.9</c:v>
                </c:pt>
                <c:pt idx="1588">
                  <c:v>15.9</c:v>
                </c:pt>
                <c:pt idx="1589">
                  <c:v>15.9</c:v>
                </c:pt>
                <c:pt idx="1590">
                  <c:v>15.9</c:v>
                </c:pt>
                <c:pt idx="1591">
                  <c:v>15.9</c:v>
                </c:pt>
                <c:pt idx="1592">
                  <c:v>15.9</c:v>
                </c:pt>
                <c:pt idx="1593">
                  <c:v>15.9</c:v>
                </c:pt>
                <c:pt idx="1594">
                  <c:v>15.9</c:v>
                </c:pt>
                <c:pt idx="1595">
                  <c:v>16</c:v>
                </c:pt>
                <c:pt idx="1596">
                  <c:v>16</c:v>
                </c:pt>
                <c:pt idx="1597">
                  <c:v>16</c:v>
                </c:pt>
                <c:pt idx="1598">
                  <c:v>16</c:v>
                </c:pt>
                <c:pt idx="1599">
                  <c:v>16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16.100000000000001</c:v>
                </c:pt>
                <c:pt idx="1606">
                  <c:v>16.100000000000001</c:v>
                </c:pt>
                <c:pt idx="1607">
                  <c:v>16.100000000000001</c:v>
                </c:pt>
                <c:pt idx="1608">
                  <c:v>16.100000000000001</c:v>
                </c:pt>
                <c:pt idx="1609">
                  <c:v>16.100000000000001</c:v>
                </c:pt>
                <c:pt idx="1610">
                  <c:v>16.100000000000001</c:v>
                </c:pt>
                <c:pt idx="1611">
                  <c:v>16.100000000000001</c:v>
                </c:pt>
                <c:pt idx="1612">
                  <c:v>16.100000000000001</c:v>
                </c:pt>
                <c:pt idx="1613">
                  <c:v>16.100000000000001</c:v>
                </c:pt>
                <c:pt idx="1614">
                  <c:v>16.100000000000001</c:v>
                </c:pt>
                <c:pt idx="1615">
                  <c:v>16.2</c:v>
                </c:pt>
                <c:pt idx="1616">
                  <c:v>16.2</c:v>
                </c:pt>
                <c:pt idx="1617">
                  <c:v>16.2</c:v>
                </c:pt>
                <c:pt idx="1618">
                  <c:v>16.2</c:v>
                </c:pt>
                <c:pt idx="1619">
                  <c:v>16.2</c:v>
                </c:pt>
                <c:pt idx="1620">
                  <c:v>16.2</c:v>
                </c:pt>
                <c:pt idx="1621">
                  <c:v>16.2</c:v>
                </c:pt>
                <c:pt idx="1622">
                  <c:v>16.2</c:v>
                </c:pt>
                <c:pt idx="1623">
                  <c:v>16.2</c:v>
                </c:pt>
                <c:pt idx="1624">
                  <c:v>16.2</c:v>
                </c:pt>
                <c:pt idx="1625">
                  <c:v>16.3</c:v>
                </c:pt>
                <c:pt idx="1626">
                  <c:v>16.3</c:v>
                </c:pt>
                <c:pt idx="1627">
                  <c:v>16.3</c:v>
                </c:pt>
                <c:pt idx="1628">
                  <c:v>16.3</c:v>
                </c:pt>
                <c:pt idx="1629">
                  <c:v>16.3</c:v>
                </c:pt>
                <c:pt idx="1630">
                  <c:v>16.3</c:v>
                </c:pt>
                <c:pt idx="1631">
                  <c:v>16.3</c:v>
                </c:pt>
                <c:pt idx="1632">
                  <c:v>16.3</c:v>
                </c:pt>
                <c:pt idx="1633">
                  <c:v>16.3</c:v>
                </c:pt>
                <c:pt idx="1634">
                  <c:v>16.3</c:v>
                </c:pt>
                <c:pt idx="1635">
                  <c:v>16.399999999999999</c:v>
                </c:pt>
                <c:pt idx="1636">
                  <c:v>16.399999999999999</c:v>
                </c:pt>
                <c:pt idx="1637">
                  <c:v>16.399999999999999</c:v>
                </c:pt>
                <c:pt idx="1638">
                  <c:v>16.399999999999999</c:v>
                </c:pt>
                <c:pt idx="1639">
                  <c:v>16.399999999999999</c:v>
                </c:pt>
                <c:pt idx="1640">
                  <c:v>16.399999999999999</c:v>
                </c:pt>
                <c:pt idx="1641">
                  <c:v>16.399999999999999</c:v>
                </c:pt>
                <c:pt idx="1642">
                  <c:v>16.399999999999999</c:v>
                </c:pt>
                <c:pt idx="1643">
                  <c:v>16.399999999999999</c:v>
                </c:pt>
                <c:pt idx="1644">
                  <c:v>16.399999999999999</c:v>
                </c:pt>
                <c:pt idx="1645">
                  <c:v>16.5</c:v>
                </c:pt>
                <c:pt idx="1646">
                  <c:v>16.5</c:v>
                </c:pt>
                <c:pt idx="1647">
                  <c:v>16.5</c:v>
                </c:pt>
                <c:pt idx="1648">
                  <c:v>16.5</c:v>
                </c:pt>
                <c:pt idx="1649">
                  <c:v>16.5</c:v>
                </c:pt>
                <c:pt idx="1650">
                  <c:v>16.5</c:v>
                </c:pt>
                <c:pt idx="1651">
                  <c:v>16.5</c:v>
                </c:pt>
                <c:pt idx="1652">
                  <c:v>16.5</c:v>
                </c:pt>
                <c:pt idx="1653">
                  <c:v>16.5</c:v>
                </c:pt>
                <c:pt idx="1654">
                  <c:v>16.5</c:v>
                </c:pt>
                <c:pt idx="1655">
                  <c:v>16.600000000000001</c:v>
                </c:pt>
                <c:pt idx="1656">
                  <c:v>16.600000000000001</c:v>
                </c:pt>
                <c:pt idx="1657">
                  <c:v>16.600000000000001</c:v>
                </c:pt>
                <c:pt idx="1658">
                  <c:v>16.600000000000001</c:v>
                </c:pt>
                <c:pt idx="1659">
                  <c:v>16.600000000000001</c:v>
                </c:pt>
                <c:pt idx="1660">
                  <c:v>16.600000000000001</c:v>
                </c:pt>
                <c:pt idx="1661">
                  <c:v>16.600000000000001</c:v>
                </c:pt>
                <c:pt idx="1662">
                  <c:v>16.600000000000001</c:v>
                </c:pt>
                <c:pt idx="1663">
                  <c:v>16.600000000000001</c:v>
                </c:pt>
                <c:pt idx="1664">
                  <c:v>16.600000000000001</c:v>
                </c:pt>
                <c:pt idx="1665">
                  <c:v>16.7</c:v>
                </c:pt>
                <c:pt idx="1666">
                  <c:v>16.7</c:v>
                </c:pt>
                <c:pt idx="1667">
                  <c:v>16.7</c:v>
                </c:pt>
                <c:pt idx="1668">
                  <c:v>16.7</c:v>
                </c:pt>
                <c:pt idx="1669">
                  <c:v>16.7</c:v>
                </c:pt>
                <c:pt idx="1670">
                  <c:v>16.7</c:v>
                </c:pt>
                <c:pt idx="1671">
                  <c:v>16.7</c:v>
                </c:pt>
                <c:pt idx="1672">
                  <c:v>16.7</c:v>
                </c:pt>
                <c:pt idx="1673">
                  <c:v>16.7</c:v>
                </c:pt>
                <c:pt idx="1674">
                  <c:v>16.7</c:v>
                </c:pt>
                <c:pt idx="1675">
                  <c:v>16.8</c:v>
                </c:pt>
                <c:pt idx="1676">
                  <c:v>16.8</c:v>
                </c:pt>
                <c:pt idx="1677">
                  <c:v>16.8</c:v>
                </c:pt>
                <c:pt idx="1678">
                  <c:v>16.8</c:v>
                </c:pt>
                <c:pt idx="1679">
                  <c:v>16.8</c:v>
                </c:pt>
                <c:pt idx="1680">
                  <c:v>16.8</c:v>
                </c:pt>
                <c:pt idx="1681">
                  <c:v>16.8</c:v>
                </c:pt>
                <c:pt idx="1682">
                  <c:v>16.8</c:v>
                </c:pt>
                <c:pt idx="1683">
                  <c:v>16.8</c:v>
                </c:pt>
                <c:pt idx="1684">
                  <c:v>16.8</c:v>
                </c:pt>
                <c:pt idx="1685">
                  <c:v>16.899999999999999</c:v>
                </c:pt>
                <c:pt idx="1686">
                  <c:v>16.899999999999999</c:v>
                </c:pt>
                <c:pt idx="1687">
                  <c:v>16.899999999999999</c:v>
                </c:pt>
                <c:pt idx="1688">
                  <c:v>16.899999999999999</c:v>
                </c:pt>
                <c:pt idx="1689">
                  <c:v>16.899999999999999</c:v>
                </c:pt>
                <c:pt idx="1690">
                  <c:v>16.899999999999999</c:v>
                </c:pt>
                <c:pt idx="1691">
                  <c:v>16.899999999999999</c:v>
                </c:pt>
                <c:pt idx="1692">
                  <c:v>16.899999999999999</c:v>
                </c:pt>
                <c:pt idx="1693">
                  <c:v>16.899999999999999</c:v>
                </c:pt>
                <c:pt idx="1694">
                  <c:v>16.899999999999999</c:v>
                </c:pt>
                <c:pt idx="1695">
                  <c:v>17</c:v>
                </c:pt>
                <c:pt idx="1696">
                  <c:v>17</c:v>
                </c:pt>
                <c:pt idx="1697">
                  <c:v>17</c:v>
                </c:pt>
                <c:pt idx="1698">
                  <c:v>17</c:v>
                </c:pt>
                <c:pt idx="1699">
                  <c:v>17</c:v>
                </c:pt>
                <c:pt idx="1700">
                  <c:v>17</c:v>
                </c:pt>
                <c:pt idx="1701">
                  <c:v>17</c:v>
                </c:pt>
                <c:pt idx="1702">
                  <c:v>17</c:v>
                </c:pt>
                <c:pt idx="1703">
                  <c:v>17</c:v>
                </c:pt>
                <c:pt idx="1704">
                  <c:v>17</c:v>
                </c:pt>
                <c:pt idx="1705">
                  <c:v>17.100000000000001</c:v>
                </c:pt>
                <c:pt idx="1706">
                  <c:v>17.100000000000001</c:v>
                </c:pt>
                <c:pt idx="1707">
                  <c:v>17.100000000000001</c:v>
                </c:pt>
                <c:pt idx="1708">
                  <c:v>17.100000000000001</c:v>
                </c:pt>
                <c:pt idx="1709">
                  <c:v>17.100000000000001</c:v>
                </c:pt>
                <c:pt idx="1710">
                  <c:v>17.100000000000001</c:v>
                </c:pt>
                <c:pt idx="1711">
                  <c:v>17.100000000000001</c:v>
                </c:pt>
                <c:pt idx="1712">
                  <c:v>17.100000000000001</c:v>
                </c:pt>
                <c:pt idx="1713">
                  <c:v>17.100000000000001</c:v>
                </c:pt>
                <c:pt idx="1714">
                  <c:v>17.100000000000001</c:v>
                </c:pt>
                <c:pt idx="1715">
                  <c:v>17.2</c:v>
                </c:pt>
                <c:pt idx="1716">
                  <c:v>17.2</c:v>
                </c:pt>
                <c:pt idx="1717">
                  <c:v>17.2</c:v>
                </c:pt>
                <c:pt idx="1718">
                  <c:v>17.2</c:v>
                </c:pt>
                <c:pt idx="1719">
                  <c:v>17.2</c:v>
                </c:pt>
                <c:pt idx="1720">
                  <c:v>17.2</c:v>
                </c:pt>
                <c:pt idx="1721">
                  <c:v>17.2</c:v>
                </c:pt>
                <c:pt idx="1722">
                  <c:v>17.2</c:v>
                </c:pt>
                <c:pt idx="1723">
                  <c:v>17.2</c:v>
                </c:pt>
                <c:pt idx="1724">
                  <c:v>17.2</c:v>
                </c:pt>
                <c:pt idx="1725">
                  <c:v>17.3</c:v>
                </c:pt>
                <c:pt idx="1726">
                  <c:v>17.3</c:v>
                </c:pt>
                <c:pt idx="1727">
                  <c:v>17.3</c:v>
                </c:pt>
                <c:pt idx="1728">
                  <c:v>17.3</c:v>
                </c:pt>
                <c:pt idx="1729">
                  <c:v>17.3</c:v>
                </c:pt>
                <c:pt idx="1730">
                  <c:v>17.3</c:v>
                </c:pt>
                <c:pt idx="1731">
                  <c:v>17.3</c:v>
                </c:pt>
                <c:pt idx="1732">
                  <c:v>17.3</c:v>
                </c:pt>
                <c:pt idx="1733">
                  <c:v>17.3</c:v>
                </c:pt>
                <c:pt idx="1734">
                  <c:v>17.3</c:v>
                </c:pt>
                <c:pt idx="1735">
                  <c:v>17.399999999999999</c:v>
                </c:pt>
                <c:pt idx="1736">
                  <c:v>17.399999999999999</c:v>
                </c:pt>
                <c:pt idx="1737">
                  <c:v>17.399999999999999</c:v>
                </c:pt>
                <c:pt idx="1738">
                  <c:v>17.399999999999999</c:v>
                </c:pt>
                <c:pt idx="1739">
                  <c:v>17.399999999999999</c:v>
                </c:pt>
                <c:pt idx="1740">
                  <c:v>17.399999999999999</c:v>
                </c:pt>
                <c:pt idx="1741">
                  <c:v>17.399999999999999</c:v>
                </c:pt>
                <c:pt idx="1742">
                  <c:v>17.399999999999999</c:v>
                </c:pt>
                <c:pt idx="1743">
                  <c:v>17.399999999999999</c:v>
                </c:pt>
                <c:pt idx="1744">
                  <c:v>17.399999999999999</c:v>
                </c:pt>
                <c:pt idx="1745">
                  <c:v>17.5</c:v>
                </c:pt>
                <c:pt idx="1746">
                  <c:v>17.5</c:v>
                </c:pt>
                <c:pt idx="1747">
                  <c:v>17.5</c:v>
                </c:pt>
                <c:pt idx="1748">
                  <c:v>17.5</c:v>
                </c:pt>
                <c:pt idx="1749">
                  <c:v>17.5</c:v>
                </c:pt>
                <c:pt idx="1750">
                  <c:v>17.5</c:v>
                </c:pt>
                <c:pt idx="1751">
                  <c:v>17.5</c:v>
                </c:pt>
                <c:pt idx="1752">
                  <c:v>17.5</c:v>
                </c:pt>
                <c:pt idx="1753">
                  <c:v>17.5</c:v>
                </c:pt>
                <c:pt idx="1754">
                  <c:v>17.5</c:v>
                </c:pt>
                <c:pt idx="1755">
                  <c:v>17.600000000000001</c:v>
                </c:pt>
                <c:pt idx="1756">
                  <c:v>17.600000000000001</c:v>
                </c:pt>
                <c:pt idx="1757">
                  <c:v>17.600000000000001</c:v>
                </c:pt>
                <c:pt idx="1758">
                  <c:v>17.600000000000001</c:v>
                </c:pt>
                <c:pt idx="1759">
                  <c:v>17.600000000000001</c:v>
                </c:pt>
                <c:pt idx="1760">
                  <c:v>17.600000000000001</c:v>
                </c:pt>
                <c:pt idx="1761">
                  <c:v>17.600000000000001</c:v>
                </c:pt>
                <c:pt idx="1762">
                  <c:v>17.600000000000001</c:v>
                </c:pt>
                <c:pt idx="1763">
                  <c:v>17.600000000000001</c:v>
                </c:pt>
                <c:pt idx="1764">
                  <c:v>17.600000000000001</c:v>
                </c:pt>
                <c:pt idx="1765">
                  <c:v>17.7</c:v>
                </c:pt>
                <c:pt idx="1766">
                  <c:v>17.7</c:v>
                </c:pt>
                <c:pt idx="1767">
                  <c:v>17.7</c:v>
                </c:pt>
                <c:pt idx="1768">
                  <c:v>17.7</c:v>
                </c:pt>
                <c:pt idx="1769">
                  <c:v>17.7</c:v>
                </c:pt>
                <c:pt idx="1770">
                  <c:v>17.7</c:v>
                </c:pt>
                <c:pt idx="1771">
                  <c:v>17.7</c:v>
                </c:pt>
                <c:pt idx="1772">
                  <c:v>17.7</c:v>
                </c:pt>
                <c:pt idx="1773">
                  <c:v>17.7</c:v>
                </c:pt>
                <c:pt idx="1774">
                  <c:v>17.7</c:v>
                </c:pt>
                <c:pt idx="1775">
                  <c:v>17.8</c:v>
                </c:pt>
                <c:pt idx="1776">
                  <c:v>17.8</c:v>
                </c:pt>
                <c:pt idx="1777">
                  <c:v>17.8</c:v>
                </c:pt>
                <c:pt idx="1778">
                  <c:v>17.8</c:v>
                </c:pt>
                <c:pt idx="1779">
                  <c:v>17.8</c:v>
                </c:pt>
                <c:pt idx="1780">
                  <c:v>17.8</c:v>
                </c:pt>
                <c:pt idx="1781">
                  <c:v>17.8</c:v>
                </c:pt>
                <c:pt idx="1782">
                  <c:v>17.8</c:v>
                </c:pt>
                <c:pt idx="1783">
                  <c:v>17.8</c:v>
                </c:pt>
                <c:pt idx="1784">
                  <c:v>17.8</c:v>
                </c:pt>
                <c:pt idx="1785">
                  <c:v>17.899999999999999</c:v>
                </c:pt>
                <c:pt idx="1786">
                  <c:v>17.899999999999999</c:v>
                </c:pt>
                <c:pt idx="1787">
                  <c:v>17.899999999999999</c:v>
                </c:pt>
                <c:pt idx="1788">
                  <c:v>17.899999999999999</c:v>
                </c:pt>
                <c:pt idx="1789">
                  <c:v>17.899999999999999</c:v>
                </c:pt>
                <c:pt idx="1790">
                  <c:v>17.899999999999999</c:v>
                </c:pt>
                <c:pt idx="1791">
                  <c:v>17.899999999999999</c:v>
                </c:pt>
                <c:pt idx="1792">
                  <c:v>17.899999999999999</c:v>
                </c:pt>
                <c:pt idx="1793">
                  <c:v>17.899999999999999</c:v>
                </c:pt>
                <c:pt idx="1794">
                  <c:v>17.899999999999999</c:v>
                </c:pt>
                <c:pt idx="1795">
                  <c:v>18</c:v>
                </c:pt>
                <c:pt idx="1796">
                  <c:v>18</c:v>
                </c:pt>
                <c:pt idx="1797">
                  <c:v>18</c:v>
                </c:pt>
                <c:pt idx="1798">
                  <c:v>18</c:v>
                </c:pt>
                <c:pt idx="1799">
                  <c:v>18</c:v>
                </c:pt>
                <c:pt idx="1800">
                  <c:v>18</c:v>
                </c:pt>
                <c:pt idx="1801">
                  <c:v>18</c:v>
                </c:pt>
                <c:pt idx="1802">
                  <c:v>18</c:v>
                </c:pt>
                <c:pt idx="1803">
                  <c:v>18</c:v>
                </c:pt>
                <c:pt idx="1804">
                  <c:v>18</c:v>
                </c:pt>
                <c:pt idx="1805">
                  <c:v>18.100000000000001</c:v>
                </c:pt>
                <c:pt idx="1806">
                  <c:v>18.100000000000001</c:v>
                </c:pt>
                <c:pt idx="1807">
                  <c:v>18.100000000000001</c:v>
                </c:pt>
                <c:pt idx="1808">
                  <c:v>18.100000000000001</c:v>
                </c:pt>
                <c:pt idx="1809">
                  <c:v>18.100000000000001</c:v>
                </c:pt>
                <c:pt idx="1810">
                  <c:v>18.100000000000001</c:v>
                </c:pt>
                <c:pt idx="1811">
                  <c:v>18.100000000000001</c:v>
                </c:pt>
                <c:pt idx="1812">
                  <c:v>18.100000000000001</c:v>
                </c:pt>
                <c:pt idx="1813">
                  <c:v>18.100000000000001</c:v>
                </c:pt>
                <c:pt idx="1814">
                  <c:v>18.100000000000001</c:v>
                </c:pt>
                <c:pt idx="1815">
                  <c:v>18.2</c:v>
                </c:pt>
                <c:pt idx="1816">
                  <c:v>18.2</c:v>
                </c:pt>
                <c:pt idx="1817">
                  <c:v>18.2</c:v>
                </c:pt>
                <c:pt idx="1818">
                  <c:v>18.2</c:v>
                </c:pt>
                <c:pt idx="1819">
                  <c:v>18.2</c:v>
                </c:pt>
                <c:pt idx="1820">
                  <c:v>18.2</c:v>
                </c:pt>
                <c:pt idx="1821">
                  <c:v>18.2</c:v>
                </c:pt>
                <c:pt idx="1822">
                  <c:v>18.2</c:v>
                </c:pt>
                <c:pt idx="1823">
                  <c:v>18.2</c:v>
                </c:pt>
                <c:pt idx="1824">
                  <c:v>18.2</c:v>
                </c:pt>
                <c:pt idx="1825">
                  <c:v>18.3</c:v>
                </c:pt>
                <c:pt idx="1826">
                  <c:v>18.3</c:v>
                </c:pt>
                <c:pt idx="1827">
                  <c:v>18.3</c:v>
                </c:pt>
                <c:pt idx="1828">
                  <c:v>18.3</c:v>
                </c:pt>
                <c:pt idx="1829">
                  <c:v>18.3</c:v>
                </c:pt>
                <c:pt idx="1830">
                  <c:v>18.3</c:v>
                </c:pt>
                <c:pt idx="1831">
                  <c:v>18.3</c:v>
                </c:pt>
                <c:pt idx="1832">
                  <c:v>18.3</c:v>
                </c:pt>
                <c:pt idx="1833">
                  <c:v>18.3</c:v>
                </c:pt>
                <c:pt idx="1834">
                  <c:v>18.3</c:v>
                </c:pt>
                <c:pt idx="1835">
                  <c:v>18.399999999999999</c:v>
                </c:pt>
                <c:pt idx="1836">
                  <c:v>18.399999999999999</c:v>
                </c:pt>
                <c:pt idx="1837">
                  <c:v>18.399999999999999</c:v>
                </c:pt>
                <c:pt idx="1838">
                  <c:v>18.399999999999999</c:v>
                </c:pt>
                <c:pt idx="1839">
                  <c:v>18.399999999999999</c:v>
                </c:pt>
                <c:pt idx="1840">
                  <c:v>18.399999999999999</c:v>
                </c:pt>
                <c:pt idx="1841">
                  <c:v>18.399999999999999</c:v>
                </c:pt>
                <c:pt idx="1842">
                  <c:v>18.399999999999999</c:v>
                </c:pt>
                <c:pt idx="1843">
                  <c:v>18.399999999999999</c:v>
                </c:pt>
                <c:pt idx="1844">
                  <c:v>18.399999999999999</c:v>
                </c:pt>
                <c:pt idx="1845">
                  <c:v>18.5</c:v>
                </c:pt>
                <c:pt idx="1846">
                  <c:v>18.5</c:v>
                </c:pt>
                <c:pt idx="1847">
                  <c:v>18.5</c:v>
                </c:pt>
                <c:pt idx="1848">
                  <c:v>18.5</c:v>
                </c:pt>
                <c:pt idx="1849">
                  <c:v>18.5</c:v>
                </c:pt>
                <c:pt idx="1850">
                  <c:v>18.5</c:v>
                </c:pt>
                <c:pt idx="1851">
                  <c:v>18.5</c:v>
                </c:pt>
                <c:pt idx="1852">
                  <c:v>18.5</c:v>
                </c:pt>
                <c:pt idx="1853">
                  <c:v>18.5</c:v>
                </c:pt>
                <c:pt idx="1854">
                  <c:v>18.5</c:v>
                </c:pt>
                <c:pt idx="1855">
                  <c:v>18.600000000000001</c:v>
                </c:pt>
                <c:pt idx="1856">
                  <c:v>18.600000000000001</c:v>
                </c:pt>
                <c:pt idx="1857">
                  <c:v>18.600000000000001</c:v>
                </c:pt>
                <c:pt idx="1858">
                  <c:v>18.600000000000001</c:v>
                </c:pt>
                <c:pt idx="1859">
                  <c:v>18.600000000000001</c:v>
                </c:pt>
                <c:pt idx="1860">
                  <c:v>18.600000000000001</c:v>
                </c:pt>
                <c:pt idx="1861">
                  <c:v>18.600000000000001</c:v>
                </c:pt>
                <c:pt idx="1862">
                  <c:v>18.600000000000001</c:v>
                </c:pt>
                <c:pt idx="1863">
                  <c:v>18.600000000000001</c:v>
                </c:pt>
                <c:pt idx="1864">
                  <c:v>18.600000000000001</c:v>
                </c:pt>
                <c:pt idx="1865">
                  <c:v>18.7</c:v>
                </c:pt>
                <c:pt idx="1866">
                  <c:v>18.7</c:v>
                </c:pt>
                <c:pt idx="1867">
                  <c:v>18.7</c:v>
                </c:pt>
                <c:pt idx="1868">
                  <c:v>18.7</c:v>
                </c:pt>
                <c:pt idx="1869">
                  <c:v>18.7</c:v>
                </c:pt>
                <c:pt idx="1870">
                  <c:v>18.7</c:v>
                </c:pt>
                <c:pt idx="1871">
                  <c:v>18.7</c:v>
                </c:pt>
                <c:pt idx="1872">
                  <c:v>18.7</c:v>
                </c:pt>
                <c:pt idx="1873">
                  <c:v>18.7</c:v>
                </c:pt>
                <c:pt idx="1874">
                  <c:v>18.7</c:v>
                </c:pt>
                <c:pt idx="1875">
                  <c:v>18.8</c:v>
                </c:pt>
                <c:pt idx="1876">
                  <c:v>18.8</c:v>
                </c:pt>
                <c:pt idx="1877">
                  <c:v>18.8</c:v>
                </c:pt>
                <c:pt idx="1878">
                  <c:v>18.8</c:v>
                </c:pt>
                <c:pt idx="1879">
                  <c:v>18.8</c:v>
                </c:pt>
                <c:pt idx="1880">
                  <c:v>18.8</c:v>
                </c:pt>
                <c:pt idx="1881">
                  <c:v>18.8</c:v>
                </c:pt>
                <c:pt idx="1882">
                  <c:v>18.8</c:v>
                </c:pt>
                <c:pt idx="1883">
                  <c:v>18.8</c:v>
                </c:pt>
                <c:pt idx="1884">
                  <c:v>18.8</c:v>
                </c:pt>
                <c:pt idx="1885">
                  <c:v>18.899999999999999</c:v>
                </c:pt>
                <c:pt idx="1886">
                  <c:v>18.899999999999999</c:v>
                </c:pt>
                <c:pt idx="1887">
                  <c:v>18.899999999999999</c:v>
                </c:pt>
                <c:pt idx="1888">
                  <c:v>18.899999999999999</c:v>
                </c:pt>
                <c:pt idx="1889">
                  <c:v>18.899999999999999</c:v>
                </c:pt>
                <c:pt idx="1890">
                  <c:v>18.899999999999999</c:v>
                </c:pt>
                <c:pt idx="1891">
                  <c:v>18.899999999999999</c:v>
                </c:pt>
                <c:pt idx="1892">
                  <c:v>18.899999999999999</c:v>
                </c:pt>
                <c:pt idx="1893">
                  <c:v>18.899999999999999</c:v>
                </c:pt>
                <c:pt idx="1894">
                  <c:v>18.899999999999999</c:v>
                </c:pt>
                <c:pt idx="1895">
                  <c:v>19</c:v>
                </c:pt>
                <c:pt idx="1896">
                  <c:v>19</c:v>
                </c:pt>
                <c:pt idx="1897">
                  <c:v>19</c:v>
                </c:pt>
                <c:pt idx="1898">
                  <c:v>19</c:v>
                </c:pt>
                <c:pt idx="1899">
                  <c:v>19</c:v>
                </c:pt>
                <c:pt idx="1900">
                  <c:v>19</c:v>
                </c:pt>
                <c:pt idx="1901">
                  <c:v>19</c:v>
                </c:pt>
                <c:pt idx="1902">
                  <c:v>19</c:v>
                </c:pt>
                <c:pt idx="1903">
                  <c:v>19</c:v>
                </c:pt>
                <c:pt idx="1904">
                  <c:v>19</c:v>
                </c:pt>
                <c:pt idx="1905">
                  <c:v>19.100000000000001</c:v>
                </c:pt>
                <c:pt idx="1906">
                  <c:v>19.100000000000001</c:v>
                </c:pt>
                <c:pt idx="1907">
                  <c:v>19.100000000000001</c:v>
                </c:pt>
                <c:pt idx="1908">
                  <c:v>19.100000000000001</c:v>
                </c:pt>
                <c:pt idx="1909">
                  <c:v>19.100000000000001</c:v>
                </c:pt>
                <c:pt idx="1910">
                  <c:v>19.100000000000001</c:v>
                </c:pt>
                <c:pt idx="1911">
                  <c:v>19.100000000000001</c:v>
                </c:pt>
                <c:pt idx="1912">
                  <c:v>19.100000000000001</c:v>
                </c:pt>
                <c:pt idx="1913">
                  <c:v>19.100000000000001</c:v>
                </c:pt>
                <c:pt idx="1914">
                  <c:v>19.100000000000001</c:v>
                </c:pt>
                <c:pt idx="1915">
                  <c:v>19.2</c:v>
                </c:pt>
                <c:pt idx="1916">
                  <c:v>19.2</c:v>
                </c:pt>
                <c:pt idx="1917">
                  <c:v>19.2</c:v>
                </c:pt>
                <c:pt idx="1918">
                  <c:v>19.2</c:v>
                </c:pt>
                <c:pt idx="1919">
                  <c:v>19.2</c:v>
                </c:pt>
                <c:pt idx="1920">
                  <c:v>19.2</c:v>
                </c:pt>
                <c:pt idx="1921">
                  <c:v>19.2</c:v>
                </c:pt>
                <c:pt idx="1922">
                  <c:v>19.2</c:v>
                </c:pt>
                <c:pt idx="1923">
                  <c:v>19.2</c:v>
                </c:pt>
                <c:pt idx="1924">
                  <c:v>19.2</c:v>
                </c:pt>
                <c:pt idx="1925">
                  <c:v>19.3</c:v>
                </c:pt>
                <c:pt idx="1926">
                  <c:v>19.3</c:v>
                </c:pt>
                <c:pt idx="1927">
                  <c:v>19.3</c:v>
                </c:pt>
                <c:pt idx="1928">
                  <c:v>19.3</c:v>
                </c:pt>
                <c:pt idx="1929">
                  <c:v>19.3</c:v>
                </c:pt>
                <c:pt idx="1930">
                  <c:v>19.3</c:v>
                </c:pt>
                <c:pt idx="1931">
                  <c:v>19.3</c:v>
                </c:pt>
                <c:pt idx="1932">
                  <c:v>19.3</c:v>
                </c:pt>
                <c:pt idx="1933">
                  <c:v>19.3</c:v>
                </c:pt>
                <c:pt idx="1934">
                  <c:v>19.3</c:v>
                </c:pt>
                <c:pt idx="1935">
                  <c:v>19.399999999999999</c:v>
                </c:pt>
                <c:pt idx="1936">
                  <c:v>19.399999999999999</c:v>
                </c:pt>
                <c:pt idx="1937">
                  <c:v>19.399999999999999</c:v>
                </c:pt>
                <c:pt idx="1938">
                  <c:v>19.399999999999999</c:v>
                </c:pt>
                <c:pt idx="1939">
                  <c:v>19.399999999999999</c:v>
                </c:pt>
                <c:pt idx="1940">
                  <c:v>19.399999999999999</c:v>
                </c:pt>
                <c:pt idx="1941">
                  <c:v>19.399999999999999</c:v>
                </c:pt>
                <c:pt idx="1942">
                  <c:v>19.399999999999999</c:v>
                </c:pt>
                <c:pt idx="1943">
                  <c:v>19.399999999999999</c:v>
                </c:pt>
                <c:pt idx="1944">
                  <c:v>19.399999999999999</c:v>
                </c:pt>
                <c:pt idx="1945">
                  <c:v>19.5</c:v>
                </c:pt>
                <c:pt idx="1946">
                  <c:v>19.5</c:v>
                </c:pt>
                <c:pt idx="1947">
                  <c:v>19.5</c:v>
                </c:pt>
                <c:pt idx="1948">
                  <c:v>19.5</c:v>
                </c:pt>
                <c:pt idx="1949">
                  <c:v>19.5</c:v>
                </c:pt>
                <c:pt idx="1950">
                  <c:v>19.5</c:v>
                </c:pt>
                <c:pt idx="1951">
                  <c:v>19.5</c:v>
                </c:pt>
                <c:pt idx="1952">
                  <c:v>19.5</c:v>
                </c:pt>
                <c:pt idx="1953">
                  <c:v>19.5</c:v>
                </c:pt>
                <c:pt idx="1954">
                  <c:v>19.5</c:v>
                </c:pt>
                <c:pt idx="1955">
                  <c:v>19.600000000000001</c:v>
                </c:pt>
                <c:pt idx="1956">
                  <c:v>19.600000000000001</c:v>
                </c:pt>
                <c:pt idx="1957">
                  <c:v>19.600000000000001</c:v>
                </c:pt>
                <c:pt idx="1958">
                  <c:v>19.600000000000001</c:v>
                </c:pt>
                <c:pt idx="1959">
                  <c:v>19.600000000000001</c:v>
                </c:pt>
                <c:pt idx="1960">
                  <c:v>19.600000000000001</c:v>
                </c:pt>
                <c:pt idx="1961">
                  <c:v>19.600000000000001</c:v>
                </c:pt>
                <c:pt idx="1962">
                  <c:v>19.600000000000001</c:v>
                </c:pt>
                <c:pt idx="1963">
                  <c:v>19.600000000000001</c:v>
                </c:pt>
                <c:pt idx="1964">
                  <c:v>19.600000000000001</c:v>
                </c:pt>
                <c:pt idx="1965">
                  <c:v>19.7</c:v>
                </c:pt>
                <c:pt idx="1966">
                  <c:v>19.7</c:v>
                </c:pt>
                <c:pt idx="1967">
                  <c:v>19.7</c:v>
                </c:pt>
                <c:pt idx="1968">
                  <c:v>19.7</c:v>
                </c:pt>
                <c:pt idx="1969">
                  <c:v>19.7</c:v>
                </c:pt>
                <c:pt idx="1970">
                  <c:v>19.7</c:v>
                </c:pt>
                <c:pt idx="1971">
                  <c:v>19.7</c:v>
                </c:pt>
                <c:pt idx="1972">
                  <c:v>19.7</c:v>
                </c:pt>
                <c:pt idx="1973">
                  <c:v>19.7</c:v>
                </c:pt>
                <c:pt idx="1974">
                  <c:v>19.7</c:v>
                </c:pt>
                <c:pt idx="1975">
                  <c:v>19.8</c:v>
                </c:pt>
                <c:pt idx="1976">
                  <c:v>19.8</c:v>
                </c:pt>
                <c:pt idx="1977">
                  <c:v>19.8</c:v>
                </c:pt>
                <c:pt idx="1978">
                  <c:v>19.8</c:v>
                </c:pt>
                <c:pt idx="1979">
                  <c:v>19.8</c:v>
                </c:pt>
                <c:pt idx="1980">
                  <c:v>19.8</c:v>
                </c:pt>
                <c:pt idx="1981">
                  <c:v>19.8</c:v>
                </c:pt>
                <c:pt idx="1982">
                  <c:v>19.8</c:v>
                </c:pt>
                <c:pt idx="1983">
                  <c:v>19.8</c:v>
                </c:pt>
                <c:pt idx="1984">
                  <c:v>19.8</c:v>
                </c:pt>
                <c:pt idx="1985">
                  <c:v>19.899999999999999</c:v>
                </c:pt>
                <c:pt idx="1986">
                  <c:v>19.899999999999999</c:v>
                </c:pt>
                <c:pt idx="1987">
                  <c:v>19.899999999999999</c:v>
                </c:pt>
                <c:pt idx="1988">
                  <c:v>19.899999999999999</c:v>
                </c:pt>
                <c:pt idx="1989">
                  <c:v>19.899999999999999</c:v>
                </c:pt>
                <c:pt idx="1990">
                  <c:v>19.899999999999999</c:v>
                </c:pt>
                <c:pt idx="1991">
                  <c:v>19.899999999999999</c:v>
                </c:pt>
                <c:pt idx="1992">
                  <c:v>19.899999999999999</c:v>
                </c:pt>
                <c:pt idx="1993">
                  <c:v>19.899999999999999</c:v>
                </c:pt>
                <c:pt idx="1994">
                  <c:v>19.899999999999999</c:v>
                </c:pt>
                <c:pt idx="1995">
                  <c:v>20</c:v>
                </c:pt>
                <c:pt idx="1996">
                  <c:v>20</c:v>
                </c:pt>
                <c:pt idx="1997">
                  <c:v>20</c:v>
                </c:pt>
                <c:pt idx="1998">
                  <c:v>20</c:v>
                </c:pt>
                <c:pt idx="1999">
                  <c:v>20</c:v>
                </c:pt>
              </c:numCache>
            </c:numRef>
          </c:xVal>
          <c:yVal>
            <c:numRef>
              <c:f>spinout!$C$1:$C$2000</c:f>
              <c:numCache>
                <c:formatCode>0.00E+00</c:formatCode>
                <c:ptCount val="2000"/>
                <c:pt idx="0">
                  <c:v>1</c:v>
                </c:pt>
                <c:pt idx="1">
                  <c:v>1.4999999999999998E-2</c:v>
                </c:pt>
                <c:pt idx="2">
                  <c:v>7.7300000000000008E-3</c:v>
                </c:pt>
                <c:pt idx="3">
                  <c:v>5.2800000000000008E-3</c:v>
                </c:pt>
                <c:pt idx="4">
                  <c:v>4.0400000000000011E-3</c:v>
                </c:pt>
                <c:pt idx="5">
                  <c:v>3.3000000000000004E-3</c:v>
                </c:pt>
                <c:pt idx="6">
                  <c:v>2.81E-3</c:v>
                </c:pt>
                <c:pt idx="7">
                  <c:v>2.4599999999999999E-3</c:v>
                </c:pt>
                <c:pt idx="8">
                  <c:v>2.1900000000000001E-3</c:v>
                </c:pt>
                <c:pt idx="9">
                  <c:v>1.9900000000000004E-3</c:v>
                </c:pt>
                <c:pt idx="10">
                  <c:v>1.8200000000000004E-3</c:v>
                </c:pt>
                <c:pt idx="11">
                  <c:v>1.6900000000000005E-3</c:v>
                </c:pt>
                <c:pt idx="12">
                  <c:v>1.5800000000000002E-3</c:v>
                </c:pt>
                <c:pt idx="13">
                  <c:v>1.4900000000000002E-3</c:v>
                </c:pt>
                <c:pt idx="14">
                  <c:v>1.4100000000000002E-3</c:v>
                </c:pt>
                <c:pt idx="15">
                  <c:v>1.3400000000000003E-3</c:v>
                </c:pt>
                <c:pt idx="16">
                  <c:v>1.2800000000000003E-3</c:v>
                </c:pt>
                <c:pt idx="17">
                  <c:v>1.2300000000000002E-3</c:v>
                </c:pt>
                <c:pt idx="18">
                  <c:v>1.1800000000000003E-3</c:v>
                </c:pt>
                <c:pt idx="19">
                  <c:v>1.1400000000000004E-3</c:v>
                </c:pt>
                <c:pt idx="20">
                  <c:v>1.1000000000000003E-3</c:v>
                </c:pt>
                <c:pt idx="21">
                  <c:v>1.0700000000000002E-3</c:v>
                </c:pt>
                <c:pt idx="22">
                  <c:v>1.0399999999999997E-3</c:v>
                </c:pt>
                <c:pt idx="23">
                  <c:v>1.0100000000000003E-3</c:v>
                </c:pt>
                <c:pt idx="24">
                  <c:v>9.8400000000000028E-4</c:v>
                </c:pt>
                <c:pt idx="25">
                  <c:v>9.6100000000000016E-4</c:v>
                </c:pt>
                <c:pt idx="26">
                  <c:v>9.4000000000000041E-4</c:v>
                </c:pt>
                <c:pt idx="27">
                  <c:v>9.2100000000000016E-4</c:v>
                </c:pt>
                <c:pt idx="28">
                  <c:v>9.0300000000000016E-4</c:v>
                </c:pt>
                <c:pt idx="29">
                  <c:v>8.8700000000000053E-4</c:v>
                </c:pt>
                <c:pt idx="30">
                  <c:v>8.7100000000000014E-4</c:v>
                </c:pt>
                <c:pt idx="31">
                  <c:v>8.5700000000000023E-4</c:v>
                </c:pt>
                <c:pt idx="32">
                  <c:v>8.4400000000000013E-4</c:v>
                </c:pt>
                <c:pt idx="33">
                  <c:v>8.3200000000000038E-4</c:v>
                </c:pt>
                <c:pt idx="34">
                  <c:v>8.2100000000000012E-4</c:v>
                </c:pt>
                <c:pt idx="35">
                  <c:v>8.1000000000000028E-4</c:v>
                </c:pt>
                <c:pt idx="36">
                  <c:v>8.0000000000000015E-4</c:v>
                </c:pt>
                <c:pt idx="37">
                  <c:v>7.9100000000000014E-4</c:v>
                </c:pt>
                <c:pt idx="38">
                  <c:v>7.8200000000000014E-4</c:v>
                </c:pt>
                <c:pt idx="39">
                  <c:v>7.7400000000000017E-4</c:v>
                </c:pt>
                <c:pt idx="40">
                  <c:v>7.6600000000000008E-4</c:v>
                </c:pt>
                <c:pt idx="41">
                  <c:v>7.5900000000000013E-4</c:v>
                </c:pt>
                <c:pt idx="42">
                  <c:v>7.5200000000000017E-4</c:v>
                </c:pt>
                <c:pt idx="43">
                  <c:v>7.4600000000000014E-4</c:v>
                </c:pt>
                <c:pt idx="44">
                  <c:v>7.400000000000001E-4</c:v>
                </c:pt>
                <c:pt idx="45">
                  <c:v>7.3400000000000017E-4</c:v>
                </c:pt>
                <c:pt idx="46">
                  <c:v>7.2900000000000026E-4</c:v>
                </c:pt>
                <c:pt idx="47">
                  <c:v>7.2400000000000014E-4</c:v>
                </c:pt>
                <c:pt idx="48">
                  <c:v>7.1900000000000013E-4</c:v>
                </c:pt>
                <c:pt idx="49">
                  <c:v>7.1400000000000012E-4</c:v>
                </c:pt>
                <c:pt idx="50">
                  <c:v>7.1000000000000013E-4</c:v>
                </c:pt>
                <c:pt idx="51">
                  <c:v>7.0600000000000014E-4</c:v>
                </c:pt>
                <c:pt idx="52">
                  <c:v>7.0200000000000015E-4</c:v>
                </c:pt>
                <c:pt idx="53">
                  <c:v>6.9800000000000027E-4</c:v>
                </c:pt>
                <c:pt idx="54">
                  <c:v>6.950000000000002E-4</c:v>
                </c:pt>
                <c:pt idx="55">
                  <c:v>6.9100000000000021E-4</c:v>
                </c:pt>
                <c:pt idx="56">
                  <c:v>6.8800000000000013E-4</c:v>
                </c:pt>
                <c:pt idx="57">
                  <c:v>6.8500000000000017E-4</c:v>
                </c:pt>
                <c:pt idx="58">
                  <c:v>6.820000000000001E-4</c:v>
                </c:pt>
                <c:pt idx="59">
                  <c:v>6.8000000000000027E-4</c:v>
                </c:pt>
                <c:pt idx="60">
                  <c:v>6.7700000000000008E-4</c:v>
                </c:pt>
                <c:pt idx="61">
                  <c:v>6.7400000000000012E-4</c:v>
                </c:pt>
                <c:pt idx="62">
                  <c:v>6.7200000000000007E-4</c:v>
                </c:pt>
                <c:pt idx="63">
                  <c:v>6.7000000000000013E-4</c:v>
                </c:pt>
                <c:pt idx="64">
                  <c:v>6.6800000000000008E-4</c:v>
                </c:pt>
                <c:pt idx="65">
                  <c:v>6.6600000000000003E-4</c:v>
                </c:pt>
                <c:pt idx="66">
                  <c:v>6.6400000000000009E-4</c:v>
                </c:pt>
                <c:pt idx="67">
                  <c:v>6.6200000000000015E-4</c:v>
                </c:pt>
                <c:pt idx="68">
                  <c:v>6.600000000000001E-4</c:v>
                </c:pt>
                <c:pt idx="69">
                  <c:v>6.5800000000000016E-4</c:v>
                </c:pt>
                <c:pt idx="70">
                  <c:v>6.5700000000000014E-4</c:v>
                </c:pt>
                <c:pt idx="71">
                  <c:v>6.5500000000000009E-4</c:v>
                </c:pt>
                <c:pt idx="72">
                  <c:v>6.5400000000000018E-4</c:v>
                </c:pt>
                <c:pt idx="73">
                  <c:v>6.5200000000000013E-4</c:v>
                </c:pt>
                <c:pt idx="74">
                  <c:v>6.510000000000001E-4</c:v>
                </c:pt>
                <c:pt idx="75">
                  <c:v>6.5000000000000019E-4</c:v>
                </c:pt>
                <c:pt idx="76">
                  <c:v>6.4900000000000016E-4</c:v>
                </c:pt>
                <c:pt idx="77">
                  <c:v>6.4700000000000022E-4</c:v>
                </c:pt>
                <c:pt idx="78">
                  <c:v>6.4600000000000009E-4</c:v>
                </c:pt>
                <c:pt idx="79">
                  <c:v>6.4500000000000017E-4</c:v>
                </c:pt>
                <c:pt idx="80">
                  <c:v>6.4400000000000015E-4</c:v>
                </c:pt>
                <c:pt idx="81">
                  <c:v>6.4300000000000023E-4</c:v>
                </c:pt>
                <c:pt idx="82">
                  <c:v>6.420000000000001E-4</c:v>
                </c:pt>
                <c:pt idx="83">
                  <c:v>6.4100000000000019E-4</c:v>
                </c:pt>
                <c:pt idx="84">
                  <c:v>6.4100000000000019E-4</c:v>
                </c:pt>
                <c:pt idx="85">
                  <c:v>6.4000000000000027E-4</c:v>
                </c:pt>
                <c:pt idx="86">
                  <c:v>6.3900000000000014E-4</c:v>
                </c:pt>
                <c:pt idx="87">
                  <c:v>6.3800000000000011E-4</c:v>
                </c:pt>
                <c:pt idx="88">
                  <c:v>6.3700000000000009E-4</c:v>
                </c:pt>
                <c:pt idx="89">
                  <c:v>6.3700000000000009E-4</c:v>
                </c:pt>
                <c:pt idx="90">
                  <c:v>6.3600000000000006E-4</c:v>
                </c:pt>
                <c:pt idx="91">
                  <c:v>6.3500000000000015E-4</c:v>
                </c:pt>
                <c:pt idx="92">
                  <c:v>6.3500000000000015E-4</c:v>
                </c:pt>
                <c:pt idx="93">
                  <c:v>6.3400000000000012E-4</c:v>
                </c:pt>
                <c:pt idx="94">
                  <c:v>6.3400000000000012E-4</c:v>
                </c:pt>
                <c:pt idx="95">
                  <c:v>6.330000000000001E-4</c:v>
                </c:pt>
                <c:pt idx="96">
                  <c:v>6.330000000000001E-4</c:v>
                </c:pt>
                <c:pt idx="97">
                  <c:v>6.3200000000000007E-4</c:v>
                </c:pt>
                <c:pt idx="98">
                  <c:v>6.3200000000000007E-4</c:v>
                </c:pt>
                <c:pt idx="99">
                  <c:v>6.3100000000000016E-4</c:v>
                </c:pt>
                <c:pt idx="100">
                  <c:v>6.3100000000000016E-4</c:v>
                </c:pt>
                <c:pt idx="101">
                  <c:v>6.3000000000000013E-4</c:v>
                </c:pt>
                <c:pt idx="102">
                  <c:v>6.3000000000000013E-4</c:v>
                </c:pt>
                <c:pt idx="103">
                  <c:v>6.3000000000000013E-4</c:v>
                </c:pt>
                <c:pt idx="104">
                  <c:v>6.2900000000000011E-4</c:v>
                </c:pt>
                <c:pt idx="105">
                  <c:v>6.2900000000000011E-4</c:v>
                </c:pt>
                <c:pt idx="106">
                  <c:v>6.2900000000000011E-4</c:v>
                </c:pt>
                <c:pt idx="107">
                  <c:v>6.2800000000000019E-4</c:v>
                </c:pt>
                <c:pt idx="108">
                  <c:v>6.2800000000000019E-4</c:v>
                </c:pt>
                <c:pt idx="109">
                  <c:v>6.2800000000000019E-4</c:v>
                </c:pt>
                <c:pt idx="110">
                  <c:v>6.2700000000000006E-4</c:v>
                </c:pt>
                <c:pt idx="111">
                  <c:v>6.2700000000000006E-4</c:v>
                </c:pt>
                <c:pt idx="112">
                  <c:v>6.2700000000000006E-4</c:v>
                </c:pt>
                <c:pt idx="113">
                  <c:v>6.2700000000000006E-4</c:v>
                </c:pt>
                <c:pt idx="114">
                  <c:v>6.2600000000000015E-4</c:v>
                </c:pt>
                <c:pt idx="115">
                  <c:v>6.2600000000000015E-4</c:v>
                </c:pt>
                <c:pt idx="116">
                  <c:v>6.2600000000000015E-4</c:v>
                </c:pt>
                <c:pt idx="117">
                  <c:v>6.2600000000000015E-4</c:v>
                </c:pt>
                <c:pt idx="118">
                  <c:v>6.2600000000000015E-4</c:v>
                </c:pt>
                <c:pt idx="119">
                  <c:v>6.2500000000000012E-4</c:v>
                </c:pt>
                <c:pt idx="120">
                  <c:v>6.2500000000000012E-4</c:v>
                </c:pt>
                <c:pt idx="121">
                  <c:v>6.2500000000000012E-4</c:v>
                </c:pt>
                <c:pt idx="122">
                  <c:v>6.2500000000000012E-4</c:v>
                </c:pt>
                <c:pt idx="123">
                  <c:v>6.2500000000000012E-4</c:v>
                </c:pt>
                <c:pt idx="124">
                  <c:v>6.2500000000000012E-4</c:v>
                </c:pt>
                <c:pt idx="125">
                  <c:v>6.2400000000000021E-4</c:v>
                </c:pt>
                <c:pt idx="126">
                  <c:v>6.2400000000000021E-4</c:v>
                </c:pt>
                <c:pt idx="127">
                  <c:v>6.2400000000000021E-4</c:v>
                </c:pt>
                <c:pt idx="128">
                  <c:v>6.2400000000000021E-4</c:v>
                </c:pt>
                <c:pt idx="129">
                  <c:v>6.2400000000000021E-4</c:v>
                </c:pt>
                <c:pt idx="130">
                  <c:v>6.2400000000000021E-4</c:v>
                </c:pt>
                <c:pt idx="131">
                  <c:v>6.2400000000000021E-4</c:v>
                </c:pt>
                <c:pt idx="132">
                  <c:v>6.2400000000000021E-4</c:v>
                </c:pt>
                <c:pt idx="133">
                  <c:v>6.2300000000000007E-4</c:v>
                </c:pt>
                <c:pt idx="134">
                  <c:v>6.2300000000000007E-4</c:v>
                </c:pt>
                <c:pt idx="135">
                  <c:v>6.2300000000000007E-4</c:v>
                </c:pt>
                <c:pt idx="136">
                  <c:v>6.2300000000000007E-4</c:v>
                </c:pt>
                <c:pt idx="137">
                  <c:v>6.2300000000000007E-4</c:v>
                </c:pt>
                <c:pt idx="138">
                  <c:v>6.2300000000000007E-4</c:v>
                </c:pt>
                <c:pt idx="139">
                  <c:v>6.2300000000000007E-4</c:v>
                </c:pt>
                <c:pt idx="140">
                  <c:v>6.2300000000000007E-4</c:v>
                </c:pt>
                <c:pt idx="141">
                  <c:v>6.2300000000000007E-4</c:v>
                </c:pt>
                <c:pt idx="142">
                  <c:v>6.2300000000000007E-4</c:v>
                </c:pt>
                <c:pt idx="143">
                  <c:v>6.2300000000000007E-4</c:v>
                </c:pt>
                <c:pt idx="144">
                  <c:v>6.2300000000000007E-4</c:v>
                </c:pt>
                <c:pt idx="145">
                  <c:v>6.2300000000000007E-4</c:v>
                </c:pt>
                <c:pt idx="146">
                  <c:v>6.2200000000000016E-4</c:v>
                </c:pt>
                <c:pt idx="147">
                  <c:v>6.2200000000000016E-4</c:v>
                </c:pt>
                <c:pt idx="148">
                  <c:v>6.2200000000000016E-4</c:v>
                </c:pt>
                <c:pt idx="149">
                  <c:v>6.2200000000000016E-4</c:v>
                </c:pt>
                <c:pt idx="150">
                  <c:v>6.2200000000000016E-4</c:v>
                </c:pt>
                <c:pt idx="151">
                  <c:v>6.2200000000000016E-4</c:v>
                </c:pt>
                <c:pt idx="152">
                  <c:v>6.2200000000000016E-4</c:v>
                </c:pt>
                <c:pt idx="153">
                  <c:v>6.2200000000000016E-4</c:v>
                </c:pt>
                <c:pt idx="154">
                  <c:v>6.2200000000000016E-4</c:v>
                </c:pt>
                <c:pt idx="155">
                  <c:v>6.2200000000000016E-4</c:v>
                </c:pt>
                <c:pt idx="156">
                  <c:v>6.2200000000000016E-4</c:v>
                </c:pt>
                <c:pt idx="157">
                  <c:v>6.2200000000000016E-4</c:v>
                </c:pt>
                <c:pt idx="158">
                  <c:v>6.2200000000000016E-4</c:v>
                </c:pt>
                <c:pt idx="159">
                  <c:v>6.2200000000000016E-4</c:v>
                </c:pt>
                <c:pt idx="160">
                  <c:v>6.2200000000000016E-4</c:v>
                </c:pt>
                <c:pt idx="161">
                  <c:v>6.2200000000000016E-4</c:v>
                </c:pt>
                <c:pt idx="162">
                  <c:v>6.2200000000000016E-4</c:v>
                </c:pt>
                <c:pt idx="163">
                  <c:v>6.2200000000000016E-4</c:v>
                </c:pt>
                <c:pt idx="164">
                  <c:v>6.2200000000000016E-4</c:v>
                </c:pt>
                <c:pt idx="165">
                  <c:v>6.2200000000000016E-4</c:v>
                </c:pt>
                <c:pt idx="166">
                  <c:v>6.2200000000000016E-4</c:v>
                </c:pt>
                <c:pt idx="167">
                  <c:v>6.2200000000000016E-4</c:v>
                </c:pt>
                <c:pt idx="168">
                  <c:v>6.2200000000000016E-4</c:v>
                </c:pt>
                <c:pt idx="169">
                  <c:v>6.2200000000000016E-4</c:v>
                </c:pt>
                <c:pt idx="170">
                  <c:v>6.2200000000000016E-4</c:v>
                </c:pt>
                <c:pt idx="171">
                  <c:v>6.2200000000000016E-4</c:v>
                </c:pt>
                <c:pt idx="172">
                  <c:v>6.2100000000000013E-4</c:v>
                </c:pt>
                <c:pt idx="173">
                  <c:v>6.2100000000000013E-4</c:v>
                </c:pt>
                <c:pt idx="174">
                  <c:v>6.2100000000000013E-4</c:v>
                </c:pt>
                <c:pt idx="175">
                  <c:v>6.2100000000000013E-4</c:v>
                </c:pt>
                <c:pt idx="176">
                  <c:v>6.2100000000000013E-4</c:v>
                </c:pt>
                <c:pt idx="177">
                  <c:v>6.2100000000000013E-4</c:v>
                </c:pt>
                <c:pt idx="178">
                  <c:v>6.2100000000000013E-4</c:v>
                </c:pt>
                <c:pt idx="179">
                  <c:v>6.2100000000000013E-4</c:v>
                </c:pt>
                <c:pt idx="180">
                  <c:v>6.2100000000000013E-4</c:v>
                </c:pt>
                <c:pt idx="181">
                  <c:v>6.2100000000000013E-4</c:v>
                </c:pt>
                <c:pt idx="182">
                  <c:v>6.2100000000000013E-4</c:v>
                </c:pt>
                <c:pt idx="183">
                  <c:v>6.2100000000000013E-4</c:v>
                </c:pt>
                <c:pt idx="184">
                  <c:v>6.2100000000000013E-4</c:v>
                </c:pt>
                <c:pt idx="185">
                  <c:v>6.2100000000000013E-4</c:v>
                </c:pt>
                <c:pt idx="186">
                  <c:v>6.2100000000000013E-4</c:v>
                </c:pt>
                <c:pt idx="187">
                  <c:v>6.2100000000000013E-4</c:v>
                </c:pt>
                <c:pt idx="188">
                  <c:v>6.2100000000000013E-4</c:v>
                </c:pt>
                <c:pt idx="189">
                  <c:v>6.2100000000000013E-4</c:v>
                </c:pt>
                <c:pt idx="190">
                  <c:v>6.2100000000000013E-4</c:v>
                </c:pt>
                <c:pt idx="191">
                  <c:v>6.2100000000000013E-4</c:v>
                </c:pt>
                <c:pt idx="192">
                  <c:v>6.2100000000000013E-4</c:v>
                </c:pt>
                <c:pt idx="193">
                  <c:v>6.2100000000000013E-4</c:v>
                </c:pt>
                <c:pt idx="194">
                  <c:v>6.2100000000000013E-4</c:v>
                </c:pt>
                <c:pt idx="195">
                  <c:v>6.2100000000000013E-4</c:v>
                </c:pt>
                <c:pt idx="196">
                  <c:v>6.2100000000000013E-4</c:v>
                </c:pt>
                <c:pt idx="197">
                  <c:v>6.2100000000000013E-4</c:v>
                </c:pt>
                <c:pt idx="198">
                  <c:v>6.2100000000000013E-4</c:v>
                </c:pt>
                <c:pt idx="199">
                  <c:v>6.2100000000000013E-4</c:v>
                </c:pt>
                <c:pt idx="200">
                  <c:v>6.2100000000000013E-4</c:v>
                </c:pt>
                <c:pt idx="201">
                  <c:v>6.2100000000000013E-4</c:v>
                </c:pt>
                <c:pt idx="202">
                  <c:v>6.2100000000000013E-4</c:v>
                </c:pt>
                <c:pt idx="203">
                  <c:v>6.2100000000000013E-4</c:v>
                </c:pt>
                <c:pt idx="204">
                  <c:v>6.2100000000000013E-4</c:v>
                </c:pt>
                <c:pt idx="205">
                  <c:v>6.2100000000000013E-4</c:v>
                </c:pt>
                <c:pt idx="206">
                  <c:v>6.2100000000000013E-4</c:v>
                </c:pt>
                <c:pt idx="207">
                  <c:v>6.2100000000000013E-4</c:v>
                </c:pt>
                <c:pt idx="208">
                  <c:v>6.2100000000000013E-4</c:v>
                </c:pt>
                <c:pt idx="209">
                  <c:v>6.2100000000000013E-4</c:v>
                </c:pt>
                <c:pt idx="210">
                  <c:v>6.2100000000000013E-4</c:v>
                </c:pt>
                <c:pt idx="211">
                  <c:v>6.2100000000000013E-4</c:v>
                </c:pt>
                <c:pt idx="212">
                  <c:v>6.2100000000000013E-4</c:v>
                </c:pt>
                <c:pt idx="213">
                  <c:v>6.2100000000000013E-4</c:v>
                </c:pt>
                <c:pt idx="214">
                  <c:v>6.2100000000000013E-4</c:v>
                </c:pt>
                <c:pt idx="215">
                  <c:v>6.2100000000000013E-4</c:v>
                </c:pt>
                <c:pt idx="216">
                  <c:v>6.2100000000000013E-4</c:v>
                </c:pt>
                <c:pt idx="217">
                  <c:v>6.2100000000000013E-4</c:v>
                </c:pt>
                <c:pt idx="218">
                  <c:v>6.2100000000000013E-4</c:v>
                </c:pt>
                <c:pt idx="219">
                  <c:v>6.2100000000000013E-4</c:v>
                </c:pt>
                <c:pt idx="220">
                  <c:v>6.2100000000000013E-4</c:v>
                </c:pt>
                <c:pt idx="221">
                  <c:v>6.2100000000000013E-4</c:v>
                </c:pt>
                <c:pt idx="222">
                  <c:v>6.2100000000000013E-4</c:v>
                </c:pt>
                <c:pt idx="223">
                  <c:v>6.2100000000000013E-4</c:v>
                </c:pt>
                <c:pt idx="224">
                  <c:v>6.2100000000000013E-4</c:v>
                </c:pt>
                <c:pt idx="225">
                  <c:v>6.2100000000000013E-4</c:v>
                </c:pt>
                <c:pt idx="226">
                  <c:v>6.2100000000000013E-4</c:v>
                </c:pt>
                <c:pt idx="227">
                  <c:v>6.2100000000000013E-4</c:v>
                </c:pt>
                <c:pt idx="228">
                  <c:v>6.2100000000000013E-4</c:v>
                </c:pt>
                <c:pt idx="229">
                  <c:v>6.2100000000000013E-4</c:v>
                </c:pt>
                <c:pt idx="230">
                  <c:v>6.2100000000000013E-4</c:v>
                </c:pt>
                <c:pt idx="231">
                  <c:v>6.2100000000000013E-4</c:v>
                </c:pt>
                <c:pt idx="232">
                  <c:v>6.2100000000000013E-4</c:v>
                </c:pt>
                <c:pt idx="233">
                  <c:v>6.2100000000000013E-4</c:v>
                </c:pt>
                <c:pt idx="234">
                  <c:v>6.2100000000000013E-4</c:v>
                </c:pt>
                <c:pt idx="235">
                  <c:v>6.2100000000000013E-4</c:v>
                </c:pt>
                <c:pt idx="236">
                  <c:v>6.2100000000000013E-4</c:v>
                </c:pt>
                <c:pt idx="237">
                  <c:v>6.2100000000000013E-4</c:v>
                </c:pt>
                <c:pt idx="238">
                  <c:v>6.2100000000000013E-4</c:v>
                </c:pt>
                <c:pt idx="239">
                  <c:v>6.2100000000000013E-4</c:v>
                </c:pt>
                <c:pt idx="240">
                  <c:v>6.2100000000000013E-4</c:v>
                </c:pt>
                <c:pt idx="241">
                  <c:v>6.2100000000000013E-4</c:v>
                </c:pt>
                <c:pt idx="242">
                  <c:v>6.2100000000000013E-4</c:v>
                </c:pt>
                <c:pt idx="243">
                  <c:v>6.2100000000000013E-4</c:v>
                </c:pt>
                <c:pt idx="244">
                  <c:v>6.2100000000000013E-4</c:v>
                </c:pt>
                <c:pt idx="245">
                  <c:v>6.2100000000000013E-4</c:v>
                </c:pt>
                <c:pt idx="246">
                  <c:v>6.2100000000000013E-4</c:v>
                </c:pt>
                <c:pt idx="247">
                  <c:v>6.2100000000000013E-4</c:v>
                </c:pt>
                <c:pt idx="248">
                  <c:v>6.2100000000000013E-4</c:v>
                </c:pt>
                <c:pt idx="249">
                  <c:v>6.2100000000000013E-4</c:v>
                </c:pt>
                <c:pt idx="250">
                  <c:v>6.2100000000000013E-4</c:v>
                </c:pt>
                <c:pt idx="251">
                  <c:v>6.2100000000000013E-4</c:v>
                </c:pt>
                <c:pt idx="252">
                  <c:v>6.2100000000000013E-4</c:v>
                </c:pt>
                <c:pt idx="253">
                  <c:v>6.2100000000000013E-4</c:v>
                </c:pt>
                <c:pt idx="254">
                  <c:v>6.2100000000000013E-4</c:v>
                </c:pt>
                <c:pt idx="255">
                  <c:v>6.2100000000000013E-4</c:v>
                </c:pt>
                <c:pt idx="256">
                  <c:v>6.2100000000000013E-4</c:v>
                </c:pt>
                <c:pt idx="257">
                  <c:v>6.2100000000000013E-4</c:v>
                </c:pt>
                <c:pt idx="258">
                  <c:v>6.2100000000000013E-4</c:v>
                </c:pt>
                <c:pt idx="259">
                  <c:v>6.2100000000000013E-4</c:v>
                </c:pt>
                <c:pt idx="260">
                  <c:v>6.2100000000000013E-4</c:v>
                </c:pt>
                <c:pt idx="261">
                  <c:v>6.2100000000000013E-4</c:v>
                </c:pt>
                <c:pt idx="262">
                  <c:v>6.2100000000000013E-4</c:v>
                </c:pt>
                <c:pt idx="263">
                  <c:v>6.2100000000000013E-4</c:v>
                </c:pt>
                <c:pt idx="264">
                  <c:v>6.2100000000000013E-4</c:v>
                </c:pt>
                <c:pt idx="265">
                  <c:v>6.2100000000000013E-4</c:v>
                </c:pt>
                <c:pt idx="266">
                  <c:v>6.2100000000000013E-4</c:v>
                </c:pt>
                <c:pt idx="267">
                  <c:v>6.2100000000000013E-4</c:v>
                </c:pt>
                <c:pt idx="268">
                  <c:v>6.2100000000000013E-4</c:v>
                </c:pt>
                <c:pt idx="269">
                  <c:v>6.2100000000000013E-4</c:v>
                </c:pt>
                <c:pt idx="270">
                  <c:v>6.2100000000000013E-4</c:v>
                </c:pt>
                <c:pt idx="271">
                  <c:v>6.2100000000000013E-4</c:v>
                </c:pt>
                <c:pt idx="272">
                  <c:v>6.2100000000000013E-4</c:v>
                </c:pt>
                <c:pt idx="273">
                  <c:v>6.2100000000000013E-4</c:v>
                </c:pt>
                <c:pt idx="274">
                  <c:v>6.2100000000000013E-4</c:v>
                </c:pt>
                <c:pt idx="275">
                  <c:v>6.2100000000000013E-4</c:v>
                </c:pt>
                <c:pt idx="276">
                  <c:v>6.2100000000000013E-4</c:v>
                </c:pt>
                <c:pt idx="277">
                  <c:v>6.2100000000000013E-4</c:v>
                </c:pt>
                <c:pt idx="278">
                  <c:v>6.2100000000000013E-4</c:v>
                </c:pt>
                <c:pt idx="279">
                  <c:v>6.2100000000000013E-4</c:v>
                </c:pt>
                <c:pt idx="280">
                  <c:v>6.2100000000000013E-4</c:v>
                </c:pt>
                <c:pt idx="281">
                  <c:v>6.2100000000000013E-4</c:v>
                </c:pt>
                <c:pt idx="282">
                  <c:v>6.2100000000000013E-4</c:v>
                </c:pt>
                <c:pt idx="283">
                  <c:v>6.2100000000000013E-4</c:v>
                </c:pt>
                <c:pt idx="284">
                  <c:v>6.2100000000000013E-4</c:v>
                </c:pt>
                <c:pt idx="285">
                  <c:v>6.2100000000000013E-4</c:v>
                </c:pt>
                <c:pt idx="286">
                  <c:v>6.2100000000000013E-4</c:v>
                </c:pt>
                <c:pt idx="287">
                  <c:v>6.2100000000000013E-4</c:v>
                </c:pt>
                <c:pt idx="288">
                  <c:v>6.2100000000000013E-4</c:v>
                </c:pt>
                <c:pt idx="289">
                  <c:v>6.2100000000000013E-4</c:v>
                </c:pt>
                <c:pt idx="290">
                  <c:v>6.2100000000000013E-4</c:v>
                </c:pt>
                <c:pt idx="291">
                  <c:v>6.2100000000000013E-4</c:v>
                </c:pt>
                <c:pt idx="292">
                  <c:v>6.2100000000000013E-4</c:v>
                </c:pt>
                <c:pt idx="293">
                  <c:v>6.2100000000000013E-4</c:v>
                </c:pt>
                <c:pt idx="294">
                  <c:v>6.2100000000000013E-4</c:v>
                </c:pt>
                <c:pt idx="295">
                  <c:v>6.2100000000000013E-4</c:v>
                </c:pt>
                <c:pt idx="296">
                  <c:v>6.2100000000000013E-4</c:v>
                </c:pt>
                <c:pt idx="297">
                  <c:v>6.2100000000000013E-4</c:v>
                </c:pt>
                <c:pt idx="298">
                  <c:v>6.2100000000000013E-4</c:v>
                </c:pt>
                <c:pt idx="299">
                  <c:v>6.2100000000000013E-4</c:v>
                </c:pt>
                <c:pt idx="300">
                  <c:v>6.2100000000000013E-4</c:v>
                </c:pt>
                <c:pt idx="301">
                  <c:v>6.2100000000000013E-4</c:v>
                </c:pt>
                <c:pt idx="302">
                  <c:v>6.2100000000000013E-4</c:v>
                </c:pt>
                <c:pt idx="303">
                  <c:v>6.2100000000000013E-4</c:v>
                </c:pt>
                <c:pt idx="304">
                  <c:v>6.2100000000000013E-4</c:v>
                </c:pt>
                <c:pt idx="305">
                  <c:v>6.2100000000000013E-4</c:v>
                </c:pt>
                <c:pt idx="306">
                  <c:v>6.2100000000000013E-4</c:v>
                </c:pt>
                <c:pt idx="307">
                  <c:v>6.2100000000000013E-4</c:v>
                </c:pt>
                <c:pt idx="308">
                  <c:v>6.2100000000000013E-4</c:v>
                </c:pt>
                <c:pt idx="309">
                  <c:v>6.2100000000000013E-4</c:v>
                </c:pt>
                <c:pt idx="310">
                  <c:v>6.2100000000000013E-4</c:v>
                </c:pt>
                <c:pt idx="311">
                  <c:v>6.2100000000000013E-4</c:v>
                </c:pt>
                <c:pt idx="312">
                  <c:v>6.2100000000000013E-4</c:v>
                </c:pt>
                <c:pt idx="313">
                  <c:v>6.2100000000000013E-4</c:v>
                </c:pt>
                <c:pt idx="314">
                  <c:v>6.2100000000000013E-4</c:v>
                </c:pt>
                <c:pt idx="315">
                  <c:v>6.2100000000000013E-4</c:v>
                </c:pt>
                <c:pt idx="316">
                  <c:v>6.2100000000000013E-4</c:v>
                </c:pt>
                <c:pt idx="317">
                  <c:v>6.2100000000000013E-4</c:v>
                </c:pt>
                <c:pt idx="318">
                  <c:v>6.2100000000000013E-4</c:v>
                </c:pt>
                <c:pt idx="319">
                  <c:v>6.2100000000000013E-4</c:v>
                </c:pt>
                <c:pt idx="320">
                  <c:v>6.2100000000000013E-4</c:v>
                </c:pt>
                <c:pt idx="321">
                  <c:v>6.2100000000000013E-4</c:v>
                </c:pt>
                <c:pt idx="322">
                  <c:v>6.2100000000000013E-4</c:v>
                </c:pt>
                <c:pt idx="323">
                  <c:v>6.2100000000000013E-4</c:v>
                </c:pt>
                <c:pt idx="324">
                  <c:v>6.2100000000000013E-4</c:v>
                </c:pt>
                <c:pt idx="325">
                  <c:v>6.2100000000000013E-4</c:v>
                </c:pt>
                <c:pt idx="326">
                  <c:v>6.2100000000000013E-4</c:v>
                </c:pt>
                <c:pt idx="327">
                  <c:v>6.2100000000000013E-4</c:v>
                </c:pt>
                <c:pt idx="328">
                  <c:v>6.2100000000000013E-4</c:v>
                </c:pt>
                <c:pt idx="329">
                  <c:v>6.2100000000000013E-4</c:v>
                </c:pt>
                <c:pt idx="330">
                  <c:v>6.2100000000000013E-4</c:v>
                </c:pt>
                <c:pt idx="331">
                  <c:v>6.2100000000000013E-4</c:v>
                </c:pt>
                <c:pt idx="332">
                  <c:v>6.2100000000000013E-4</c:v>
                </c:pt>
                <c:pt idx="333">
                  <c:v>6.2100000000000013E-4</c:v>
                </c:pt>
                <c:pt idx="334">
                  <c:v>6.2100000000000013E-4</c:v>
                </c:pt>
                <c:pt idx="335">
                  <c:v>6.2100000000000013E-4</c:v>
                </c:pt>
                <c:pt idx="336">
                  <c:v>6.2100000000000013E-4</c:v>
                </c:pt>
                <c:pt idx="337">
                  <c:v>6.2100000000000013E-4</c:v>
                </c:pt>
                <c:pt idx="338">
                  <c:v>6.2100000000000013E-4</c:v>
                </c:pt>
                <c:pt idx="339">
                  <c:v>6.2100000000000013E-4</c:v>
                </c:pt>
                <c:pt idx="340">
                  <c:v>6.2100000000000013E-4</c:v>
                </c:pt>
                <c:pt idx="341">
                  <c:v>6.2100000000000013E-4</c:v>
                </c:pt>
                <c:pt idx="342">
                  <c:v>6.2100000000000013E-4</c:v>
                </c:pt>
                <c:pt idx="343">
                  <c:v>6.2100000000000013E-4</c:v>
                </c:pt>
                <c:pt idx="344">
                  <c:v>6.2100000000000013E-4</c:v>
                </c:pt>
                <c:pt idx="345">
                  <c:v>6.2100000000000013E-4</c:v>
                </c:pt>
                <c:pt idx="346">
                  <c:v>6.2100000000000013E-4</c:v>
                </c:pt>
                <c:pt idx="347">
                  <c:v>6.2100000000000013E-4</c:v>
                </c:pt>
                <c:pt idx="348">
                  <c:v>6.2100000000000013E-4</c:v>
                </c:pt>
                <c:pt idx="349">
                  <c:v>6.2100000000000013E-4</c:v>
                </c:pt>
                <c:pt idx="350">
                  <c:v>6.2100000000000013E-4</c:v>
                </c:pt>
                <c:pt idx="351">
                  <c:v>6.2100000000000013E-4</c:v>
                </c:pt>
                <c:pt idx="352">
                  <c:v>6.2100000000000013E-4</c:v>
                </c:pt>
                <c:pt idx="353">
                  <c:v>6.2100000000000013E-4</c:v>
                </c:pt>
                <c:pt idx="354">
                  <c:v>6.2100000000000013E-4</c:v>
                </c:pt>
                <c:pt idx="355">
                  <c:v>6.2100000000000013E-4</c:v>
                </c:pt>
                <c:pt idx="356">
                  <c:v>6.2100000000000013E-4</c:v>
                </c:pt>
                <c:pt idx="357">
                  <c:v>6.2100000000000013E-4</c:v>
                </c:pt>
                <c:pt idx="358">
                  <c:v>6.2100000000000013E-4</c:v>
                </c:pt>
                <c:pt idx="359">
                  <c:v>6.2100000000000013E-4</c:v>
                </c:pt>
                <c:pt idx="360">
                  <c:v>6.2100000000000013E-4</c:v>
                </c:pt>
                <c:pt idx="361">
                  <c:v>6.2100000000000013E-4</c:v>
                </c:pt>
                <c:pt idx="362">
                  <c:v>6.2100000000000013E-4</c:v>
                </c:pt>
                <c:pt idx="363">
                  <c:v>6.2100000000000013E-4</c:v>
                </c:pt>
                <c:pt idx="364">
                  <c:v>6.2100000000000013E-4</c:v>
                </c:pt>
                <c:pt idx="365">
                  <c:v>6.2100000000000013E-4</c:v>
                </c:pt>
                <c:pt idx="366">
                  <c:v>6.2100000000000013E-4</c:v>
                </c:pt>
                <c:pt idx="367">
                  <c:v>6.2100000000000013E-4</c:v>
                </c:pt>
                <c:pt idx="368">
                  <c:v>6.2100000000000013E-4</c:v>
                </c:pt>
                <c:pt idx="369">
                  <c:v>6.2100000000000013E-4</c:v>
                </c:pt>
                <c:pt idx="370">
                  <c:v>6.2100000000000013E-4</c:v>
                </c:pt>
                <c:pt idx="371">
                  <c:v>6.2100000000000013E-4</c:v>
                </c:pt>
                <c:pt idx="372">
                  <c:v>6.2100000000000013E-4</c:v>
                </c:pt>
                <c:pt idx="373">
                  <c:v>6.2100000000000013E-4</c:v>
                </c:pt>
                <c:pt idx="374">
                  <c:v>6.2100000000000013E-4</c:v>
                </c:pt>
                <c:pt idx="375">
                  <c:v>6.2100000000000013E-4</c:v>
                </c:pt>
                <c:pt idx="376">
                  <c:v>6.2100000000000013E-4</c:v>
                </c:pt>
                <c:pt idx="377">
                  <c:v>6.2100000000000013E-4</c:v>
                </c:pt>
                <c:pt idx="378">
                  <c:v>6.2100000000000013E-4</c:v>
                </c:pt>
                <c:pt idx="379">
                  <c:v>6.2100000000000013E-4</c:v>
                </c:pt>
                <c:pt idx="380">
                  <c:v>6.2100000000000013E-4</c:v>
                </c:pt>
                <c:pt idx="381">
                  <c:v>6.2100000000000013E-4</c:v>
                </c:pt>
                <c:pt idx="382">
                  <c:v>6.2100000000000013E-4</c:v>
                </c:pt>
                <c:pt idx="383">
                  <c:v>6.2100000000000013E-4</c:v>
                </c:pt>
                <c:pt idx="384">
                  <c:v>6.2100000000000013E-4</c:v>
                </c:pt>
                <c:pt idx="385">
                  <c:v>6.2100000000000013E-4</c:v>
                </c:pt>
                <c:pt idx="386">
                  <c:v>6.2100000000000013E-4</c:v>
                </c:pt>
                <c:pt idx="387">
                  <c:v>6.2100000000000013E-4</c:v>
                </c:pt>
                <c:pt idx="388">
                  <c:v>6.2100000000000013E-4</c:v>
                </c:pt>
                <c:pt idx="389">
                  <c:v>6.2100000000000013E-4</c:v>
                </c:pt>
                <c:pt idx="390">
                  <c:v>6.2100000000000013E-4</c:v>
                </c:pt>
                <c:pt idx="391">
                  <c:v>6.2100000000000013E-4</c:v>
                </c:pt>
                <c:pt idx="392">
                  <c:v>6.2100000000000013E-4</c:v>
                </c:pt>
                <c:pt idx="393">
                  <c:v>6.2100000000000013E-4</c:v>
                </c:pt>
                <c:pt idx="394">
                  <c:v>6.2100000000000013E-4</c:v>
                </c:pt>
                <c:pt idx="395">
                  <c:v>6.2100000000000013E-4</c:v>
                </c:pt>
                <c:pt idx="396">
                  <c:v>6.2100000000000013E-4</c:v>
                </c:pt>
                <c:pt idx="397">
                  <c:v>6.2100000000000013E-4</c:v>
                </c:pt>
                <c:pt idx="398">
                  <c:v>6.2100000000000013E-4</c:v>
                </c:pt>
                <c:pt idx="399">
                  <c:v>6.2100000000000013E-4</c:v>
                </c:pt>
                <c:pt idx="400">
                  <c:v>6.2100000000000013E-4</c:v>
                </c:pt>
                <c:pt idx="401">
                  <c:v>6.2100000000000013E-4</c:v>
                </c:pt>
                <c:pt idx="402">
                  <c:v>6.2100000000000013E-4</c:v>
                </c:pt>
                <c:pt idx="403">
                  <c:v>6.2100000000000013E-4</c:v>
                </c:pt>
                <c:pt idx="404">
                  <c:v>6.2100000000000013E-4</c:v>
                </c:pt>
                <c:pt idx="405">
                  <c:v>6.2100000000000013E-4</c:v>
                </c:pt>
                <c:pt idx="406">
                  <c:v>6.2100000000000013E-4</c:v>
                </c:pt>
                <c:pt idx="407">
                  <c:v>6.2100000000000013E-4</c:v>
                </c:pt>
                <c:pt idx="408">
                  <c:v>6.2100000000000013E-4</c:v>
                </c:pt>
                <c:pt idx="409">
                  <c:v>6.2100000000000013E-4</c:v>
                </c:pt>
                <c:pt idx="410">
                  <c:v>6.2100000000000013E-4</c:v>
                </c:pt>
                <c:pt idx="411">
                  <c:v>6.2100000000000013E-4</c:v>
                </c:pt>
                <c:pt idx="412">
                  <c:v>6.2100000000000013E-4</c:v>
                </c:pt>
                <c:pt idx="413">
                  <c:v>6.2100000000000013E-4</c:v>
                </c:pt>
                <c:pt idx="414">
                  <c:v>6.2100000000000013E-4</c:v>
                </c:pt>
                <c:pt idx="415">
                  <c:v>6.2100000000000013E-4</c:v>
                </c:pt>
                <c:pt idx="416">
                  <c:v>6.2100000000000013E-4</c:v>
                </c:pt>
                <c:pt idx="417">
                  <c:v>6.2100000000000013E-4</c:v>
                </c:pt>
                <c:pt idx="418">
                  <c:v>6.2100000000000013E-4</c:v>
                </c:pt>
                <c:pt idx="419">
                  <c:v>6.2100000000000013E-4</c:v>
                </c:pt>
                <c:pt idx="420">
                  <c:v>6.2100000000000013E-4</c:v>
                </c:pt>
                <c:pt idx="421">
                  <c:v>6.2100000000000013E-4</c:v>
                </c:pt>
                <c:pt idx="422">
                  <c:v>6.2100000000000013E-4</c:v>
                </c:pt>
                <c:pt idx="423">
                  <c:v>6.2100000000000013E-4</c:v>
                </c:pt>
                <c:pt idx="424">
                  <c:v>6.2100000000000013E-4</c:v>
                </c:pt>
                <c:pt idx="425">
                  <c:v>6.2100000000000013E-4</c:v>
                </c:pt>
                <c:pt idx="426">
                  <c:v>6.2100000000000013E-4</c:v>
                </c:pt>
                <c:pt idx="427">
                  <c:v>6.2100000000000013E-4</c:v>
                </c:pt>
                <c:pt idx="428">
                  <c:v>6.2100000000000013E-4</c:v>
                </c:pt>
                <c:pt idx="429">
                  <c:v>6.2100000000000013E-4</c:v>
                </c:pt>
                <c:pt idx="430">
                  <c:v>6.2100000000000013E-4</c:v>
                </c:pt>
                <c:pt idx="431">
                  <c:v>6.2100000000000013E-4</c:v>
                </c:pt>
                <c:pt idx="432">
                  <c:v>6.2100000000000013E-4</c:v>
                </c:pt>
                <c:pt idx="433">
                  <c:v>6.2100000000000013E-4</c:v>
                </c:pt>
                <c:pt idx="434">
                  <c:v>6.2100000000000013E-4</c:v>
                </c:pt>
                <c:pt idx="435">
                  <c:v>6.2100000000000013E-4</c:v>
                </c:pt>
                <c:pt idx="436">
                  <c:v>6.2100000000000013E-4</c:v>
                </c:pt>
                <c:pt idx="437">
                  <c:v>6.2100000000000013E-4</c:v>
                </c:pt>
                <c:pt idx="438">
                  <c:v>6.2100000000000013E-4</c:v>
                </c:pt>
                <c:pt idx="439">
                  <c:v>6.2100000000000013E-4</c:v>
                </c:pt>
                <c:pt idx="440">
                  <c:v>6.2100000000000013E-4</c:v>
                </c:pt>
                <c:pt idx="441">
                  <c:v>6.2100000000000013E-4</c:v>
                </c:pt>
                <c:pt idx="442">
                  <c:v>6.2100000000000013E-4</c:v>
                </c:pt>
                <c:pt idx="443">
                  <c:v>6.2100000000000013E-4</c:v>
                </c:pt>
                <c:pt idx="444">
                  <c:v>6.2100000000000013E-4</c:v>
                </c:pt>
                <c:pt idx="445">
                  <c:v>6.2100000000000013E-4</c:v>
                </c:pt>
                <c:pt idx="446">
                  <c:v>6.2100000000000013E-4</c:v>
                </c:pt>
                <c:pt idx="447">
                  <c:v>6.2100000000000013E-4</c:v>
                </c:pt>
                <c:pt idx="448">
                  <c:v>6.2100000000000013E-4</c:v>
                </c:pt>
                <c:pt idx="449">
                  <c:v>6.2100000000000013E-4</c:v>
                </c:pt>
                <c:pt idx="450">
                  <c:v>6.2100000000000013E-4</c:v>
                </c:pt>
                <c:pt idx="451">
                  <c:v>6.2100000000000013E-4</c:v>
                </c:pt>
                <c:pt idx="452">
                  <c:v>6.2100000000000013E-4</c:v>
                </c:pt>
                <c:pt idx="453">
                  <c:v>6.2100000000000013E-4</c:v>
                </c:pt>
                <c:pt idx="454">
                  <c:v>6.2100000000000013E-4</c:v>
                </c:pt>
                <c:pt idx="455">
                  <c:v>6.2100000000000013E-4</c:v>
                </c:pt>
                <c:pt idx="456">
                  <c:v>6.2100000000000013E-4</c:v>
                </c:pt>
                <c:pt idx="457">
                  <c:v>6.2100000000000013E-4</c:v>
                </c:pt>
                <c:pt idx="458">
                  <c:v>6.2100000000000013E-4</c:v>
                </c:pt>
                <c:pt idx="459">
                  <c:v>6.2100000000000013E-4</c:v>
                </c:pt>
                <c:pt idx="460">
                  <c:v>6.2100000000000013E-4</c:v>
                </c:pt>
                <c:pt idx="461">
                  <c:v>6.2100000000000013E-4</c:v>
                </c:pt>
                <c:pt idx="462">
                  <c:v>6.2100000000000013E-4</c:v>
                </c:pt>
                <c:pt idx="463">
                  <c:v>6.2100000000000013E-4</c:v>
                </c:pt>
                <c:pt idx="464">
                  <c:v>6.2100000000000013E-4</c:v>
                </c:pt>
                <c:pt idx="465">
                  <c:v>6.2100000000000013E-4</c:v>
                </c:pt>
                <c:pt idx="466">
                  <c:v>6.2100000000000013E-4</c:v>
                </c:pt>
                <c:pt idx="467">
                  <c:v>6.2100000000000013E-4</c:v>
                </c:pt>
                <c:pt idx="468">
                  <c:v>6.2100000000000013E-4</c:v>
                </c:pt>
                <c:pt idx="469">
                  <c:v>6.2100000000000013E-4</c:v>
                </c:pt>
                <c:pt idx="470">
                  <c:v>6.2100000000000013E-4</c:v>
                </c:pt>
                <c:pt idx="471">
                  <c:v>6.2100000000000013E-4</c:v>
                </c:pt>
                <c:pt idx="472">
                  <c:v>6.2100000000000013E-4</c:v>
                </c:pt>
                <c:pt idx="473">
                  <c:v>6.2100000000000013E-4</c:v>
                </c:pt>
                <c:pt idx="474">
                  <c:v>6.2100000000000013E-4</c:v>
                </c:pt>
                <c:pt idx="475">
                  <c:v>6.2100000000000013E-4</c:v>
                </c:pt>
                <c:pt idx="476">
                  <c:v>6.2100000000000013E-4</c:v>
                </c:pt>
                <c:pt idx="477">
                  <c:v>6.2100000000000013E-4</c:v>
                </c:pt>
                <c:pt idx="478">
                  <c:v>6.2100000000000013E-4</c:v>
                </c:pt>
                <c:pt idx="479">
                  <c:v>6.2100000000000013E-4</c:v>
                </c:pt>
                <c:pt idx="480">
                  <c:v>6.2100000000000013E-4</c:v>
                </c:pt>
                <c:pt idx="481">
                  <c:v>6.2100000000000013E-4</c:v>
                </c:pt>
                <c:pt idx="482">
                  <c:v>6.2100000000000013E-4</c:v>
                </c:pt>
                <c:pt idx="483">
                  <c:v>6.2100000000000013E-4</c:v>
                </c:pt>
                <c:pt idx="484">
                  <c:v>6.2100000000000013E-4</c:v>
                </c:pt>
                <c:pt idx="485">
                  <c:v>6.2100000000000013E-4</c:v>
                </c:pt>
                <c:pt idx="486">
                  <c:v>6.2100000000000013E-4</c:v>
                </c:pt>
                <c:pt idx="487">
                  <c:v>6.2100000000000013E-4</c:v>
                </c:pt>
                <c:pt idx="488">
                  <c:v>6.2100000000000013E-4</c:v>
                </c:pt>
                <c:pt idx="489">
                  <c:v>6.2100000000000013E-4</c:v>
                </c:pt>
                <c:pt idx="490">
                  <c:v>6.2100000000000013E-4</c:v>
                </c:pt>
                <c:pt idx="491">
                  <c:v>6.2100000000000013E-4</c:v>
                </c:pt>
                <c:pt idx="492">
                  <c:v>6.2100000000000013E-4</c:v>
                </c:pt>
                <c:pt idx="493">
                  <c:v>6.2100000000000013E-4</c:v>
                </c:pt>
                <c:pt idx="494">
                  <c:v>6.2100000000000013E-4</c:v>
                </c:pt>
                <c:pt idx="495">
                  <c:v>6.2100000000000013E-4</c:v>
                </c:pt>
                <c:pt idx="496">
                  <c:v>6.2100000000000013E-4</c:v>
                </c:pt>
                <c:pt idx="497">
                  <c:v>6.2100000000000013E-4</c:v>
                </c:pt>
                <c:pt idx="498">
                  <c:v>6.2100000000000013E-4</c:v>
                </c:pt>
                <c:pt idx="499">
                  <c:v>6.2100000000000013E-4</c:v>
                </c:pt>
                <c:pt idx="500">
                  <c:v>6.2100000000000013E-4</c:v>
                </c:pt>
                <c:pt idx="501">
                  <c:v>6.2100000000000013E-4</c:v>
                </c:pt>
                <c:pt idx="502">
                  <c:v>6.2100000000000013E-4</c:v>
                </c:pt>
                <c:pt idx="503">
                  <c:v>6.2100000000000013E-4</c:v>
                </c:pt>
                <c:pt idx="504">
                  <c:v>6.2100000000000013E-4</c:v>
                </c:pt>
                <c:pt idx="505">
                  <c:v>6.2100000000000013E-4</c:v>
                </c:pt>
                <c:pt idx="506">
                  <c:v>6.2100000000000013E-4</c:v>
                </c:pt>
                <c:pt idx="507">
                  <c:v>6.2100000000000013E-4</c:v>
                </c:pt>
                <c:pt idx="508">
                  <c:v>6.2100000000000013E-4</c:v>
                </c:pt>
                <c:pt idx="509">
                  <c:v>6.2100000000000013E-4</c:v>
                </c:pt>
                <c:pt idx="510">
                  <c:v>6.2100000000000013E-4</c:v>
                </c:pt>
                <c:pt idx="511">
                  <c:v>6.2100000000000013E-4</c:v>
                </c:pt>
                <c:pt idx="512">
                  <c:v>6.2100000000000013E-4</c:v>
                </c:pt>
                <c:pt idx="513">
                  <c:v>6.2100000000000013E-4</c:v>
                </c:pt>
                <c:pt idx="514">
                  <c:v>6.2100000000000013E-4</c:v>
                </c:pt>
                <c:pt idx="515">
                  <c:v>6.2100000000000013E-4</c:v>
                </c:pt>
                <c:pt idx="516">
                  <c:v>6.2100000000000013E-4</c:v>
                </c:pt>
                <c:pt idx="517">
                  <c:v>6.2100000000000013E-4</c:v>
                </c:pt>
                <c:pt idx="518">
                  <c:v>6.2100000000000013E-4</c:v>
                </c:pt>
                <c:pt idx="519">
                  <c:v>6.2100000000000013E-4</c:v>
                </c:pt>
                <c:pt idx="520">
                  <c:v>6.2100000000000013E-4</c:v>
                </c:pt>
                <c:pt idx="521">
                  <c:v>6.2100000000000013E-4</c:v>
                </c:pt>
                <c:pt idx="522">
                  <c:v>6.2100000000000013E-4</c:v>
                </c:pt>
                <c:pt idx="523">
                  <c:v>6.2100000000000013E-4</c:v>
                </c:pt>
                <c:pt idx="524">
                  <c:v>6.2100000000000013E-4</c:v>
                </c:pt>
                <c:pt idx="525">
                  <c:v>6.2100000000000013E-4</c:v>
                </c:pt>
                <c:pt idx="526">
                  <c:v>6.2100000000000013E-4</c:v>
                </c:pt>
                <c:pt idx="527">
                  <c:v>6.2100000000000013E-4</c:v>
                </c:pt>
                <c:pt idx="528">
                  <c:v>6.2100000000000013E-4</c:v>
                </c:pt>
                <c:pt idx="529">
                  <c:v>6.2100000000000013E-4</c:v>
                </c:pt>
                <c:pt idx="530">
                  <c:v>6.2100000000000013E-4</c:v>
                </c:pt>
                <c:pt idx="531">
                  <c:v>6.2100000000000013E-4</c:v>
                </c:pt>
                <c:pt idx="532">
                  <c:v>6.2100000000000013E-4</c:v>
                </c:pt>
                <c:pt idx="533">
                  <c:v>6.2100000000000013E-4</c:v>
                </c:pt>
                <c:pt idx="534">
                  <c:v>6.2100000000000013E-4</c:v>
                </c:pt>
                <c:pt idx="535">
                  <c:v>6.2100000000000013E-4</c:v>
                </c:pt>
                <c:pt idx="536">
                  <c:v>6.2100000000000013E-4</c:v>
                </c:pt>
                <c:pt idx="537">
                  <c:v>6.2100000000000013E-4</c:v>
                </c:pt>
                <c:pt idx="538">
                  <c:v>6.2100000000000013E-4</c:v>
                </c:pt>
                <c:pt idx="539">
                  <c:v>6.2100000000000013E-4</c:v>
                </c:pt>
                <c:pt idx="540">
                  <c:v>6.2100000000000013E-4</c:v>
                </c:pt>
                <c:pt idx="541">
                  <c:v>6.2100000000000013E-4</c:v>
                </c:pt>
                <c:pt idx="542">
                  <c:v>6.2100000000000013E-4</c:v>
                </c:pt>
                <c:pt idx="543">
                  <c:v>6.2100000000000013E-4</c:v>
                </c:pt>
                <c:pt idx="544">
                  <c:v>6.2100000000000013E-4</c:v>
                </c:pt>
                <c:pt idx="545">
                  <c:v>6.2100000000000013E-4</c:v>
                </c:pt>
                <c:pt idx="546">
                  <c:v>6.2100000000000013E-4</c:v>
                </c:pt>
                <c:pt idx="547">
                  <c:v>6.2100000000000013E-4</c:v>
                </c:pt>
                <c:pt idx="548">
                  <c:v>6.2100000000000013E-4</c:v>
                </c:pt>
                <c:pt idx="549">
                  <c:v>6.2100000000000013E-4</c:v>
                </c:pt>
                <c:pt idx="550">
                  <c:v>6.2100000000000013E-4</c:v>
                </c:pt>
                <c:pt idx="551">
                  <c:v>6.2100000000000013E-4</c:v>
                </c:pt>
                <c:pt idx="552">
                  <c:v>6.2100000000000013E-4</c:v>
                </c:pt>
                <c:pt idx="553">
                  <c:v>6.2100000000000013E-4</c:v>
                </c:pt>
                <c:pt idx="554">
                  <c:v>6.2100000000000013E-4</c:v>
                </c:pt>
                <c:pt idx="555">
                  <c:v>6.2100000000000013E-4</c:v>
                </c:pt>
                <c:pt idx="556">
                  <c:v>6.2100000000000013E-4</c:v>
                </c:pt>
                <c:pt idx="557">
                  <c:v>6.2100000000000013E-4</c:v>
                </c:pt>
                <c:pt idx="558">
                  <c:v>6.2100000000000013E-4</c:v>
                </c:pt>
                <c:pt idx="559">
                  <c:v>6.2100000000000013E-4</c:v>
                </c:pt>
                <c:pt idx="560">
                  <c:v>6.2100000000000013E-4</c:v>
                </c:pt>
                <c:pt idx="561">
                  <c:v>6.2100000000000013E-4</c:v>
                </c:pt>
                <c:pt idx="562">
                  <c:v>6.2100000000000013E-4</c:v>
                </c:pt>
                <c:pt idx="563">
                  <c:v>6.2100000000000013E-4</c:v>
                </c:pt>
                <c:pt idx="564">
                  <c:v>6.2100000000000013E-4</c:v>
                </c:pt>
                <c:pt idx="565">
                  <c:v>6.2100000000000013E-4</c:v>
                </c:pt>
                <c:pt idx="566">
                  <c:v>6.2100000000000013E-4</c:v>
                </c:pt>
                <c:pt idx="567">
                  <c:v>6.2100000000000013E-4</c:v>
                </c:pt>
                <c:pt idx="568">
                  <c:v>6.2100000000000013E-4</c:v>
                </c:pt>
                <c:pt idx="569">
                  <c:v>6.2100000000000013E-4</c:v>
                </c:pt>
                <c:pt idx="570">
                  <c:v>6.2100000000000013E-4</c:v>
                </c:pt>
                <c:pt idx="571">
                  <c:v>6.2100000000000013E-4</c:v>
                </c:pt>
                <c:pt idx="572">
                  <c:v>6.2100000000000013E-4</c:v>
                </c:pt>
                <c:pt idx="573">
                  <c:v>6.2100000000000013E-4</c:v>
                </c:pt>
                <c:pt idx="574">
                  <c:v>6.2100000000000013E-4</c:v>
                </c:pt>
                <c:pt idx="575">
                  <c:v>6.2100000000000013E-4</c:v>
                </c:pt>
                <c:pt idx="576">
                  <c:v>6.2100000000000013E-4</c:v>
                </c:pt>
                <c:pt idx="577">
                  <c:v>6.2100000000000013E-4</c:v>
                </c:pt>
                <c:pt idx="578">
                  <c:v>6.2100000000000013E-4</c:v>
                </c:pt>
                <c:pt idx="579">
                  <c:v>6.2100000000000013E-4</c:v>
                </c:pt>
                <c:pt idx="580">
                  <c:v>6.2100000000000013E-4</c:v>
                </c:pt>
                <c:pt idx="581">
                  <c:v>6.2100000000000013E-4</c:v>
                </c:pt>
                <c:pt idx="582">
                  <c:v>6.2100000000000013E-4</c:v>
                </c:pt>
                <c:pt idx="583">
                  <c:v>6.2100000000000013E-4</c:v>
                </c:pt>
                <c:pt idx="584">
                  <c:v>6.2100000000000013E-4</c:v>
                </c:pt>
                <c:pt idx="585">
                  <c:v>6.2100000000000013E-4</c:v>
                </c:pt>
                <c:pt idx="586">
                  <c:v>6.2100000000000013E-4</c:v>
                </c:pt>
                <c:pt idx="587">
                  <c:v>6.2100000000000013E-4</c:v>
                </c:pt>
                <c:pt idx="588">
                  <c:v>6.2100000000000013E-4</c:v>
                </c:pt>
                <c:pt idx="589">
                  <c:v>6.2100000000000013E-4</c:v>
                </c:pt>
                <c:pt idx="590">
                  <c:v>6.2100000000000013E-4</c:v>
                </c:pt>
                <c:pt idx="591">
                  <c:v>6.2100000000000013E-4</c:v>
                </c:pt>
                <c:pt idx="592">
                  <c:v>6.2100000000000013E-4</c:v>
                </c:pt>
                <c:pt idx="593">
                  <c:v>6.2100000000000013E-4</c:v>
                </c:pt>
                <c:pt idx="594">
                  <c:v>6.2100000000000013E-4</c:v>
                </c:pt>
                <c:pt idx="595">
                  <c:v>6.2100000000000013E-4</c:v>
                </c:pt>
                <c:pt idx="596">
                  <c:v>6.2100000000000013E-4</c:v>
                </c:pt>
                <c:pt idx="597">
                  <c:v>6.2100000000000013E-4</c:v>
                </c:pt>
                <c:pt idx="598">
                  <c:v>6.2100000000000013E-4</c:v>
                </c:pt>
                <c:pt idx="599">
                  <c:v>6.2100000000000013E-4</c:v>
                </c:pt>
                <c:pt idx="600">
                  <c:v>6.2100000000000013E-4</c:v>
                </c:pt>
                <c:pt idx="601">
                  <c:v>6.2100000000000013E-4</c:v>
                </c:pt>
                <c:pt idx="602">
                  <c:v>6.2100000000000013E-4</c:v>
                </c:pt>
                <c:pt idx="603">
                  <c:v>6.2100000000000013E-4</c:v>
                </c:pt>
                <c:pt idx="604">
                  <c:v>6.2100000000000013E-4</c:v>
                </c:pt>
                <c:pt idx="605">
                  <c:v>6.2100000000000013E-4</c:v>
                </c:pt>
                <c:pt idx="606">
                  <c:v>6.2100000000000013E-4</c:v>
                </c:pt>
                <c:pt idx="607">
                  <c:v>6.2100000000000013E-4</c:v>
                </c:pt>
                <c:pt idx="608">
                  <c:v>6.2100000000000013E-4</c:v>
                </c:pt>
                <c:pt idx="609">
                  <c:v>6.2100000000000013E-4</c:v>
                </c:pt>
                <c:pt idx="610">
                  <c:v>6.2100000000000013E-4</c:v>
                </c:pt>
                <c:pt idx="611">
                  <c:v>6.2100000000000013E-4</c:v>
                </c:pt>
                <c:pt idx="612">
                  <c:v>6.2100000000000013E-4</c:v>
                </c:pt>
                <c:pt idx="613">
                  <c:v>6.2100000000000013E-4</c:v>
                </c:pt>
                <c:pt idx="614">
                  <c:v>6.2100000000000013E-4</c:v>
                </c:pt>
                <c:pt idx="615">
                  <c:v>6.2100000000000013E-4</c:v>
                </c:pt>
                <c:pt idx="616">
                  <c:v>6.2100000000000013E-4</c:v>
                </c:pt>
                <c:pt idx="617">
                  <c:v>6.2100000000000013E-4</c:v>
                </c:pt>
                <c:pt idx="618">
                  <c:v>6.2100000000000013E-4</c:v>
                </c:pt>
                <c:pt idx="619">
                  <c:v>6.2100000000000013E-4</c:v>
                </c:pt>
                <c:pt idx="620">
                  <c:v>6.2100000000000013E-4</c:v>
                </c:pt>
                <c:pt idx="621">
                  <c:v>6.2100000000000013E-4</c:v>
                </c:pt>
                <c:pt idx="622">
                  <c:v>6.2100000000000013E-4</c:v>
                </c:pt>
                <c:pt idx="623">
                  <c:v>6.2100000000000013E-4</c:v>
                </c:pt>
                <c:pt idx="624">
                  <c:v>6.2100000000000013E-4</c:v>
                </c:pt>
                <c:pt idx="625">
                  <c:v>6.2100000000000013E-4</c:v>
                </c:pt>
                <c:pt idx="626">
                  <c:v>6.2100000000000013E-4</c:v>
                </c:pt>
                <c:pt idx="627">
                  <c:v>6.2100000000000013E-4</c:v>
                </c:pt>
                <c:pt idx="628">
                  <c:v>6.2100000000000013E-4</c:v>
                </c:pt>
                <c:pt idx="629">
                  <c:v>6.2100000000000013E-4</c:v>
                </c:pt>
                <c:pt idx="630">
                  <c:v>6.2100000000000013E-4</c:v>
                </c:pt>
                <c:pt idx="631">
                  <c:v>6.2100000000000013E-4</c:v>
                </c:pt>
                <c:pt idx="632">
                  <c:v>6.2100000000000013E-4</c:v>
                </c:pt>
                <c:pt idx="633">
                  <c:v>6.2100000000000013E-4</c:v>
                </c:pt>
                <c:pt idx="634">
                  <c:v>6.2100000000000013E-4</c:v>
                </c:pt>
                <c:pt idx="635">
                  <c:v>6.2100000000000013E-4</c:v>
                </c:pt>
                <c:pt idx="636">
                  <c:v>6.2100000000000013E-4</c:v>
                </c:pt>
                <c:pt idx="637">
                  <c:v>6.2100000000000013E-4</c:v>
                </c:pt>
                <c:pt idx="638">
                  <c:v>6.2100000000000013E-4</c:v>
                </c:pt>
                <c:pt idx="639">
                  <c:v>6.2100000000000013E-4</c:v>
                </c:pt>
                <c:pt idx="640">
                  <c:v>6.2100000000000013E-4</c:v>
                </c:pt>
                <c:pt idx="641">
                  <c:v>6.2100000000000013E-4</c:v>
                </c:pt>
                <c:pt idx="642">
                  <c:v>6.2100000000000013E-4</c:v>
                </c:pt>
                <c:pt idx="643">
                  <c:v>6.2100000000000013E-4</c:v>
                </c:pt>
                <c:pt idx="644">
                  <c:v>6.2100000000000013E-4</c:v>
                </c:pt>
                <c:pt idx="645">
                  <c:v>6.2100000000000013E-4</c:v>
                </c:pt>
                <c:pt idx="646">
                  <c:v>6.2100000000000013E-4</c:v>
                </c:pt>
                <c:pt idx="647">
                  <c:v>6.2100000000000013E-4</c:v>
                </c:pt>
                <c:pt idx="648">
                  <c:v>6.2100000000000013E-4</c:v>
                </c:pt>
                <c:pt idx="649">
                  <c:v>6.2100000000000013E-4</c:v>
                </c:pt>
                <c:pt idx="650">
                  <c:v>6.2100000000000013E-4</c:v>
                </c:pt>
                <c:pt idx="651">
                  <c:v>6.2100000000000013E-4</c:v>
                </c:pt>
                <c:pt idx="652">
                  <c:v>6.2100000000000013E-4</c:v>
                </c:pt>
                <c:pt idx="653">
                  <c:v>6.2100000000000013E-4</c:v>
                </c:pt>
                <c:pt idx="654">
                  <c:v>6.2100000000000013E-4</c:v>
                </c:pt>
                <c:pt idx="655">
                  <c:v>6.2100000000000013E-4</c:v>
                </c:pt>
                <c:pt idx="656">
                  <c:v>6.2100000000000013E-4</c:v>
                </c:pt>
                <c:pt idx="657">
                  <c:v>6.2100000000000013E-4</c:v>
                </c:pt>
                <c:pt idx="658">
                  <c:v>6.2100000000000013E-4</c:v>
                </c:pt>
                <c:pt idx="659">
                  <c:v>6.2100000000000013E-4</c:v>
                </c:pt>
                <c:pt idx="660">
                  <c:v>6.2100000000000013E-4</c:v>
                </c:pt>
                <c:pt idx="661">
                  <c:v>6.2100000000000013E-4</c:v>
                </c:pt>
                <c:pt idx="662">
                  <c:v>6.2100000000000013E-4</c:v>
                </c:pt>
                <c:pt idx="663">
                  <c:v>6.2100000000000013E-4</c:v>
                </c:pt>
                <c:pt idx="664">
                  <c:v>6.2100000000000013E-4</c:v>
                </c:pt>
                <c:pt idx="665">
                  <c:v>6.2100000000000013E-4</c:v>
                </c:pt>
                <c:pt idx="666">
                  <c:v>6.2100000000000013E-4</c:v>
                </c:pt>
                <c:pt idx="667">
                  <c:v>6.2100000000000013E-4</c:v>
                </c:pt>
                <c:pt idx="668">
                  <c:v>6.2100000000000013E-4</c:v>
                </c:pt>
                <c:pt idx="669">
                  <c:v>6.2100000000000013E-4</c:v>
                </c:pt>
                <c:pt idx="670">
                  <c:v>6.2100000000000013E-4</c:v>
                </c:pt>
                <c:pt idx="671">
                  <c:v>6.2100000000000013E-4</c:v>
                </c:pt>
                <c:pt idx="672">
                  <c:v>6.2100000000000013E-4</c:v>
                </c:pt>
                <c:pt idx="673">
                  <c:v>6.2100000000000013E-4</c:v>
                </c:pt>
                <c:pt idx="674">
                  <c:v>6.2100000000000013E-4</c:v>
                </c:pt>
                <c:pt idx="675">
                  <c:v>6.2100000000000013E-4</c:v>
                </c:pt>
                <c:pt idx="676">
                  <c:v>6.2100000000000013E-4</c:v>
                </c:pt>
                <c:pt idx="677">
                  <c:v>6.2100000000000013E-4</c:v>
                </c:pt>
                <c:pt idx="678">
                  <c:v>6.2100000000000013E-4</c:v>
                </c:pt>
                <c:pt idx="679">
                  <c:v>6.2100000000000013E-4</c:v>
                </c:pt>
                <c:pt idx="680">
                  <c:v>6.2100000000000013E-4</c:v>
                </c:pt>
                <c:pt idx="681">
                  <c:v>6.2100000000000013E-4</c:v>
                </c:pt>
                <c:pt idx="682">
                  <c:v>6.2100000000000013E-4</c:v>
                </c:pt>
                <c:pt idx="683">
                  <c:v>6.2100000000000013E-4</c:v>
                </c:pt>
                <c:pt idx="684">
                  <c:v>6.2100000000000013E-4</c:v>
                </c:pt>
                <c:pt idx="685">
                  <c:v>6.2100000000000013E-4</c:v>
                </c:pt>
                <c:pt idx="686">
                  <c:v>6.2100000000000013E-4</c:v>
                </c:pt>
                <c:pt idx="687">
                  <c:v>6.2100000000000013E-4</c:v>
                </c:pt>
                <c:pt idx="688">
                  <c:v>6.2100000000000013E-4</c:v>
                </c:pt>
                <c:pt idx="689">
                  <c:v>6.2100000000000013E-4</c:v>
                </c:pt>
                <c:pt idx="690">
                  <c:v>6.2100000000000013E-4</c:v>
                </c:pt>
                <c:pt idx="691">
                  <c:v>6.2100000000000013E-4</c:v>
                </c:pt>
                <c:pt idx="692">
                  <c:v>6.2100000000000013E-4</c:v>
                </c:pt>
                <c:pt idx="693">
                  <c:v>6.2100000000000013E-4</c:v>
                </c:pt>
                <c:pt idx="694">
                  <c:v>6.2100000000000013E-4</c:v>
                </c:pt>
                <c:pt idx="695">
                  <c:v>6.2100000000000013E-4</c:v>
                </c:pt>
                <c:pt idx="696">
                  <c:v>6.2100000000000013E-4</c:v>
                </c:pt>
                <c:pt idx="697">
                  <c:v>6.2100000000000013E-4</c:v>
                </c:pt>
                <c:pt idx="698">
                  <c:v>6.2100000000000013E-4</c:v>
                </c:pt>
                <c:pt idx="699">
                  <c:v>6.2100000000000013E-4</c:v>
                </c:pt>
                <c:pt idx="700">
                  <c:v>6.2100000000000013E-4</c:v>
                </c:pt>
                <c:pt idx="701">
                  <c:v>6.2100000000000013E-4</c:v>
                </c:pt>
                <c:pt idx="702">
                  <c:v>6.2100000000000013E-4</c:v>
                </c:pt>
                <c:pt idx="703">
                  <c:v>6.2100000000000013E-4</c:v>
                </c:pt>
                <c:pt idx="704">
                  <c:v>6.2100000000000013E-4</c:v>
                </c:pt>
                <c:pt idx="705">
                  <c:v>6.2100000000000013E-4</c:v>
                </c:pt>
                <c:pt idx="706">
                  <c:v>6.2100000000000013E-4</c:v>
                </c:pt>
                <c:pt idx="707">
                  <c:v>6.2100000000000013E-4</c:v>
                </c:pt>
                <c:pt idx="708">
                  <c:v>6.2100000000000013E-4</c:v>
                </c:pt>
                <c:pt idx="709">
                  <c:v>6.2100000000000013E-4</c:v>
                </c:pt>
                <c:pt idx="710">
                  <c:v>6.2100000000000013E-4</c:v>
                </c:pt>
                <c:pt idx="711">
                  <c:v>6.2100000000000013E-4</c:v>
                </c:pt>
                <c:pt idx="712">
                  <c:v>6.2100000000000013E-4</c:v>
                </c:pt>
                <c:pt idx="713">
                  <c:v>6.2100000000000013E-4</c:v>
                </c:pt>
                <c:pt idx="714">
                  <c:v>6.2100000000000013E-4</c:v>
                </c:pt>
                <c:pt idx="715">
                  <c:v>6.2100000000000013E-4</c:v>
                </c:pt>
                <c:pt idx="716">
                  <c:v>6.2100000000000013E-4</c:v>
                </c:pt>
                <c:pt idx="717">
                  <c:v>6.2100000000000013E-4</c:v>
                </c:pt>
                <c:pt idx="718">
                  <c:v>6.2100000000000013E-4</c:v>
                </c:pt>
                <c:pt idx="719">
                  <c:v>6.2100000000000013E-4</c:v>
                </c:pt>
                <c:pt idx="720">
                  <c:v>6.2100000000000013E-4</c:v>
                </c:pt>
                <c:pt idx="721">
                  <c:v>6.2100000000000013E-4</c:v>
                </c:pt>
                <c:pt idx="722">
                  <c:v>6.2100000000000013E-4</c:v>
                </c:pt>
                <c:pt idx="723">
                  <c:v>6.2100000000000013E-4</c:v>
                </c:pt>
                <c:pt idx="724">
                  <c:v>6.2100000000000013E-4</c:v>
                </c:pt>
                <c:pt idx="725">
                  <c:v>6.2100000000000013E-4</c:v>
                </c:pt>
                <c:pt idx="726">
                  <c:v>6.2100000000000013E-4</c:v>
                </c:pt>
                <c:pt idx="727">
                  <c:v>6.2100000000000013E-4</c:v>
                </c:pt>
                <c:pt idx="728">
                  <c:v>6.2100000000000013E-4</c:v>
                </c:pt>
                <c:pt idx="729">
                  <c:v>6.2100000000000013E-4</c:v>
                </c:pt>
                <c:pt idx="730">
                  <c:v>6.2100000000000013E-4</c:v>
                </c:pt>
                <c:pt idx="731">
                  <c:v>6.2100000000000013E-4</c:v>
                </c:pt>
                <c:pt idx="732">
                  <c:v>6.2100000000000013E-4</c:v>
                </c:pt>
                <c:pt idx="733">
                  <c:v>6.2100000000000013E-4</c:v>
                </c:pt>
                <c:pt idx="734">
                  <c:v>6.2100000000000013E-4</c:v>
                </c:pt>
                <c:pt idx="735">
                  <c:v>6.2100000000000013E-4</c:v>
                </c:pt>
                <c:pt idx="736">
                  <c:v>6.2100000000000013E-4</c:v>
                </c:pt>
                <c:pt idx="737">
                  <c:v>6.2100000000000013E-4</c:v>
                </c:pt>
                <c:pt idx="738">
                  <c:v>6.2100000000000013E-4</c:v>
                </c:pt>
                <c:pt idx="739">
                  <c:v>6.2100000000000013E-4</c:v>
                </c:pt>
                <c:pt idx="740">
                  <c:v>6.2100000000000013E-4</c:v>
                </c:pt>
                <c:pt idx="741">
                  <c:v>6.2100000000000013E-4</c:v>
                </c:pt>
                <c:pt idx="742">
                  <c:v>6.2100000000000013E-4</c:v>
                </c:pt>
                <c:pt idx="743">
                  <c:v>6.2100000000000013E-4</c:v>
                </c:pt>
                <c:pt idx="744">
                  <c:v>6.2100000000000013E-4</c:v>
                </c:pt>
                <c:pt idx="745">
                  <c:v>6.2100000000000013E-4</c:v>
                </c:pt>
                <c:pt idx="746">
                  <c:v>6.2100000000000013E-4</c:v>
                </c:pt>
                <c:pt idx="747">
                  <c:v>6.2100000000000013E-4</c:v>
                </c:pt>
                <c:pt idx="748">
                  <c:v>6.2100000000000013E-4</c:v>
                </c:pt>
                <c:pt idx="749">
                  <c:v>6.2100000000000013E-4</c:v>
                </c:pt>
                <c:pt idx="750">
                  <c:v>6.2100000000000013E-4</c:v>
                </c:pt>
                <c:pt idx="751">
                  <c:v>6.2100000000000013E-4</c:v>
                </c:pt>
                <c:pt idx="752">
                  <c:v>6.2100000000000013E-4</c:v>
                </c:pt>
                <c:pt idx="753">
                  <c:v>6.2100000000000013E-4</c:v>
                </c:pt>
                <c:pt idx="754">
                  <c:v>6.2100000000000013E-4</c:v>
                </c:pt>
                <c:pt idx="755">
                  <c:v>6.2100000000000013E-4</c:v>
                </c:pt>
                <c:pt idx="756">
                  <c:v>6.2100000000000013E-4</c:v>
                </c:pt>
                <c:pt idx="757">
                  <c:v>6.2100000000000013E-4</c:v>
                </c:pt>
                <c:pt idx="758">
                  <c:v>6.2100000000000013E-4</c:v>
                </c:pt>
                <c:pt idx="759">
                  <c:v>6.2100000000000013E-4</c:v>
                </c:pt>
                <c:pt idx="760">
                  <c:v>6.2100000000000013E-4</c:v>
                </c:pt>
                <c:pt idx="761">
                  <c:v>6.2100000000000013E-4</c:v>
                </c:pt>
                <c:pt idx="762">
                  <c:v>6.2100000000000013E-4</c:v>
                </c:pt>
                <c:pt idx="763">
                  <c:v>6.2100000000000013E-4</c:v>
                </c:pt>
                <c:pt idx="764">
                  <c:v>6.2100000000000013E-4</c:v>
                </c:pt>
                <c:pt idx="765">
                  <c:v>6.2100000000000013E-4</c:v>
                </c:pt>
                <c:pt idx="766">
                  <c:v>6.2100000000000013E-4</c:v>
                </c:pt>
                <c:pt idx="767">
                  <c:v>6.2100000000000013E-4</c:v>
                </c:pt>
                <c:pt idx="768">
                  <c:v>6.2100000000000013E-4</c:v>
                </c:pt>
                <c:pt idx="769">
                  <c:v>6.2100000000000013E-4</c:v>
                </c:pt>
                <c:pt idx="770">
                  <c:v>6.2100000000000013E-4</c:v>
                </c:pt>
                <c:pt idx="771">
                  <c:v>6.2100000000000013E-4</c:v>
                </c:pt>
                <c:pt idx="772">
                  <c:v>6.2100000000000013E-4</c:v>
                </c:pt>
                <c:pt idx="773">
                  <c:v>6.2100000000000013E-4</c:v>
                </c:pt>
                <c:pt idx="774">
                  <c:v>6.2100000000000013E-4</c:v>
                </c:pt>
                <c:pt idx="775">
                  <c:v>6.2100000000000013E-4</c:v>
                </c:pt>
                <c:pt idx="776">
                  <c:v>6.2100000000000013E-4</c:v>
                </c:pt>
                <c:pt idx="777">
                  <c:v>6.2100000000000013E-4</c:v>
                </c:pt>
                <c:pt idx="778">
                  <c:v>6.2100000000000013E-4</c:v>
                </c:pt>
                <c:pt idx="779">
                  <c:v>6.2100000000000013E-4</c:v>
                </c:pt>
                <c:pt idx="780">
                  <c:v>6.2100000000000013E-4</c:v>
                </c:pt>
                <c:pt idx="781">
                  <c:v>6.2100000000000013E-4</c:v>
                </c:pt>
                <c:pt idx="782">
                  <c:v>6.2100000000000013E-4</c:v>
                </c:pt>
                <c:pt idx="783">
                  <c:v>6.2100000000000013E-4</c:v>
                </c:pt>
                <c:pt idx="784">
                  <c:v>6.2100000000000013E-4</c:v>
                </c:pt>
                <c:pt idx="785">
                  <c:v>6.2100000000000013E-4</c:v>
                </c:pt>
                <c:pt idx="786">
                  <c:v>6.2100000000000013E-4</c:v>
                </c:pt>
                <c:pt idx="787">
                  <c:v>6.2100000000000013E-4</c:v>
                </c:pt>
                <c:pt idx="788">
                  <c:v>6.2100000000000013E-4</c:v>
                </c:pt>
                <c:pt idx="789">
                  <c:v>6.2100000000000013E-4</c:v>
                </c:pt>
                <c:pt idx="790">
                  <c:v>6.2100000000000013E-4</c:v>
                </c:pt>
                <c:pt idx="791">
                  <c:v>6.2100000000000013E-4</c:v>
                </c:pt>
                <c:pt idx="792">
                  <c:v>6.2100000000000013E-4</c:v>
                </c:pt>
                <c:pt idx="793">
                  <c:v>6.2100000000000013E-4</c:v>
                </c:pt>
                <c:pt idx="794">
                  <c:v>6.2100000000000013E-4</c:v>
                </c:pt>
                <c:pt idx="795">
                  <c:v>6.2100000000000013E-4</c:v>
                </c:pt>
                <c:pt idx="796">
                  <c:v>6.2100000000000013E-4</c:v>
                </c:pt>
                <c:pt idx="797">
                  <c:v>6.2100000000000013E-4</c:v>
                </c:pt>
                <c:pt idx="798">
                  <c:v>6.2100000000000013E-4</c:v>
                </c:pt>
                <c:pt idx="799">
                  <c:v>6.2100000000000013E-4</c:v>
                </c:pt>
                <c:pt idx="800">
                  <c:v>6.2100000000000013E-4</c:v>
                </c:pt>
                <c:pt idx="801">
                  <c:v>6.2100000000000013E-4</c:v>
                </c:pt>
                <c:pt idx="802">
                  <c:v>6.2100000000000013E-4</c:v>
                </c:pt>
                <c:pt idx="803">
                  <c:v>6.2100000000000013E-4</c:v>
                </c:pt>
                <c:pt idx="804">
                  <c:v>6.2100000000000013E-4</c:v>
                </c:pt>
                <c:pt idx="805">
                  <c:v>6.2100000000000013E-4</c:v>
                </c:pt>
                <c:pt idx="806">
                  <c:v>6.2100000000000013E-4</c:v>
                </c:pt>
                <c:pt idx="807">
                  <c:v>6.2100000000000013E-4</c:v>
                </c:pt>
                <c:pt idx="808">
                  <c:v>6.2100000000000013E-4</c:v>
                </c:pt>
                <c:pt idx="809">
                  <c:v>6.2100000000000013E-4</c:v>
                </c:pt>
                <c:pt idx="810">
                  <c:v>6.2100000000000013E-4</c:v>
                </c:pt>
                <c:pt idx="811">
                  <c:v>6.2100000000000013E-4</c:v>
                </c:pt>
                <c:pt idx="812">
                  <c:v>6.2100000000000013E-4</c:v>
                </c:pt>
                <c:pt idx="813">
                  <c:v>6.2100000000000013E-4</c:v>
                </c:pt>
                <c:pt idx="814">
                  <c:v>6.2100000000000013E-4</c:v>
                </c:pt>
                <c:pt idx="815">
                  <c:v>6.2100000000000013E-4</c:v>
                </c:pt>
                <c:pt idx="816">
                  <c:v>6.2100000000000013E-4</c:v>
                </c:pt>
                <c:pt idx="817">
                  <c:v>6.2100000000000013E-4</c:v>
                </c:pt>
                <c:pt idx="818">
                  <c:v>6.2100000000000013E-4</c:v>
                </c:pt>
                <c:pt idx="819">
                  <c:v>6.2100000000000013E-4</c:v>
                </c:pt>
                <c:pt idx="820">
                  <c:v>6.2100000000000013E-4</c:v>
                </c:pt>
                <c:pt idx="821">
                  <c:v>6.2100000000000013E-4</c:v>
                </c:pt>
                <c:pt idx="822">
                  <c:v>6.2100000000000013E-4</c:v>
                </c:pt>
                <c:pt idx="823">
                  <c:v>6.2100000000000013E-4</c:v>
                </c:pt>
                <c:pt idx="824">
                  <c:v>6.2100000000000013E-4</c:v>
                </c:pt>
                <c:pt idx="825">
                  <c:v>6.2100000000000013E-4</c:v>
                </c:pt>
                <c:pt idx="826">
                  <c:v>6.2100000000000013E-4</c:v>
                </c:pt>
                <c:pt idx="827">
                  <c:v>6.2100000000000013E-4</c:v>
                </c:pt>
                <c:pt idx="828">
                  <c:v>6.2100000000000013E-4</c:v>
                </c:pt>
                <c:pt idx="829">
                  <c:v>6.2100000000000013E-4</c:v>
                </c:pt>
                <c:pt idx="830">
                  <c:v>6.2100000000000013E-4</c:v>
                </c:pt>
                <c:pt idx="831">
                  <c:v>6.2100000000000013E-4</c:v>
                </c:pt>
                <c:pt idx="832">
                  <c:v>6.2100000000000013E-4</c:v>
                </c:pt>
                <c:pt idx="833">
                  <c:v>6.2100000000000013E-4</c:v>
                </c:pt>
                <c:pt idx="834">
                  <c:v>6.2100000000000013E-4</c:v>
                </c:pt>
                <c:pt idx="835">
                  <c:v>6.2100000000000013E-4</c:v>
                </c:pt>
                <c:pt idx="836">
                  <c:v>6.2100000000000013E-4</c:v>
                </c:pt>
                <c:pt idx="837">
                  <c:v>6.2100000000000013E-4</c:v>
                </c:pt>
                <c:pt idx="838">
                  <c:v>6.2100000000000013E-4</c:v>
                </c:pt>
                <c:pt idx="839">
                  <c:v>6.2100000000000013E-4</c:v>
                </c:pt>
                <c:pt idx="840">
                  <c:v>6.2100000000000013E-4</c:v>
                </c:pt>
                <c:pt idx="841">
                  <c:v>6.2100000000000013E-4</c:v>
                </c:pt>
                <c:pt idx="842">
                  <c:v>6.2100000000000013E-4</c:v>
                </c:pt>
                <c:pt idx="843">
                  <c:v>6.2100000000000013E-4</c:v>
                </c:pt>
                <c:pt idx="844">
                  <c:v>6.2100000000000013E-4</c:v>
                </c:pt>
                <c:pt idx="845">
                  <c:v>6.2100000000000013E-4</c:v>
                </c:pt>
                <c:pt idx="846">
                  <c:v>6.2100000000000013E-4</c:v>
                </c:pt>
                <c:pt idx="847">
                  <c:v>6.2100000000000013E-4</c:v>
                </c:pt>
                <c:pt idx="848">
                  <c:v>6.2100000000000013E-4</c:v>
                </c:pt>
                <c:pt idx="849">
                  <c:v>6.2100000000000013E-4</c:v>
                </c:pt>
                <c:pt idx="850">
                  <c:v>6.2100000000000013E-4</c:v>
                </c:pt>
                <c:pt idx="851">
                  <c:v>6.2100000000000013E-4</c:v>
                </c:pt>
                <c:pt idx="852">
                  <c:v>6.2100000000000013E-4</c:v>
                </c:pt>
                <c:pt idx="853">
                  <c:v>6.2100000000000013E-4</c:v>
                </c:pt>
                <c:pt idx="854">
                  <c:v>6.2100000000000013E-4</c:v>
                </c:pt>
                <c:pt idx="855">
                  <c:v>6.2100000000000013E-4</c:v>
                </c:pt>
                <c:pt idx="856">
                  <c:v>6.2100000000000013E-4</c:v>
                </c:pt>
                <c:pt idx="857">
                  <c:v>6.2100000000000013E-4</c:v>
                </c:pt>
                <c:pt idx="858">
                  <c:v>6.2100000000000013E-4</c:v>
                </c:pt>
                <c:pt idx="859">
                  <c:v>6.2100000000000013E-4</c:v>
                </c:pt>
                <c:pt idx="860">
                  <c:v>6.2100000000000013E-4</c:v>
                </c:pt>
                <c:pt idx="861">
                  <c:v>6.2100000000000013E-4</c:v>
                </c:pt>
                <c:pt idx="862">
                  <c:v>6.2100000000000013E-4</c:v>
                </c:pt>
                <c:pt idx="863">
                  <c:v>6.2100000000000013E-4</c:v>
                </c:pt>
                <c:pt idx="864">
                  <c:v>6.2100000000000013E-4</c:v>
                </c:pt>
                <c:pt idx="865">
                  <c:v>6.2100000000000013E-4</c:v>
                </c:pt>
                <c:pt idx="866">
                  <c:v>6.2100000000000013E-4</c:v>
                </c:pt>
                <c:pt idx="867">
                  <c:v>6.2100000000000013E-4</c:v>
                </c:pt>
                <c:pt idx="868">
                  <c:v>6.2100000000000013E-4</c:v>
                </c:pt>
                <c:pt idx="869">
                  <c:v>6.2100000000000013E-4</c:v>
                </c:pt>
                <c:pt idx="870">
                  <c:v>6.2100000000000013E-4</c:v>
                </c:pt>
                <c:pt idx="871">
                  <c:v>6.2100000000000013E-4</c:v>
                </c:pt>
                <c:pt idx="872">
                  <c:v>6.2100000000000013E-4</c:v>
                </c:pt>
                <c:pt idx="873">
                  <c:v>6.2100000000000013E-4</c:v>
                </c:pt>
                <c:pt idx="874">
                  <c:v>6.2100000000000013E-4</c:v>
                </c:pt>
                <c:pt idx="875">
                  <c:v>6.2100000000000013E-4</c:v>
                </c:pt>
                <c:pt idx="876">
                  <c:v>6.2100000000000013E-4</c:v>
                </c:pt>
                <c:pt idx="877">
                  <c:v>6.2100000000000013E-4</c:v>
                </c:pt>
                <c:pt idx="878">
                  <c:v>6.2100000000000013E-4</c:v>
                </c:pt>
                <c:pt idx="879">
                  <c:v>6.2100000000000013E-4</c:v>
                </c:pt>
                <c:pt idx="880">
                  <c:v>6.2100000000000013E-4</c:v>
                </c:pt>
                <c:pt idx="881">
                  <c:v>6.2100000000000013E-4</c:v>
                </c:pt>
                <c:pt idx="882">
                  <c:v>6.2100000000000013E-4</c:v>
                </c:pt>
                <c:pt idx="883">
                  <c:v>6.2100000000000013E-4</c:v>
                </c:pt>
                <c:pt idx="884">
                  <c:v>6.2100000000000013E-4</c:v>
                </c:pt>
                <c:pt idx="885">
                  <c:v>6.2100000000000013E-4</c:v>
                </c:pt>
                <c:pt idx="886">
                  <c:v>6.2100000000000013E-4</c:v>
                </c:pt>
                <c:pt idx="887">
                  <c:v>6.2100000000000013E-4</c:v>
                </c:pt>
                <c:pt idx="888">
                  <c:v>6.2100000000000013E-4</c:v>
                </c:pt>
                <c:pt idx="889">
                  <c:v>6.2100000000000013E-4</c:v>
                </c:pt>
                <c:pt idx="890">
                  <c:v>6.2100000000000013E-4</c:v>
                </c:pt>
                <c:pt idx="891">
                  <c:v>6.2100000000000013E-4</c:v>
                </c:pt>
                <c:pt idx="892">
                  <c:v>6.2100000000000013E-4</c:v>
                </c:pt>
                <c:pt idx="893">
                  <c:v>6.2100000000000013E-4</c:v>
                </c:pt>
                <c:pt idx="894">
                  <c:v>6.2100000000000013E-4</c:v>
                </c:pt>
                <c:pt idx="895">
                  <c:v>6.2100000000000013E-4</c:v>
                </c:pt>
                <c:pt idx="896">
                  <c:v>6.2100000000000013E-4</c:v>
                </c:pt>
                <c:pt idx="897">
                  <c:v>6.2100000000000013E-4</c:v>
                </c:pt>
                <c:pt idx="898">
                  <c:v>6.2100000000000013E-4</c:v>
                </c:pt>
                <c:pt idx="899">
                  <c:v>6.2100000000000013E-4</c:v>
                </c:pt>
                <c:pt idx="900">
                  <c:v>6.2100000000000013E-4</c:v>
                </c:pt>
                <c:pt idx="901">
                  <c:v>6.2100000000000013E-4</c:v>
                </c:pt>
                <c:pt idx="902">
                  <c:v>6.2100000000000013E-4</c:v>
                </c:pt>
                <c:pt idx="903">
                  <c:v>6.2100000000000013E-4</c:v>
                </c:pt>
                <c:pt idx="904">
                  <c:v>6.2100000000000013E-4</c:v>
                </c:pt>
                <c:pt idx="905">
                  <c:v>6.2100000000000013E-4</c:v>
                </c:pt>
                <c:pt idx="906">
                  <c:v>6.2100000000000013E-4</c:v>
                </c:pt>
                <c:pt idx="907">
                  <c:v>6.2100000000000013E-4</c:v>
                </c:pt>
                <c:pt idx="908">
                  <c:v>6.2100000000000013E-4</c:v>
                </c:pt>
                <c:pt idx="909">
                  <c:v>6.2100000000000013E-4</c:v>
                </c:pt>
                <c:pt idx="910">
                  <c:v>6.2100000000000013E-4</c:v>
                </c:pt>
                <c:pt idx="911">
                  <c:v>6.2100000000000013E-4</c:v>
                </c:pt>
                <c:pt idx="912">
                  <c:v>6.2100000000000013E-4</c:v>
                </c:pt>
                <c:pt idx="913">
                  <c:v>6.2100000000000013E-4</c:v>
                </c:pt>
                <c:pt idx="914">
                  <c:v>6.2100000000000013E-4</c:v>
                </c:pt>
                <c:pt idx="915">
                  <c:v>6.2100000000000013E-4</c:v>
                </c:pt>
                <c:pt idx="916">
                  <c:v>6.2100000000000013E-4</c:v>
                </c:pt>
                <c:pt idx="917">
                  <c:v>6.2100000000000013E-4</c:v>
                </c:pt>
                <c:pt idx="918">
                  <c:v>6.2100000000000013E-4</c:v>
                </c:pt>
                <c:pt idx="919">
                  <c:v>6.2100000000000013E-4</c:v>
                </c:pt>
                <c:pt idx="920">
                  <c:v>6.2100000000000013E-4</c:v>
                </c:pt>
                <c:pt idx="921">
                  <c:v>6.2100000000000013E-4</c:v>
                </c:pt>
                <c:pt idx="922">
                  <c:v>6.2100000000000013E-4</c:v>
                </c:pt>
                <c:pt idx="923">
                  <c:v>6.2100000000000013E-4</c:v>
                </c:pt>
                <c:pt idx="924">
                  <c:v>6.2100000000000013E-4</c:v>
                </c:pt>
                <c:pt idx="925">
                  <c:v>6.2100000000000013E-4</c:v>
                </c:pt>
                <c:pt idx="926">
                  <c:v>6.2100000000000013E-4</c:v>
                </c:pt>
                <c:pt idx="927">
                  <c:v>6.2100000000000013E-4</c:v>
                </c:pt>
                <c:pt idx="928">
                  <c:v>6.2100000000000013E-4</c:v>
                </c:pt>
                <c:pt idx="929">
                  <c:v>6.2100000000000013E-4</c:v>
                </c:pt>
                <c:pt idx="930">
                  <c:v>6.2100000000000013E-4</c:v>
                </c:pt>
                <c:pt idx="931">
                  <c:v>6.2100000000000013E-4</c:v>
                </c:pt>
                <c:pt idx="932">
                  <c:v>6.2100000000000013E-4</c:v>
                </c:pt>
                <c:pt idx="933">
                  <c:v>6.2100000000000013E-4</c:v>
                </c:pt>
                <c:pt idx="934">
                  <c:v>6.2100000000000013E-4</c:v>
                </c:pt>
                <c:pt idx="935">
                  <c:v>6.2100000000000013E-4</c:v>
                </c:pt>
                <c:pt idx="936">
                  <c:v>6.2100000000000013E-4</c:v>
                </c:pt>
                <c:pt idx="937">
                  <c:v>6.2100000000000013E-4</c:v>
                </c:pt>
                <c:pt idx="938">
                  <c:v>6.2100000000000013E-4</c:v>
                </c:pt>
                <c:pt idx="939">
                  <c:v>6.2100000000000013E-4</c:v>
                </c:pt>
                <c:pt idx="940">
                  <c:v>6.2100000000000013E-4</c:v>
                </c:pt>
                <c:pt idx="941">
                  <c:v>6.2100000000000013E-4</c:v>
                </c:pt>
                <c:pt idx="942">
                  <c:v>6.2100000000000013E-4</c:v>
                </c:pt>
                <c:pt idx="943">
                  <c:v>6.2100000000000013E-4</c:v>
                </c:pt>
                <c:pt idx="944">
                  <c:v>6.2100000000000013E-4</c:v>
                </c:pt>
                <c:pt idx="945">
                  <c:v>6.2100000000000013E-4</c:v>
                </c:pt>
                <c:pt idx="946">
                  <c:v>6.2100000000000013E-4</c:v>
                </c:pt>
                <c:pt idx="947">
                  <c:v>6.2100000000000013E-4</c:v>
                </c:pt>
                <c:pt idx="948">
                  <c:v>6.2100000000000013E-4</c:v>
                </c:pt>
                <c:pt idx="949">
                  <c:v>6.2100000000000013E-4</c:v>
                </c:pt>
                <c:pt idx="950">
                  <c:v>6.2100000000000013E-4</c:v>
                </c:pt>
                <c:pt idx="951">
                  <c:v>6.2100000000000013E-4</c:v>
                </c:pt>
                <c:pt idx="952">
                  <c:v>6.2100000000000013E-4</c:v>
                </c:pt>
                <c:pt idx="953">
                  <c:v>6.2100000000000013E-4</c:v>
                </c:pt>
                <c:pt idx="954">
                  <c:v>6.2100000000000013E-4</c:v>
                </c:pt>
                <c:pt idx="955">
                  <c:v>6.2100000000000013E-4</c:v>
                </c:pt>
                <c:pt idx="956">
                  <c:v>6.2100000000000013E-4</c:v>
                </c:pt>
                <c:pt idx="957">
                  <c:v>6.2100000000000013E-4</c:v>
                </c:pt>
                <c:pt idx="958">
                  <c:v>6.2100000000000013E-4</c:v>
                </c:pt>
                <c:pt idx="959">
                  <c:v>6.2100000000000013E-4</c:v>
                </c:pt>
                <c:pt idx="960">
                  <c:v>6.2100000000000013E-4</c:v>
                </c:pt>
                <c:pt idx="961">
                  <c:v>6.2100000000000013E-4</c:v>
                </c:pt>
                <c:pt idx="962">
                  <c:v>6.2100000000000013E-4</c:v>
                </c:pt>
                <c:pt idx="963">
                  <c:v>6.2100000000000013E-4</c:v>
                </c:pt>
                <c:pt idx="964">
                  <c:v>6.2100000000000013E-4</c:v>
                </c:pt>
                <c:pt idx="965">
                  <c:v>6.2100000000000013E-4</c:v>
                </c:pt>
                <c:pt idx="966">
                  <c:v>6.2100000000000013E-4</c:v>
                </c:pt>
                <c:pt idx="967">
                  <c:v>6.2100000000000013E-4</c:v>
                </c:pt>
                <c:pt idx="968">
                  <c:v>6.2100000000000013E-4</c:v>
                </c:pt>
                <c:pt idx="969">
                  <c:v>6.2100000000000013E-4</c:v>
                </c:pt>
                <c:pt idx="970">
                  <c:v>6.2100000000000013E-4</c:v>
                </c:pt>
                <c:pt idx="971">
                  <c:v>6.2100000000000013E-4</c:v>
                </c:pt>
                <c:pt idx="972">
                  <c:v>6.2100000000000013E-4</c:v>
                </c:pt>
                <c:pt idx="973">
                  <c:v>6.2100000000000013E-4</c:v>
                </c:pt>
                <c:pt idx="974">
                  <c:v>6.2100000000000013E-4</c:v>
                </c:pt>
                <c:pt idx="975">
                  <c:v>6.2100000000000013E-4</c:v>
                </c:pt>
                <c:pt idx="976">
                  <c:v>6.2100000000000013E-4</c:v>
                </c:pt>
                <c:pt idx="977">
                  <c:v>6.2100000000000013E-4</c:v>
                </c:pt>
                <c:pt idx="978">
                  <c:v>6.2100000000000013E-4</c:v>
                </c:pt>
                <c:pt idx="979">
                  <c:v>6.2100000000000013E-4</c:v>
                </c:pt>
                <c:pt idx="980">
                  <c:v>6.2100000000000013E-4</c:v>
                </c:pt>
                <c:pt idx="981">
                  <c:v>6.2100000000000013E-4</c:v>
                </c:pt>
                <c:pt idx="982">
                  <c:v>6.2100000000000013E-4</c:v>
                </c:pt>
                <c:pt idx="983">
                  <c:v>6.2100000000000013E-4</c:v>
                </c:pt>
                <c:pt idx="984">
                  <c:v>6.2100000000000013E-4</c:v>
                </c:pt>
                <c:pt idx="985">
                  <c:v>6.2100000000000013E-4</c:v>
                </c:pt>
                <c:pt idx="986">
                  <c:v>6.2100000000000013E-4</c:v>
                </c:pt>
                <c:pt idx="987">
                  <c:v>6.2100000000000013E-4</c:v>
                </c:pt>
                <c:pt idx="988">
                  <c:v>6.2100000000000013E-4</c:v>
                </c:pt>
                <c:pt idx="989">
                  <c:v>6.2100000000000013E-4</c:v>
                </c:pt>
                <c:pt idx="990">
                  <c:v>6.2100000000000013E-4</c:v>
                </c:pt>
                <c:pt idx="991">
                  <c:v>6.2100000000000013E-4</c:v>
                </c:pt>
                <c:pt idx="992">
                  <c:v>6.2100000000000013E-4</c:v>
                </c:pt>
                <c:pt idx="993">
                  <c:v>6.2100000000000013E-4</c:v>
                </c:pt>
                <c:pt idx="994">
                  <c:v>6.2100000000000013E-4</c:v>
                </c:pt>
                <c:pt idx="995">
                  <c:v>6.2100000000000013E-4</c:v>
                </c:pt>
                <c:pt idx="996">
                  <c:v>6.2100000000000013E-4</c:v>
                </c:pt>
                <c:pt idx="997">
                  <c:v>6.2100000000000013E-4</c:v>
                </c:pt>
                <c:pt idx="998">
                  <c:v>6.2100000000000013E-4</c:v>
                </c:pt>
                <c:pt idx="999">
                  <c:v>6.2100000000000013E-4</c:v>
                </c:pt>
                <c:pt idx="1000">
                  <c:v>6.7600000000000017E-4</c:v>
                </c:pt>
                <c:pt idx="1001">
                  <c:v>7.3900000000000018E-4</c:v>
                </c:pt>
                <c:pt idx="1002">
                  <c:v>8.1100000000000031E-4</c:v>
                </c:pt>
                <c:pt idx="1003">
                  <c:v>8.9500000000000029E-4</c:v>
                </c:pt>
                <c:pt idx="1004">
                  <c:v>9.9400000000000031E-4</c:v>
                </c:pt>
                <c:pt idx="1005">
                  <c:v>1.1100000000000003E-3</c:v>
                </c:pt>
                <c:pt idx="1006">
                  <c:v>1.2500000000000002E-3</c:v>
                </c:pt>
                <c:pt idx="1007">
                  <c:v>1.4300000000000003E-3</c:v>
                </c:pt>
                <c:pt idx="1008">
                  <c:v>1.6500000000000004E-3</c:v>
                </c:pt>
                <c:pt idx="1009">
                  <c:v>1.9400000000000005E-3</c:v>
                </c:pt>
                <c:pt idx="1010">
                  <c:v>2.33E-3</c:v>
                </c:pt>
                <c:pt idx="1011">
                  <c:v>2.8900000000000002E-3</c:v>
                </c:pt>
                <c:pt idx="1012">
                  <c:v>3.7500000000000007E-3</c:v>
                </c:pt>
                <c:pt idx="1013">
                  <c:v>5.2600000000000008E-3</c:v>
                </c:pt>
                <c:pt idx="1014">
                  <c:v>8.5600000000000051E-3</c:v>
                </c:pt>
                <c:pt idx="1015">
                  <c:v>2.1500000000000002E-2</c:v>
                </c:pt>
                <c:pt idx="1016">
                  <c:v>1</c:v>
                </c:pt>
                <c:pt idx="1017">
                  <c:v>1</c:v>
                </c:pt>
                <c:pt idx="1018">
                  <c:v>1</c:v>
                </c:pt>
                <c:pt idx="1019">
                  <c:v>1</c:v>
                </c:pt>
                <c:pt idx="1020">
                  <c:v>1</c:v>
                </c:pt>
                <c:pt idx="1021">
                  <c:v>1</c:v>
                </c:pt>
                <c:pt idx="1022">
                  <c:v>1</c:v>
                </c:pt>
                <c:pt idx="1023">
                  <c:v>1</c:v>
                </c:pt>
                <c:pt idx="1024">
                  <c:v>1</c:v>
                </c:pt>
                <c:pt idx="1025">
                  <c:v>1</c:v>
                </c:pt>
                <c:pt idx="1026">
                  <c:v>1</c:v>
                </c:pt>
                <c:pt idx="1027">
                  <c:v>1</c:v>
                </c:pt>
                <c:pt idx="1028">
                  <c:v>1</c:v>
                </c:pt>
                <c:pt idx="1029">
                  <c:v>1</c:v>
                </c:pt>
                <c:pt idx="1030">
                  <c:v>1</c:v>
                </c:pt>
                <c:pt idx="1031">
                  <c:v>1</c:v>
                </c:pt>
                <c:pt idx="1032">
                  <c:v>1</c:v>
                </c:pt>
                <c:pt idx="1033">
                  <c:v>1</c:v>
                </c:pt>
                <c:pt idx="1034">
                  <c:v>1</c:v>
                </c:pt>
                <c:pt idx="1035">
                  <c:v>1</c:v>
                </c:pt>
                <c:pt idx="1036">
                  <c:v>1</c:v>
                </c:pt>
                <c:pt idx="1037">
                  <c:v>1</c:v>
                </c:pt>
                <c:pt idx="1038">
                  <c:v>1</c:v>
                </c:pt>
                <c:pt idx="1039">
                  <c:v>1</c:v>
                </c:pt>
                <c:pt idx="1040">
                  <c:v>1</c:v>
                </c:pt>
                <c:pt idx="1041">
                  <c:v>1</c:v>
                </c:pt>
                <c:pt idx="1042">
                  <c:v>1</c:v>
                </c:pt>
                <c:pt idx="1043">
                  <c:v>1</c:v>
                </c:pt>
                <c:pt idx="1044">
                  <c:v>1</c:v>
                </c:pt>
                <c:pt idx="1045">
                  <c:v>1</c:v>
                </c:pt>
                <c:pt idx="1046">
                  <c:v>1</c:v>
                </c:pt>
                <c:pt idx="1047">
                  <c:v>1</c:v>
                </c:pt>
                <c:pt idx="1048">
                  <c:v>1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  <c:pt idx="1053">
                  <c:v>1</c:v>
                </c:pt>
                <c:pt idx="1054">
                  <c:v>1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1</c:v>
                </c:pt>
                <c:pt idx="1059">
                  <c:v>1</c:v>
                </c:pt>
                <c:pt idx="1060">
                  <c:v>1</c:v>
                </c:pt>
                <c:pt idx="1061">
                  <c:v>1</c:v>
                </c:pt>
                <c:pt idx="1062">
                  <c:v>1</c:v>
                </c:pt>
                <c:pt idx="1063">
                  <c:v>1</c:v>
                </c:pt>
                <c:pt idx="1064">
                  <c:v>1</c:v>
                </c:pt>
                <c:pt idx="1065">
                  <c:v>1</c:v>
                </c:pt>
                <c:pt idx="1066">
                  <c:v>1</c:v>
                </c:pt>
                <c:pt idx="1067">
                  <c:v>1</c:v>
                </c:pt>
                <c:pt idx="1068">
                  <c:v>1</c:v>
                </c:pt>
                <c:pt idx="1069">
                  <c:v>1</c:v>
                </c:pt>
                <c:pt idx="1070">
                  <c:v>1</c:v>
                </c:pt>
                <c:pt idx="1071">
                  <c:v>1</c:v>
                </c:pt>
                <c:pt idx="1072">
                  <c:v>1</c:v>
                </c:pt>
                <c:pt idx="1073">
                  <c:v>1</c:v>
                </c:pt>
                <c:pt idx="1074">
                  <c:v>1</c:v>
                </c:pt>
                <c:pt idx="1075">
                  <c:v>1</c:v>
                </c:pt>
                <c:pt idx="1076">
                  <c:v>1</c:v>
                </c:pt>
                <c:pt idx="1077">
                  <c:v>1</c:v>
                </c:pt>
                <c:pt idx="1078">
                  <c:v>1</c:v>
                </c:pt>
                <c:pt idx="1079">
                  <c:v>1</c:v>
                </c:pt>
                <c:pt idx="1080">
                  <c:v>1</c:v>
                </c:pt>
                <c:pt idx="1081">
                  <c:v>1</c:v>
                </c:pt>
                <c:pt idx="1082">
                  <c:v>1</c:v>
                </c:pt>
                <c:pt idx="1083">
                  <c:v>1</c:v>
                </c:pt>
                <c:pt idx="1084">
                  <c:v>1</c:v>
                </c:pt>
                <c:pt idx="1085">
                  <c:v>1</c:v>
                </c:pt>
                <c:pt idx="1086">
                  <c:v>1</c:v>
                </c:pt>
                <c:pt idx="1087">
                  <c:v>1</c:v>
                </c:pt>
                <c:pt idx="1088">
                  <c:v>1</c:v>
                </c:pt>
                <c:pt idx="1089">
                  <c:v>1</c:v>
                </c:pt>
                <c:pt idx="1090">
                  <c:v>1</c:v>
                </c:pt>
                <c:pt idx="1091">
                  <c:v>1</c:v>
                </c:pt>
                <c:pt idx="1092">
                  <c:v>1</c:v>
                </c:pt>
                <c:pt idx="1093">
                  <c:v>1</c:v>
                </c:pt>
                <c:pt idx="1094">
                  <c:v>1</c:v>
                </c:pt>
                <c:pt idx="1095">
                  <c:v>1</c:v>
                </c:pt>
                <c:pt idx="1096">
                  <c:v>1</c:v>
                </c:pt>
                <c:pt idx="1097">
                  <c:v>1</c:v>
                </c:pt>
                <c:pt idx="1098">
                  <c:v>1</c:v>
                </c:pt>
                <c:pt idx="1099">
                  <c:v>1</c:v>
                </c:pt>
                <c:pt idx="1100">
                  <c:v>1</c:v>
                </c:pt>
                <c:pt idx="1101">
                  <c:v>1</c:v>
                </c:pt>
                <c:pt idx="1102">
                  <c:v>1</c:v>
                </c:pt>
                <c:pt idx="1103">
                  <c:v>1</c:v>
                </c:pt>
                <c:pt idx="1104">
                  <c:v>1</c:v>
                </c:pt>
                <c:pt idx="1105">
                  <c:v>1</c:v>
                </c:pt>
                <c:pt idx="1106">
                  <c:v>1</c:v>
                </c:pt>
                <c:pt idx="1107">
                  <c:v>1</c:v>
                </c:pt>
                <c:pt idx="1108">
                  <c:v>1</c:v>
                </c:pt>
                <c:pt idx="1109">
                  <c:v>1</c:v>
                </c:pt>
                <c:pt idx="1110">
                  <c:v>1</c:v>
                </c:pt>
                <c:pt idx="1111">
                  <c:v>1</c:v>
                </c:pt>
                <c:pt idx="1112">
                  <c:v>1</c:v>
                </c:pt>
                <c:pt idx="1113">
                  <c:v>1</c:v>
                </c:pt>
                <c:pt idx="1114">
                  <c:v>1</c:v>
                </c:pt>
                <c:pt idx="1115">
                  <c:v>1</c:v>
                </c:pt>
                <c:pt idx="1116">
                  <c:v>1</c:v>
                </c:pt>
                <c:pt idx="1117">
                  <c:v>1</c:v>
                </c:pt>
                <c:pt idx="1118">
                  <c:v>1</c:v>
                </c:pt>
                <c:pt idx="1119">
                  <c:v>1</c:v>
                </c:pt>
                <c:pt idx="1120">
                  <c:v>1</c:v>
                </c:pt>
                <c:pt idx="1121">
                  <c:v>1</c:v>
                </c:pt>
                <c:pt idx="1122">
                  <c:v>1</c:v>
                </c:pt>
                <c:pt idx="1123">
                  <c:v>1</c:v>
                </c:pt>
                <c:pt idx="1124">
                  <c:v>1</c:v>
                </c:pt>
                <c:pt idx="1125">
                  <c:v>1</c:v>
                </c:pt>
                <c:pt idx="1126">
                  <c:v>1</c:v>
                </c:pt>
                <c:pt idx="1127">
                  <c:v>1</c:v>
                </c:pt>
                <c:pt idx="1128">
                  <c:v>1</c:v>
                </c:pt>
                <c:pt idx="1129">
                  <c:v>1</c:v>
                </c:pt>
                <c:pt idx="1130">
                  <c:v>1</c:v>
                </c:pt>
                <c:pt idx="1131">
                  <c:v>1</c:v>
                </c:pt>
                <c:pt idx="1132">
                  <c:v>1</c:v>
                </c:pt>
                <c:pt idx="1133">
                  <c:v>1</c:v>
                </c:pt>
                <c:pt idx="1134">
                  <c:v>1</c:v>
                </c:pt>
                <c:pt idx="1135">
                  <c:v>1</c:v>
                </c:pt>
                <c:pt idx="1136">
                  <c:v>1</c:v>
                </c:pt>
                <c:pt idx="1137">
                  <c:v>1</c:v>
                </c:pt>
                <c:pt idx="1138">
                  <c:v>1</c:v>
                </c:pt>
                <c:pt idx="1139">
                  <c:v>1</c:v>
                </c:pt>
                <c:pt idx="1140">
                  <c:v>1</c:v>
                </c:pt>
                <c:pt idx="1141">
                  <c:v>1</c:v>
                </c:pt>
                <c:pt idx="1142">
                  <c:v>1</c:v>
                </c:pt>
                <c:pt idx="1143">
                  <c:v>1</c:v>
                </c:pt>
                <c:pt idx="1144">
                  <c:v>1</c:v>
                </c:pt>
                <c:pt idx="1145">
                  <c:v>1</c:v>
                </c:pt>
                <c:pt idx="1146">
                  <c:v>1</c:v>
                </c:pt>
                <c:pt idx="1147">
                  <c:v>1</c:v>
                </c:pt>
                <c:pt idx="1148">
                  <c:v>1</c:v>
                </c:pt>
                <c:pt idx="1149">
                  <c:v>1</c:v>
                </c:pt>
                <c:pt idx="1150">
                  <c:v>1</c:v>
                </c:pt>
                <c:pt idx="1151">
                  <c:v>1</c:v>
                </c:pt>
                <c:pt idx="1152">
                  <c:v>1</c:v>
                </c:pt>
                <c:pt idx="1153">
                  <c:v>1</c:v>
                </c:pt>
                <c:pt idx="1154">
                  <c:v>1</c:v>
                </c:pt>
                <c:pt idx="1155">
                  <c:v>1</c:v>
                </c:pt>
                <c:pt idx="1156">
                  <c:v>1</c:v>
                </c:pt>
                <c:pt idx="1157">
                  <c:v>1</c:v>
                </c:pt>
                <c:pt idx="1158">
                  <c:v>1</c:v>
                </c:pt>
                <c:pt idx="1159">
                  <c:v>1</c:v>
                </c:pt>
                <c:pt idx="1160">
                  <c:v>1</c:v>
                </c:pt>
                <c:pt idx="1161">
                  <c:v>1</c:v>
                </c:pt>
                <c:pt idx="1162">
                  <c:v>1</c:v>
                </c:pt>
                <c:pt idx="1163">
                  <c:v>1</c:v>
                </c:pt>
                <c:pt idx="1164">
                  <c:v>1</c:v>
                </c:pt>
                <c:pt idx="1165">
                  <c:v>1</c:v>
                </c:pt>
                <c:pt idx="1166">
                  <c:v>1</c:v>
                </c:pt>
                <c:pt idx="1167">
                  <c:v>1</c:v>
                </c:pt>
                <c:pt idx="1168">
                  <c:v>1</c:v>
                </c:pt>
                <c:pt idx="1169">
                  <c:v>1</c:v>
                </c:pt>
                <c:pt idx="1170">
                  <c:v>1</c:v>
                </c:pt>
                <c:pt idx="1171">
                  <c:v>1</c:v>
                </c:pt>
                <c:pt idx="1172">
                  <c:v>1</c:v>
                </c:pt>
                <c:pt idx="1173">
                  <c:v>1</c:v>
                </c:pt>
                <c:pt idx="1174">
                  <c:v>1</c:v>
                </c:pt>
                <c:pt idx="1175">
                  <c:v>1</c:v>
                </c:pt>
                <c:pt idx="1176">
                  <c:v>1</c:v>
                </c:pt>
                <c:pt idx="1177">
                  <c:v>1</c:v>
                </c:pt>
                <c:pt idx="1178">
                  <c:v>1</c:v>
                </c:pt>
                <c:pt idx="1179">
                  <c:v>1</c:v>
                </c:pt>
                <c:pt idx="1180">
                  <c:v>1</c:v>
                </c:pt>
                <c:pt idx="1181">
                  <c:v>1</c:v>
                </c:pt>
                <c:pt idx="1182">
                  <c:v>1</c:v>
                </c:pt>
                <c:pt idx="1183">
                  <c:v>1</c:v>
                </c:pt>
                <c:pt idx="1184">
                  <c:v>1</c:v>
                </c:pt>
                <c:pt idx="1185">
                  <c:v>1</c:v>
                </c:pt>
                <c:pt idx="1186">
                  <c:v>1</c:v>
                </c:pt>
                <c:pt idx="1187">
                  <c:v>1</c:v>
                </c:pt>
                <c:pt idx="1188">
                  <c:v>1</c:v>
                </c:pt>
                <c:pt idx="1189">
                  <c:v>1</c:v>
                </c:pt>
                <c:pt idx="1190">
                  <c:v>1</c:v>
                </c:pt>
                <c:pt idx="1191">
                  <c:v>1</c:v>
                </c:pt>
                <c:pt idx="1192">
                  <c:v>1</c:v>
                </c:pt>
                <c:pt idx="1193">
                  <c:v>1</c:v>
                </c:pt>
                <c:pt idx="1194">
                  <c:v>1</c:v>
                </c:pt>
                <c:pt idx="1195">
                  <c:v>1</c:v>
                </c:pt>
                <c:pt idx="1196">
                  <c:v>1</c:v>
                </c:pt>
                <c:pt idx="1197">
                  <c:v>1</c:v>
                </c:pt>
                <c:pt idx="1198">
                  <c:v>1</c:v>
                </c:pt>
                <c:pt idx="1199">
                  <c:v>1</c:v>
                </c:pt>
                <c:pt idx="1200">
                  <c:v>1</c:v>
                </c:pt>
                <c:pt idx="1201">
                  <c:v>1</c:v>
                </c:pt>
                <c:pt idx="1202">
                  <c:v>1</c:v>
                </c:pt>
                <c:pt idx="1203">
                  <c:v>1</c:v>
                </c:pt>
                <c:pt idx="1204">
                  <c:v>1</c:v>
                </c:pt>
                <c:pt idx="1205">
                  <c:v>1</c:v>
                </c:pt>
                <c:pt idx="1206">
                  <c:v>1</c:v>
                </c:pt>
                <c:pt idx="1207">
                  <c:v>1</c:v>
                </c:pt>
                <c:pt idx="1208">
                  <c:v>1</c:v>
                </c:pt>
                <c:pt idx="1209">
                  <c:v>1</c:v>
                </c:pt>
                <c:pt idx="1210">
                  <c:v>1</c:v>
                </c:pt>
                <c:pt idx="1211">
                  <c:v>1</c:v>
                </c:pt>
                <c:pt idx="1212">
                  <c:v>1</c:v>
                </c:pt>
                <c:pt idx="1213">
                  <c:v>1</c:v>
                </c:pt>
                <c:pt idx="1214">
                  <c:v>1</c:v>
                </c:pt>
                <c:pt idx="1215">
                  <c:v>1</c:v>
                </c:pt>
                <c:pt idx="1216">
                  <c:v>1</c:v>
                </c:pt>
                <c:pt idx="1217">
                  <c:v>1</c:v>
                </c:pt>
                <c:pt idx="1218">
                  <c:v>1</c:v>
                </c:pt>
                <c:pt idx="1219">
                  <c:v>1</c:v>
                </c:pt>
                <c:pt idx="1220">
                  <c:v>1</c:v>
                </c:pt>
                <c:pt idx="1221">
                  <c:v>1</c:v>
                </c:pt>
                <c:pt idx="1222">
                  <c:v>1</c:v>
                </c:pt>
                <c:pt idx="1223">
                  <c:v>1</c:v>
                </c:pt>
                <c:pt idx="1224">
                  <c:v>1</c:v>
                </c:pt>
                <c:pt idx="1225">
                  <c:v>1</c:v>
                </c:pt>
                <c:pt idx="1226">
                  <c:v>1</c:v>
                </c:pt>
                <c:pt idx="1227">
                  <c:v>1</c:v>
                </c:pt>
                <c:pt idx="1228">
                  <c:v>1</c:v>
                </c:pt>
                <c:pt idx="1229">
                  <c:v>1</c:v>
                </c:pt>
                <c:pt idx="1230">
                  <c:v>1</c:v>
                </c:pt>
                <c:pt idx="1231">
                  <c:v>1</c:v>
                </c:pt>
                <c:pt idx="1232">
                  <c:v>1</c:v>
                </c:pt>
                <c:pt idx="1233">
                  <c:v>1</c:v>
                </c:pt>
                <c:pt idx="1234">
                  <c:v>1</c:v>
                </c:pt>
                <c:pt idx="1235">
                  <c:v>1</c:v>
                </c:pt>
                <c:pt idx="1236">
                  <c:v>1</c:v>
                </c:pt>
                <c:pt idx="1237">
                  <c:v>1</c:v>
                </c:pt>
                <c:pt idx="1238">
                  <c:v>1</c:v>
                </c:pt>
                <c:pt idx="1239">
                  <c:v>1</c:v>
                </c:pt>
                <c:pt idx="1240">
                  <c:v>1</c:v>
                </c:pt>
                <c:pt idx="1241">
                  <c:v>1</c:v>
                </c:pt>
                <c:pt idx="1242">
                  <c:v>1</c:v>
                </c:pt>
                <c:pt idx="1243">
                  <c:v>1</c:v>
                </c:pt>
                <c:pt idx="1244">
                  <c:v>1</c:v>
                </c:pt>
                <c:pt idx="1245">
                  <c:v>1</c:v>
                </c:pt>
                <c:pt idx="1246">
                  <c:v>1</c:v>
                </c:pt>
                <c:pt idx="1247">
                  <c:v>1</c:v>
                </c:pt>
                <c:pt idx="1248">
                  <c:v>1</c:v>
                </c:pt>
                <c:pt idx="1249">
                  <c:v>1</c:v>
                </c:pt>
                <c:pt idx="1250">
                  <c:v>1</c:v>
                </c:pt>
                <c:pt idx="1251">
                  <c:v>1</c:v>
                </c:pt>
                <c:pt idx="1252">
                  <c:v>1</c:v>
                </c:pt>
                <c:pt idx="1253">
                  <c:v>1</c:v>
                </c:pt>
                <c:pt idx="1254">
                  <c:v>1</c:v>
                </c:pt>
                <c:pt idx="1255">
                  <c:v>1</c:v>
                </c:pt>
                <c:pt idx="1256">
                  <c:v>1</c:v>
                </c:pt>
                <c:pt idx="1257">
                  <c:v>1</c:v>
                </c:pt>
                <c:pt idx="1258">
                  <c:v>1</c:v>
                </c:pt>
                <c:pt idx="1259">
                  <c:v>1</c:v>
                </c:pt>
                <c:pt idx="1260">
                  <c:v>1</c:v>
                </c:pt>
                <c:pt idx="1261">
                  <c:v>1</c:v>
                </c:pt>
                <c:pt idx="1262">
                  <c:v>1</c:v>
                </c:pt>
                <c:pt idx="1263">
                  <c:v>1</c:v>
                </c:pt>
                <c:pt idx="1264">
                  <c:v>1</c:v>
                </c:pt>
                <c:pt idx="1265">
                  <c:v>1</c:v>
                </c:pt>
                <c:pt idx="1266">
                  <c:v>1</c:v>
                </c:pt>
                <c:pt idx="1267">
                  <c:v>1</c:v>
                </c:pt>
                <c:pt idx="1268">
                  <c:v>1</c:v>
                </c:pt>
                <c:pt idx="1269">
                  <c:v>1</c:v>
                </c:pt>
                <c:pt idx="1270">
                  <c:v>1</c:v>
                </c:pt>
                <c:pt idx="1271">
                  <c:v>1</c:v>
                </c:pt>
                <c:pt idx="1272">
                  <c:v>1</c:v>
                </c:pt>
                <c:pt idx="1273">
                  <c:v>1</c:v>
                </c:pt>
                <c:pt idx="1274">
                  <c:v>1</c:v>
                </c:pt>
                <c:pt idx="1275">
                  <c:v>1</c:v>
                </c:pt>
                <c:pt idx="1276">
                  <c:v>1</c:v>
                </c:pt>
                <c:pt idx="1277">
                  <c:v>1</c:v>
                </c:pt>
                <c:pt idx="1278">
                  <c:v>1</c:v>
                </c:pt>
                <c:pt idx="1279">
                  <c:v>1</c:v>
                </c:pt>
                <c:pt idx="1280">
                  <c:v>1</c:v>
                </c:pt>
                <c:pt idx="1281">
                  <c:v>1</c:v>
                </c:pt>
                <c:pt idx="1282">
                  <c:v>1</c:v>
                </c:pt>
                <c:pt idx="1283">
                  <c:v>1</c:v>
                </c:pt>
                <c:pt idx="1284">
                  <c:v>1</c:v>
                </c:pt>
                <c:pt idx="1285">
                  <c:v>1</c:v>
                </c:pt>
                <c:pt idx="1286">
                  <c:v>1</c:v>
                </c:pt>
                <c:pt idx="1287">
                  <c:v>1</c:v>
                </c:pt>
                <c:pt idx="1288">
                  <c:v>1</c:v>
                </c:pt>
                <c:pt idx="1289">
                  <c:v>1</c:v>
                </c:pt>
                <c:pt idx="1290">
                  <c:v>1</c:v>
                </c:pt>
                <c:pt idx="1291">
                  <c:v>1</c:v>
                </c:pt>
                <c:pt idx="1292">
                  <c:v>1</c:v>
                </c:pt>
                <c:pt idx="1293">
                  <c:v>1</c:v>
                </c:pt>
                <c:pt idx="1294">
                  <c:v>1</c:v>
                </c:pt>
                <c:pt idx="1295">
                  <c:v>1</c:v>
                </c:pt>
                <c:pt idx="1296">
                  <c:v>1</c:v>
                </c:pt>
                <c:pt idx="1297">
                  <c:v>1</c:v>
                </c:pt>
                <c:pt idx="1298">
                  <c:v>1</c:v>
                </c:pt>
                <c:pt idx="1299">
                  <c:v>1</c:v>
                </c:pt>
                <c:pt idx="1300">
                  <c:v>1</c:v>
                </c:pt>
                <c:pt idx="1301">
                  <c:v>1</c:v>
                </c:pt>
                <c:pt idx="1302">
                  <c:v>1</c:v>
                </c:pt>
                <c:pt idx="1303">
                  <c:v>1</c:v>
                </c:pt>
                <c:pt idx="1304">
                  <c:v>1</c:v>
                </c:pt>
                <c:pt idx="1305">
                  <c:v>1</c:v>
                </c:pt>
                <c:pt idx="1306">
                  <c:v>1</c:v>
                </c:pt>
                <c:pt idx="1307">
                  <c:v>1</c:v>
                </c:pt>
                <c:pt idx="1308">
                  <c:v>1</c:v>
                </c:pt>
                <c:pt idx="1309">
                  <c:v>1</c:v>
                </c:pt>
                <c:pt idx="1310">
                  <c:v>1</c:v>
                </c:pt>
                <c:pt idx="1311">
                  <c:v>1</c:v>
                </c:pt>
                <c:pt idx="1312">
                  <c:v>1</c:v>
                </c:pt>
                <c:pt idx="1313">
                  <c:v>1</c:v>
                </c:pt>
                <c:pt idx="1314">
                  <c:v>1</c:v>
                </c:pt>
                <c:pt idx="1315">
                  <c:v>1</c:v>
                </c:pt>
                <c:pt idx="1316">
                  <c:v>1</c:v>
                </c:pt>
                <c:pt idx="1317">
                  <c:v>1</c:v>
                </c:pt>
                <c:pt idx="1318">
                  <c:v>1</c:v>
                </c:pt>
                <c:pt idx="1319">
                  <c:v>1</c:v>
                </c:pt>
                <c:pt idx="1320">
                  <c:v>1</c:v>
                </c:pt>
                <c:pt idx="1321">
                  <c:v>1</c:v>
                </c:pt>
                <c:pt idx="1322">
                  <c:v>1</c:v>
                </c:pt>
                <c:pt idx="1323">
                  <c:v>1</c:v>
                </c:pt>
                <c:pt idx="1324">
                  <c:v>1</c:v>
                </c:pt>
                <c:pt idx="1325">
                  <c:v>1</c:v>
                </c:pt>
                <c:pt idx="1326">
                  <c:v>1</c:v>
                </c:pt>
                <c:pt idx="1327">
                  <c:v>1</c:v>
                </c:pt>
                <c:pt idx="1328">
                  <c:v>1</c:v>
                </c:pt>
                <c:pt idx="1329">
                  <c:v>1</c:v>
                </c:pt>
                <c:pt idx="1330">
                  <c:v>1</c:v>
                </c:pt>
                <c:pt idx="1331">
                  <c:v>1</c:v>
                </c:pt>
                <c:pt idx="1332">
                  <c:v>1</c:v>
                </c:pt>
                <c:pt idx="1333">
                  <c:v>1</c:v>
                </c:pt>
                <c:pt idx="1334">
                  <c:v>1</c:v>
                </c:pt>
                <c:pt idx="1335">
                  <c:v>1</c:v>
                </c:pt>
                <c:pt idx="1336">
                  <c:v>1</c:v>
                </c:pt>
                <c:pt idx="1337">
                  <c:v>1</c:v>
                </c:pt>
                <c:pt idx="1338">
                  <c:v>1</c:v>
                </c:pt>
                <c:pt idx="1339">
                  <c:v>1</c:v>
                </c:pt>
                <c:pt idx="1340">
                  <c:v>1</c:v>
                </c:pt>
                <c:pt idx="1341">
                  <c:v>1</c:v>
                </c:pt>
                <c:pt idx="1342">
                  <c:v>1</c:v>
                </c:pt>
                <c:pt idx="1343">
                  <c:v>1</c:v>
                </c:pt>
                <c:pt idx="1344">
                  <c:v>1</c:v>
                </c:pt>
                <c:pt idx="1345">
                  <c:v>1</c:v>
                </c:pt>
                <c:pt idx="1346">
                  <c:v>1</c:v>
                </c:pt>
                <c:pt idx="1347">
                  <c:v>1</c:v>
                </c:pt>
                <c:pt idx="1348">
                  <c:v>1</c:v>
                </c:pt>
                <c:pt idx="1349">
                  <c:v>1</c:v>
                </c:pt>
                <c:pt idx="1350">
                  <c:v>1</c:v>
                </c:pt>
                <c:pt idx="1351">
                  <c:v>1</c:v>
                </c:pt>
                <c:pt idx="1352">
                  <c:v>1</c:v>
                </c:pt>
                <c:pt idx="1353">
                  <c:v>1</c:v>
                </c:pt>
                <c:pt idx="1354">
                  <c:v>1</c:v>
                </c:pt>
                <c:pt idx="1355">
                  <c:v>1</c:v>
                </c:pt>
                <c:pt idx="1356">
                  <c:v>1</c:v>
                </c:pt>
                <c:pt idx="1357">
                  <c:v>1</c:v>
                </c:pt>
                <c:pt idx="1358">
                  <c:v>1</c:v>
                </c:pt>
                <c:pt idx="1359">
                  <c:v>1</c:v>
                </c:pt>
                <c:pt idx="1360">
                  <c:v>1</c:v>
                </c:pt>
                <c:pt idx="1361">
                  <c:v>1</c:v>
                </c:pt>
                <c:pt idx="1362">
                  <c:v>1</c:v>
                </c:pt>
                <c:pt idx="1363">
                  <c:v>1</c:v>
                </c:pt>
                <c:pt idx="1364">
                  <c:v>1</c:v>
                </c:pt>
                <c:pt idx="1365">
                  <c:v>1</c:v>
                </c:pt>
                <c:pt idx="1366">
                  <c:v>1</c:v>
                </c:pt>
                <c:pt idx="1367">
                  <c:v>1</c:v>
                </c:pt>
                <c:pt idx="1368">
                  <c:v>1</c:v>
                </c:pt>
                <c:pt idx="1369">
                  <c:v>1</c:v>
                </c:pt>
                <c:pt idx="1370">
                  <c:v>1</c:v>
                </c:pt>
                <c:pt idx="1371">
                  <c:v>1</c:v>
                </c:pt>
                <c:pt idx="1372">
                  <c:v>1</c:v>
                </c:pt>
                <c:pt idx="1373">
                  <c:v>1</c:v>
                </c:pt>
                <c:pt idx="1374">
                  <c:v>1</c:v>
                </c:pt>
                <c:pt idx="1375">
                  <c:v>1</c:v>
                </c:pt>
                <c:pt idx="1376">
                  <c:v>1</c:v>
                </c:pt>
                <c:pt idx="1377">
                  <c:v>1</c:v>
                </c:pt>
                <c:pt idx="1378">
                  <c:v>1</c:v>
                </c:pt>
                <c:pt idx="1379">
                  <c:v>1</c:v>
                </c:pt>
                <c:pt idx="1380">
                  <c:v>1</c:v>
                </c:pt>
                <c:pt idx="1381">
                  <c:v>1</c:v>
                </c:pt>
                <c:pt idx="1382">
                  <c:v>1</c:v>
                </c:pt>
                <c:pt idx="1383">
                  <c:v>1</c:v>
                </c:pt>
                <c:pt idx="1384">
                  <c:v>1</c:v>
                </c:pt>
                <c:pt idx="1385">
                  <c:v>1</c:v>
                </c:pt>
                <c:pt idx="1386">
                  <c:v>1</c:v>
                </c:pt>
                <c:pt idx="1387">
                  <c:v>1</c:v>
                </c:pt>
                <c:pt idx="1388">
                  <c:v>1</c:v>
                </c:pt>
                <c:pt idx="1389">
                  <c:v>1</c:v>
                </c:pt>
                <c:pt idx="1390">
                  <c:v>1</c:v>
                </c:pt>
                <c:pt idx="1391">
                  <c:v>1</c:v>
                </c:pt>
                <c:pt idx="1392">
                  <c:v>1</c:v>
                </c:pt>
                <c:pt idx="1393">
                  <c:v>1</c:v>
                </c:pt>
                <c:pt idx="1394">
                  <c:v>1</c:v>
                </c:pt>
                <c:pt idx="1395">
                  <c:v>1</c:v>
                </c:pt>
                <c:pt idx="1396">
                  <c:v>1</c:v>
                </c:pt>
                <c:pt idx="1397">
                  <c:v>1</c:v>
                </c:pt>
                <c:pt idx="1398">
                  <c:v>1</c:v>
                </c:pt>
                <c:pt idx="1399">
                  <c:v>1</c:v>
                </c:pt>
                <c:pt idx="1400">
                  <c:v>1</c:v>
                </c:pt>
                <c:pt idx="1401">
                  <c:v>1</c:v>
                </c:pt>
                <c:pt idx="1402">
                  <c:v>1</c:v>
                </c:pt>
                <c:pt idx="1403">
                  <c:v>1</c:v>
                </c:pt>
                <c:pt idx="1404">
                  <c:v>1</c:v>
                </c:pt>
                <c:pt idx="1405">
                  <c:v>1</c:v>
                </c:pt>
                <c:pt idx="1406">
                  <c:v>1</c:v>
                </c:pt>
                <c:pt idx="1407">
                  <c:v>1</c:v>
                </c:pt>
                <c:pt idx="1408">
                  <c:v>1</c:v>
                </c:pt>
                <c:pt idx="1409">
                  <c:v>1</c:v>
                </c:pt>
                <c:pt idx="1410">
                  <c:v>1</c:v>
                </c:pt>
                <c:pt idx="1411">
                  <c:v>1</c:v>
                </c:pt>
                <c:pt idx="1412">
                  <c:v>1</c:v>
                </c:pt>
                <c:pt idx="1413">
                  <c:v>1</c:v>
                </c:pt>
                <c:pt idx="1414">
                  <c:v>1</c:v>
                </c:pt>
                <c:pt idx="1415">
                  <c:v>1</c:v>
                </c:pt>
                <c:pt idx="1416">
                  <c:v>1</c:v>
                </c:pt>
                <c:pt idx="1417">
                  <c:v>1</c:v>
                </c:pt>
                <c:pt idx="1418">
                  <c:v>1</c:v>
                </c:pt>
                <c:pt idx="1419">
                  <c:v>1</c:v>
                </c:pt>
                <c:pt idx="1420">
                  <c:v>1</c:v>
                </c:pt>
                <c:pt idx="1421">
                  <c:v>1</c:v>
                </c:pt>
                <c:pt idx="1422">
                  <c:v>1</c:v>
                </c:pt>
                <c:pt idx="1423">
                  <c:v>1</c:v>
                </c:pt>
                <c:pt idx="1424">
                  <c:v>1</c:v>
                </c:pt>
                <c:pt idx="1425">
                  <c:v>1</c:v>
                </c:pt>
                <c:pt idx="1426">
                  <c:v>1</c:v>
                </c:pt>
                <c:pt idx="1427">
                  <c:v>1</c:v>
                </c:pt>
                <c:pt idx="1428">
                  <c:v>1</c:v>
                </c:pt>
                <c:pt idx="1429">
                  <c:v>1</c:v>
                </c:pt>
                <c:pt idx="1430">
                  <c:v>1</c:v>
                </c:pt>
                <c:pt idx="1431">
                  <c:v>1</c:v>
                </c:pt>
                <c:pt idx="1432">
                  <c:v>1</c:v>
                </c:pt>
                <c:pt idx="1433">
                  <c:v>1</c:v>
                </c:pt>
                <c:pt idx="1434">
                  <c:v>1</c:v>
                </c:pt>
                <c:pt idx="1435">
                  <c:v>1</c:v>
                </c:pt>
                <c:pt idx="1436">
                  <c:v>1</c:v>
                </c:pt>
                <c:pt idx="1437">
                  <c:v>1</c:v>
                </c:pt>
                <c:pt idx="1438">
                  <c:v>1</c:v>
                </c:pt>
                <c:pt idx="1439">
                  <c:v>1</c:v>
                </c:pt>
                <c:pt idx="1440">
                  <c:v>1</c:v>
                </c:pt>
                <c:pt idx="1441">
                  <c:v>1</c:v>
                </c:pt>
                <c:pt idx="1442">
                  <c:v>1</c:v>
                </c:pt>
                <c:pt idx="1443">
                  <c:v>1</c:v>
                </c:pt>
                <c:pt idx="1444">
                  <c:v>1</c:v>
                </c:pt>
                <c:pt idx="1445">
                  <c:v>1</c:v>
                </c:pt>
                <c:pt idx="1446">
                  <c:v>1</c:v>
                </c:pt>
                <c:pt idx="1447">
                  <c:v>1</c:v>
                </c:pt>
                <c:pt idx="1448">
                  <c:v>1</c:v>
                </c:pt>
                <c:pt idx="1449">
                  <c:v>1</c:v>
                </c:pt>
                <c:pt idx="1450">
                  <c:v>1</c:v>
                </c:pt>
                <c:pt idx="1451">
                  <c:v>1</c:v>
                </c:pt>
                <c:pt idx="1452">
                  <c:v>1</c:v>
                </c:pt>
                <c:pt idx="1453">
                  <c:v>1</c:v>
                </c:pt>
                <c:pt idx="1454">
                  <c:v>1</c:v>
                </c:pt>
                <c:pt idx="1455">
                  <c:v>1</c:v>
                </c:pt>
                <c:pt idx="1456">
                  <c:v>1</c:v>
                </c:pt>
                <c:pt idx="1457">
                  <c:v>1</c:v>
                </c:pt>
                <c:pt idx="1458">
                  <c:v>1</c:v>
                </c:pt>
                <c:pt idx="1459">
                  <c:v>1</c:v>
                </c:pt>
                <c:pt idx="1460">
                  <c:v>1</c:v>
                </c:pt>
                <c:pt idx="1461">
                  <c:v>1</c:v>
                </c:pt>
                <c:pt idx="1462">
                  <c:v>1</c:v>
                </c:pt>
                <c:pt idx="1463">
                  <c:v>1</c:v>
                </c:pt>
                <c:pt idx="1464">
                  <c:v>1</c:v>
                </c:pt>
                <c:pt idx="1465">
                  <c:v>1</c:v>
                </c:pt>
                <c:pt idx="1466">
                  <c:v>1</c:v>
                </c:pt>
                <c:pt idx="1467">
                  <c:v>1</c:v>
                </c:pt>
                <c:pt idx="1468">
                  <c:v>1</c:v>
                </c:pt>
                <c:pt idx="1469">
                  <c:v>1</c:v>
                </c:pt>
                <c:pt idx="1470">
                  <c:v>1</c:v>
                </c:pt>
                <c:pt idx="1471">
                  <c:v>1</c:v>
                </c:pt>
                <c:pt idx="1472">
                  <c:v>1</c:v>
                </c:pt>
                <c:pt idx="1473">
                  <c:v>1</c:v>
                </c:pt>
                <c:pt idx="1474">
                  <c:v>1</c:v>
                </c:pt>
                <c:pt idx="1475">
                  <c:v>1</c:v>
                </c:pt>
                <c:pt idx="1476">
                  <c:v>1</c:v>
                </c:pt>
                <c:pt idx="1477">
                  <c:v>1</c:v>
                </c:pt>
                <c:pt idx="1478">
                  <c:v>1</c:v>
                </c:pt>
                <c:pt idx="1479">
                  <c:v>1</c:v>
                </c:pt>
                <c:pt idx="1480">
                  <c:v>1</c:v>
                </c:pt>
                <c:pt idx="1481">
                  <c:v>1</c:v>
                </c:pt>
                <c:pt idx="1482">
                  <c:v>1</c:v>
                </c:pt>
                <c:pt idx="1483">
                  <c:v>1</c:v>
                </c:pt>
                <c:pt idx="1484">
                  <c:v>1</c:v>
                </c:pt>
                <c:pt idx="1485">
                  <c:v>1</c:v>
                </c:pt>
                <c:pt idx="1486">
                  <c:v>1</c:v>
                </c:pt>
                <c:pt idx="1487">
                  <c:v>1</c:v>
                </c:pt>
                <c:pt idx="1488">
                  <c:v>1</c:v>
                </c:pt>
                <c:pt idx="1489">
                  <c:v>1</c:v>
                </c:pt>
                <c:pt idx="1490">
                  <c:v>1</c:v>
                </c:pt>
                <c:pt idx="1491">
                  <c:v>1</c:v>
                </c:pt>
                <c:pt idx="1492">
                  <c:v>1</c:v>
                </c:pt>
                <c:pt idx="1493">
                  <c:v>1</c:v>
                </c:pt>
                <c:pt idx="1494">
                  <c:v>1</c:v>
                </c:pt>
                <c:pt idx="1495">
                  <c:v>1</c:v>
                </c:pt>
                <c:pt idx="1496">
                  <c:v>1</c:v>
                </c:pt>
                <c:pt idx="1497">
                  <c:v>1</c:v>
                </c:pt>
                <c:pt idx="1498">
                  <c:v>1</c:v>
                </c:pt>
                <c:pt idx="1499">
                  <c:v>1</c:v>
                </c:pt>
                <c:pt idx="1500">
                  <c:v>1</c:v>
                </c:pt>
                <c:pt idx="1501">
                  <c:v>1</c:v>
                </c:pt>
                <c:pt idx="1502">
                  <c:v>1</c:v>
                </c:pt>
                <c:pt idx="1503">
                  <c:v>1</c:v>
                </c:pt>
                <c:pt idx="1504">
                  <c:v>1</c:v>
                </c:pt>
                <c:pt idx="1505">
                  <c:v>1</c:v>
                </c:pt>
                <c:pt idx="1506">
                  <c:v>1</c:v>
                </c:pt>
                <c:pt idx="1507">
                  <c:v>1</c:v>
                </c:pt>
                <c:pt idx="1508">
                  <c:v>1</c:v>
                </c:pt>
                <c:pt idx="1509">
                  <c:v>1</c:v>
                </c:pt>
                <c:pt idx="1510">
                  <c:v>1</c:v>
                </c:pt>
                <c:pt idx="1511">
                  <c:v>1</c:v>
                </c:pt>
                <c:pt idx="1512">
                  <c:v>1</c:v>
                </c:pt>
                <c:pt idx="1513">
                  <c:v>1</c:v>
                </c:pt>
                <c:pt idx="1514">
                  <c:v>1</c:v>
                </c:pt>
                <c:pt idx="1515">
                  <c:v>1</c:v>
                </c:pt>
                <c:pt idx="1516">
                  <c:v>1</c:v>
                </c:pt>
                <c:pt idx="1517">
                  <c:v>1</c:v>
                </c:pt>
                <c:pt idx="1518">
                  <c:v>1</c:v>
                </c:pt>
                <c:pt idx="1519">
                  <c:v>1</c:v>
                </c:pt>
                <c:pt idx="1520">
                  <c:v>1</c:v>
                </c:pt>
                <c:pt idx="1521">
                  <c:v>1</c:v>
                </c:pt>
                <c:pt idx="1522">
                  <c:v>1</c:v>
                </c:pt>
                <c:pt idx="1523">
                  <c:v>1</c:v>
                </c:pt>
                <c:pt idx="1524">
                  <c:v>1</c:v>
                </c:pt>
                <c:pt idx="1525">
                  <c:v>1</c:v>
                </c:pt>
                <c:pt idx="1526">
                  <c:v>1</c:v>
                </c:pt>
                <c:pt idx="1527">
                  <c:v>1</c:v>
                </c:pt>
                <c:pt idx="1528">
                  <c:v>1</c:v>
                </c:pt>
                <c:pt idx="1529">
                  <c:v>1</c:v>
                </c:pt>
                <c:pt idx="1530">
                  <c:v>1</c:v>
                </c:pt>
                <c:pt idx="1531">
                  <c:v>1</c:v>
                </c:pt>
                <c:pt idx="1532">
                  <c:v>1</c:v>
                </c:pt>
                <c:pt idx="1533">
                  <c:v>1</c:v>
                </c:pt>
                <c:pt idx="1534">
                  <c:v>1</c:v>
                </c:pt>
                <c:pt idx="1535">
                  <c:v>1</c:v>
                </c:pt>
                <c:pt idx="1536">
                  <c:v>1</c:v>
                </c:pt>
                <c:pt idx="1537">
                  <c:v>1</c:v>
                </c:pt>
                <c:pt idx="1538">
                  <c:v>1</c:v>
                </c:pt>
                <c:pt idx="1539">
                  <c:v>1</c:v>
                </c:pt>
                <c:pt idx="1540">
                  <c:v>1</c:v>
                </c:pt>
                <c:pt idx="1541">
                  <c:v>1</c:v>
                </c:pt>
                <c:pt idx="1542">
                  <c:v>1</c:v>
                </c:pt>
                <c:pt idx="1543">
                  <c:v>1</c:v>
                </c:pt>
                <c:pt idx="1544">
                  <c:v>1</c:v>
                </c:pt>
                <c:pt idx="1545">
                  <c:v>1</c:v>
                </c:pt>
                <c:pt idx="1546">
                  <c:v>1</c:v>
                </c:pt>
                <c:pt idx="1547">
                  <c:v>1</c:v>
                </c:pt>
                <c:pt idx="1548">
                  <c:v>1</c:v>
                </c:pt>
                <c:pt idx="1549">
                  <c:v>1</c:v>
                </c:pt>
                <c:pt idx="1550">
                  <c:v>1</c:v>
                </c:pt>
                <c:pt idx="1551">
                  <c:v>1</c:v>
                </c:pt>
                <c:pt idx="1552">
                  <c:v>1</c:v>
                </c:pt>
                <c:pt idx="1553">
                  <c:v>1</c:v>
                </c:pt>
                <c:pt idx="1554">
                  <c:v>1</c:v>
                </c:pt>
                <c:pt idx="1555">
                  <c:v>1</c:v>
                </c:pt>
                <c:pt idx="1556">
                  <c:v>1</c:v>
                </c:pt>
                <c:pt idx="1557">
                  <c:v>1</c:v>
                </c:pt>
                <c:pt idx="1558">
                  <c:v>1</c:v>
                </c:pt>
                <c:pt idx="1559">
                  <c:v>1</c:v>
                </c:pt>
                <c:pt idx="1560">
                  <c:v>1</c:v>
                </c:pt>
                <c:pt idx="1561">
                  <c:v>1</c:v>
                </c:pt>
                <c:pt idx="1562">
                  <c:v>1</c:v>
                </c:pt>
                <c:pt idx="1563">
                  <c:v>1</c:v>
                </c:pt>
                <c:pt idx="1564">
                  <c:v>1</c:v>
                </c:pt>
                <c:pt idx="1565">
                  <c:v>1</c:v>
                </c:pt>
                <c:pt idx="1566">
                  <c:v>1</c:v>
                </c:pt>
                <c:pt idx="1567">
                  <c:v>1</c:v>
                </c:pt>
                <c:pt idx="1568">
                  <c:v>1</c:v>
                </c:pt>
                <c:pt idx="1569">
                  <c:v>1</c:v>
                </c:pt>
                <c:pt idx="1570">
                  <c:v>1</c:v>
                </c:pt>
                <c:pt idx="1571">
                  <c:v>1</c:v>
                </c:pt>
                <c:pt idx="1572">
                  <c:v>1</c:v>
                </c:pt>
                <c:pt idx="1573">
                  <c:v>1</c:v>
                </c:pt>
                <c:pt idx="1574">
                  <c:v>1</c:v>
                </c:pt>
                <c:pt idx="1575">
                  <c:v>1</c:v>
                </c:pt>
                <c:pt idx="1576">
                  <c:v>1</c:v>
                </c:pt>
                <c:pt idx="1577">
                  <c:v>1</c:v>
                </c:pt>
                <c:pt idx="1578">
                  <c:v>1</c:v>
                </c:pt>
                <c:pt idx="1579">
                  <c:v>1</c:v>
                </c:pt>
                <c:pt idx="1580">
                  <c:v>1</c:v>
                </c:pt>
                <c:pt idx="1581">
                  <c:v>1</c:v>
                </c:pt>
                <c:pt idx="1582">
                  <c:v>1</c:v>
                </c:pt>
                <c:pt idx="1583">
                  <c:v>1</c:v>
                </c:pt>
                <c:pt idx="1584">
                  <c:v>1</c:v>
                </c:pt>
                <c:pt idx="1585">
                  <c:v>1</c:v>
                </c:pt>
                <c:pt idx="1586">
                  <c:v>1</c:v>
                </c:pt>
                <c:pt idx="1587">
                  <c:v>1</c:v>
                </c:pt>
                <c:pt idx="1588">
                  <c:v>1</c:v>
                </c:pt>
                <c:pt idx="1589">
                  <c:v>1</c:v>
                </c:pt>
                <c:pt idx="1590">
                  <c:v>1</c:v>
                </c:pt>
                <c:pt idx="1591">
                  <c:v>1</c:v>
                </c:pt>
                <c:pt idx="1592">
                  <c:v>1</c:v>
                </c:pt>
                <c:pt idx="1593">
                  <c:v>1</c:v>
                </c:pt>
                <c:pt idx="1594">
                  <c:v>1</c:v>
                </c:pt>
                <c:pt idx="1595">
                  <c:v>1</c:v>
                </c:pt>
                <c:pt idx="1596">
                  <c:v>1</c:v>
                </c:pt>
                <c:pt idx="1597">
                  <c:v>1</c:v>
                </c:pt>
                <c:pt idx="1598">
                  <c:v>1</c:v>
                </c:pt>
                <c:pt idx="1599">
                  <c:v>1</c:v>
                </c:pt>
                <c:pt idx="1600">
                  <c:v>1</c:v>
                </c:pt>
                <c:pt idx="1601">
                  <c:v>1</c:v>
                </c:pt>
                <c:pt idx="1602">
                  <c:v>1</c:v>
                </c:pt>
                <c:pt idx="1603">
                  <c:v>1</c:v>
                </c:pt>
                <c:pt idx="1604">
                  <c:v>1</c:v>
                </c:pt>
                <c:pt idx="1605">
                  <c:v>1</c:v>
                </c:pt>
                <c:pt idx="1606">
                  <c:v>1</c:v>
                </c:pt>
                <c:pt idx="1607">
                  <c:v>1</c:v>
                </c:pt>
                <c:pt idx="1608">
                  <c:v>1</c:v>
                </c:pt>
                <c:pt idx="1609">
                  <c:v>1</c:v>
                </c:pt>
                <c:pt idx="1610">
                  <c:v>1</c:v>
                </c:pt>
                <c:pt idx="1611">
                  <c:v>1</c:v>
                </c:pt>
                <c:pt idx="1612">
                  <c:v>1</c:v>
                </c:pt>
                <c:pt idx="1613">
                  <c:v>1</c:v>
                </c:pt>
                <c:pt idx="1614">
                  <c:v>1</c:v>
                </c:pt>
                <c:pt idx="1615">
                  <c:v>1</c:v>
                </c:pt>
                <c:pt idx="1616">
                  <c:v>1</c:v>
                </c:pt>
                <c:pt idx="1617">
                  <c:v>1</c:v>
                </c:pt>
                <c:pt idx="1618">
                  <c:v>1</c:v>
                </c:pt>
                <c:pt idx="1619">
                  <c:v>1</c:v>
                </c:pt>
                <c:pt idx="1620">
                  <c:v>1</c:v>
                </c:pt>
                <c:pt idx="1621">
                  <c:v>1</c:v>
                </c:pt>
                <c:pt idx="1622">
                  <c:v>1</c:v>
                </c:pt>
                <c:pt idx="1623">
                  <c:v>1</c:v>
                </c:pt>
                <c:pt idx="1624">
                  <c:v>1</c:v>
                </c:pt>
                <c:pt idx="1625">
                  <c:v>1</c:v>
                </c:pt>
                <c:pt idx="1626">
                  <c:v>1</c:v>
                </c:pt>
                <c:pt idx="1627">
                  <c:v>1</c:v>
                </c:pt>
                <c:pt idx="1628">
                  <c:v>1</c:v>
                </c:pt>
                <c:pt idx="1629">
                  <c:v>1</c:v>
                </c:pt>
                <c:pt idx="1630">
                  <c:v>1</c:v>
                </c:pt>
                <c:pt idx="1631">
                  <c:v>1</c:v>
                </c:pt>
                <c:pt idx="1632">
                  <c:v>1</c:v>
                </c:pt>
                <c:pt idx="1633">
                  <c:v>1</c:v>
                </c:pt>
                <c:pt idx="1634">
                  <c:v>1</c:v>
                </c:pt>
                <c:pt idx="1635">
                  <c:v>1</c:v>
                </c:pt>
                <c:pt idx="1636">
                  <c:v>1</c:v>
                </c:pt>
                <c:pt idx="1637">
                  <c:v>1</c:v>
                </c:pt>
                <c:pt idx="1638">
                  <c:v>1</c:v>
                </c:pt>
                <c:pt idx="1639">
                  <c:v>1</c:v>
                </c:pt>
                <c:pt idx="1640">
                  <c:v>1</c:v>
                </c:pt>
                <c:pt idx="1641">
                  <c:v>1</c:v>
                </c:pt>
                <c:pt idx="1642">
                  <c:v>1</c:v>
                </c:pt>
                <c:pt idx="1643">
                  <c:v>1</c:v>
                </c:pt>
                <c:pt idx="1644">
                  <c:v>1</c:v>
                </c:pt>
                <c:pt idx="1645">
                  <c:v>1</c:v>
                </c:pt>
                <c:pt idx="1646">
                  <c:v>1</c:v>
                </c:pt>
                <c:pt idx="1647">
                  <c:v>1</c:v>
                </c:pt>
                <c:pt idx="1648">
                  <c:v>1</c:v>
                </c:pt>
                <c:pt idx="1649">
                  <c:v>1</c:v>
                </c:pt>
                <c:pt idx="1650">
                  <c:v>1</c:v>
                </c:pt>
                <c:pt idx="1651">
                  <c:v>1</c:v>
                </c:pt>
                <c:pt idx="1652">
                  <c:v>1</c:v>
                </c:pt>
                <c:pt idx="1653">
                  <c:v>1</c:v>
                </c:pt>
                <c:pt idx="1654">
                  <c:v>1</c:v>
                </c:pt>
                <c:pt idx="1655">
                  <c:v>1</c:v>
                </c:pt>
                <c:pt idx="1656">
                  <c:v>1</c:v>
                </c:pt>
                <c:pt idx="1657">
                  <c:v>1</c:v>
                </c:pt>
                <c:pt idx="1658">
                  <c:v>1</c:v>
                </c:pt>
                <c:pt idx="1659">
                  <c:v>1</c:v>
                </c:pt>
                <c:pt idx="1660">
                  <c:v>1</c:v>
                </c:pt>
                <c:pt idx="1661">
                  <c:v>1</c:v>
                </c:pt>
                <c:pt idx="1662">
                  <c:v>1</c:v>
                </c:pt>
                <c:pt idx="1663">
                  <c:v>1</c:v>
                </c:pt>
                <c:pt idx="1664">
                  <c:v>1</c:v>
                </c:pt>
                <c:pt idx="1665">
                  <c:v>1</c:v>
                </c:pt>
                <c:pt idx="1666">
                  <c:v>1</c:v>
                </c:pt>
                <c:pt idx="1667">
                  <c:v>1</c:v>
                </c:pt>
                <c:pt idx="1668">
                  <c:v>1</c:v>
                </c:pt>
                <c:pt idx="1669">
                  <c:v>1</c:v>
                </c:pt>
                <c:pt idx="1670">
                  <c:v>1</c:v>
                </c:pt>
                <c:pt idx="1671">
                  <c:v>1</c:v>
                </c:pt>
                <c:pt idx="1672">
                  <c:v>1</c:v>
                </c:pt>
                <c:pt idx="1673">
                  <c:v>1</c:v>
                </c:pt>
                <c:pt idx="1674">
                  <c:v>1</c:v>
                </c:pt>
                <c:pt idx="1675">
                  <c:v>1</c:v>
                </c:pt>
                <c:pt idx="1676">
                  <c:v>1</c:v>
                </c:pt>
                <c:pt idx="1677">
                  <c:v>1</c:v>
                </c:pt>
                <c:pt idx="1678">
                  <c:v>1</c:v>
                </c:pt>
                <c:pt idx="1679">
                  <c:v>1</c:v>
                </c:pt>
                <c:pt idx="1680">
                  <c:v>1</c:v>
                </c:pt>
                <c:pt idx="1681">
                  <c:v>1</c:v>
                </c:pt>
                <c:pt idx="1682">
                  <c:v>1</c:v>
                </c:pt>
                <c:pt idx="1683">
                  <c:v>1</c:v>
                </c:pt>
                <c:pt idx="1684">
                  <c:v>1</c:v>
                </c:pt>
                <c:pt idx="1685">
                  <c:v>1</c:v>
                </c:pt>
                <c:pt idx="1686">
                  <c:v>1</c:v>
                </c:pt>
                <c:pt idx="1687">
                  <c:v>1</c:v>
                </c:pt>
                <c:pt idx="1688">
                  <c:v>1</c:v>
                </c:pt>
                <c:pt idx="1689">
                  <c:v>1</c:v>
                </c:pt>
                <c:pt idx="1690">
                  <c:v>1</c:v>
                </c:pt>
                <c:pt idx="1691">
                  <c:v>1</c:v>
                </c:pt>
                <c:pt idx="1692">
                  <c:v>1</c:v>
                </c:pt>
                <c:pt idx="1693">
                  <c:v>1</c:v>
                </c:pt>
                <c:pt idx="1694">
                  <c:v>1</c:v>
                </c:pt>
                <c:pt idx="1695">
                  <c:v>1</c:v>
                </c:pt>
                <c:pt idx="1696">
                  <c:v>1</c:v>
                </c:pt>
                <c:pt idx="1697">
                  <c:v>1</c:v>
                </c:pt>
                <c:pt idx="1698">
                  <c:v>1</c:v>
                </c:pt>
                <c:pt idx="1699">
                  <c:v>1</c:v>
                </c:pt>
                <c:pt idx="1700">
                  <c:v>1</c:v>
                </c:pt>
                <c:pt idx="1701">
                  <c:v>1</c:v>
                </c:pt>
                <c:pt idx="1702">
                  <c:v>1</c:v>
                </c:pt>
                <c:pt idx="1703">
                  <c:v>1</c:v>
                </c:pt>
                <c:pt idx="1704">
                  <c:v>1</c:v>
                </c:pt>
                <c:pt idx="1705">
                  <c:v>1</c:v>
                </c:pt>
                <c:pt idx="1706">
                  <c:v>1</c:v>
                </c:pt>
                <c:pt idx="1707">
                  <c:v>1</c:v>
                </c:pt>
                <c:pt idx="1708">
                  <c:v>1</c:v>
                </c:pt>
                <c:pt idx="1709">
                  <c:v>1</c:v>
                </c:pt>
                <c:pt idx="1710">
                  <c:v>1</c:v>
                </c:pt>
                <c:pt idx="1711">
                  <c:v>1</c:v>
                </c:pt>
                <c:pt idx="1712">
                  <c:v>1</c:v>
                </c:pt>
                <c:pt idx="1713">
                  <c:v>1</c:v>
                </c:pt>
                <c:pt idx="1714">
                  <c:v>1</c:v>
                </c:pt>
                <c:pt idx="1715">
                  <c:v>1</c:v>
                </c:pt>
                <c:pt idx="1716">
                  <c:v>1</c:v>
                </c:pt>
                <c:pt idx="1717">
                  <c:v>1</c:v>
                </c:pt>
                <c:pt idx="1718">
                  <c:v>1</c:v>
                </c:pt>
                <c:pt idx="1719">
                  <c:v>1</c:v>
                </c:pt>
                <c:pt idx="1720">
                  <c:v>1</c:v>
                </c:pt>
                <c:pt idx="1721">
                  <c:v>1</c:v>
                </c:pt>
                <c:pt idx="1722">
                  <c:v>1</c:v>
                </c:pt>
                <c:pt idx="1723">
                  <c:v>1</c:v>
                </c:pt>
                <c:pt idx="1724">
                  <c:v>1</c:v>
                </c:pt>
                <c:pt idx="1725">
                  <c:v>1</c:v>
                </c:pt>
                <c:pt idx="1726">
                  <c:v>1</c:v>
                </c:pt>
                <c:pt idx="1727">
                  <c:v>1</c:v>
                </c:pt>
                <c:pt idx="1728">
                  <c:v>1</c:v>
                </c:pt>
                <c:pt idx="1729">
                  <c:v>1</c:v>
                </c:pt>
                <c:pt idx="1730">
                  <c:v>1</c:v>
                </c:pt>
                <c:pt idx="1731">
                  <c:v>1</c:v>
                </c:pt>
                <c:pt idx="1732">
                  <c:v>1</c:v>
                </c:pt>
                <c:pt idx="1733">
                  <c:v>1</c:v>
                </c:pt>
                <c:pt idx="1734">
                  <c:v>1</c:v>
                </c:pt>
                <c:pt idx="1735">
                  <c:v>1</c:v>
                </c:pt>
                <c:pt idx="1736">
                  <c:v>1</c:v>
                </c:pt>
                <c:pt idx="1737">
                  <c:v>1</c:v>
                </c:pt>
                <c:pt idx="1738">
                  <c:v>1</c:v>
                </c:pt>
                <c:pt idx="1739">
                  <c:v>1</c:v>
                </c:pt>
                <c:pt idx="1740">
                  <c:v>1</c:v>
                </c:pt>
                <c:pt idx="1741">
                  <c:v>1</c:v>
                </c:pt>
                <c:pt idx="1742">
                  <c:v>1</c:v>
                </c:pt>
                <c:pt idx="1743">
                  <c:v>1</c:v>
                </c:pt>
                <c:pt idx="1744">
                  <c:v>1</c:v>
                </c:pt>
                <c:pt idx="1745">
                  <c:v>1</c:v>
                </c:pt>
                <c:pt idx="1746">
                  <c:v>1</c:v>
                </c:pt>
                <c:pt idx="1747">
                  <c:v>1</c:v>
                </c:pt>
                <c:pt idx="1748">
                  <c:v>1</c:v>
                </c:pt>
                <c:pt idx="1749">
                  <c:v>1</c:v>
                </c:pt>
                <c:pt idx="1750">
                  <c:v>1</c:v>
                </c:pt>
                <c:pt idx="1751">
                  <c:v>1</c:v>
                </c:pt>
                <c:pt idx="1752">
                  <c:v>1</c:v>
                </c:pt>
                <c:pt idx="1753">
                  <c:v>1</c:v>
                </c:pt>
                <c:pt idx="1754">
                  <c:v>1</c:v>
                </c:pt>
                <c:pt idx="1755">
                  <c:v>1</c:v>
                </c:pt>
                <c:pt idx="1756">
                  <c:v>1</c:v>
                </c:pt>
                <c:pt idx="1757">
                  <c:v>1</c:v>
                </c:pt>
                <c:pt idx="1758">
                  <c:v>1</c:v>
                </c:pt>
                <c:pt idx="1759">
                  <c:v>1</c:v>
                </c:pt>
                <c:pt idx="1760">
                  <c:v>1</c:v>
                </c:pt>
                <c:pt idx="1761">
                  <c:v>1</c:v>
                </c:pt>
                <c:pt idx="1762">
                  <c:v>1</c:v>
                </c:pt>
                <c:pt idx="1763">
                  <c:v>1</c:v>
                </c:pt>
                <c:pt idx="1764">
                  <c:v>1</c:v>
                </c:pt>
                <c:pt idx="1765">
                  <c:v>1</c:v>
                </c:pt>
                <c:pt idx="1766">
                  <c:v>1</c:v>
                </c:pt>
                <c:pt idx="1767">
                  <c:v>1</c:v>
                </c:pt>
                <c:pt idx="1768">
                  <c:v>1</c:v>
                </c:pt>
                <c:pt idx="1769">
                  <c:v>1</c:v>
                </c:pt>
                <c:pt idx="1770">
                  <c:v>1</c:v>
                </c:pt>
                <c:pt idx="1771">
                  <c:v>1</c:v>
                </c:pt>
                <c:pt idx="1772">
                  <c:v>1</c:v>
                </c:pt>
                <c:pt idx="1773">
                  <c:v>1</c:v>
                </c:pt>
                <c:pt idx="1774">
                  <c:v>1</c:v>
                </c:pt>
                <c:pt idx="1775">
                  <c:v>1</c:v>
                </c:pt>
                <c:pt idx="1776">
                  <c:v>1</c:v>
                </c:pt>
                <c:pt idx="1777">
                  <c:v>1</c:v>
                </c:pt>
                <c:pt idx="1778">
                  <c:v>1</c:v>
                </c:pt>
                <c:pt idx="1779">
                  <c:v>1</c:v>
                </c:pt>
                <c:pt idx="1780">
                  <c:v>1</c:v>
                </c:pt>
                <c:pt idx="1781">
                  <c:v>1</c:v>
                </c:pt>
                <c:pt idx="1782">
                  <c:v>1</c:v>
                </c:pt>
                <c:pt idx="1783">
                  <c:v>1</c:v>
                </c:pt>
                <c:pt idx="1784">
                  <c:v>1</c:v>
                </c:pt>
                <c:pt idx="1785">
                  <c:v>1</c:v>
                </c:pt>
                <c:pt idx="1786">
                  <c:v>1</c:v>
                </c:pt>
                <c:pt idx="1787">
                  <c:v>1</c:v>
                </c:pt>
                <c:pt idx="1788">
                  <c:v>1</c:v>
                </c:pt>
                <c:pt idx="1789">
                  <c:v>1</c:v>
                </c:pt>
                <c:pt idx="1790">
                  <c:v>1</c:v>
                </c:pt>
                <c:pt idx="1791">
                  <c:v>1</c:v>
                </c:pt>
                <c:pt idx="1792">
                  <c:v>1</c:v>
                </c:pt>
                <c:pt idx="1793">
                  <c:v>1</c:v>
                </c:pt>
                <c:pt idx="1794">
                  <c:v>1</c:v>
                </c:pt>
                <c:pt idx="1795">
                  <c:v>1</c:v>
                </c:pt>
                <c:pt idx="1796">
                  <c:v>1</c:v>
                </c:pt>
                <c:pt idx="1797">
                  <c:v>1</c:v>
                </c:pt>
                <c:pt idx="1798">
                  <c:v>1</c:v>
                </c:pt>
                <c:pt idx="1799">
                  <c:v>1</c:v>
                </c:pt>
                <c:pt idx="1800">
                  <c:v>1</c:v>
                </c:pt>
                <c:pt idx="1801">
                  <c:v>1</c:v>
                </c:pt>
                <c:pt idx="1802">
                  <c:v>1</c:v>
                </c:pt>
                <c:pt idx="1803">
                  <c:v>1</c:v>
                </c:pt>
                <c:pt idx="1804">
                  <c:v>1</c:v>
                </c:pt>
                <c:pt idx="1805">
                  <c:v>1</c:v>
                </c:pt>
                <c:pt idx="1806">
                  <c:v>1</c:v>
                </c:pt>
                <c:pt idx="1807">
                  <c:v>1</c:v>
                </c:pt>
                <c:pt idx="1808">
                  <c:v>1</c:v>
                </c:pt>
                <c:pt idx="1809">
                  <c:v>1</c:v>
                </c:pt>
                <c:pt idx="1810">
                  <c:v>1</c:v>
                </c:pt>
                <c:pt idx="1811">
                  <c:v>1</c:v>
                </c:pt>
                <c:pt idx="1812">
                  <c:v>1</c:v>
                </c:pt>
                <c:pt idx="1813">
                  <c:v>1</c:v>
                </c:pt>
                <c:pt idx="1814">
                  <c:v>1</c:v>
                </c:pt>
                <c:pt idx="1815">
                  <c:v>1</c:v>
                </c:pt>
                <c:pt idx="1816">
                  <c:v>1</c:v>
                </c:pt>
                <c:pt idx="1817">
                  <c:v>1</c:v>
                </c:pt>
                <c:pt idx="1818">
                  <c:v>1</c:v>
                </c:pt>
                <c:pt idx="1819">
                  <c:v>1</c:v>
                </c:pt>
                <c:pt idx="1820">
                  <c:v>1</c:v>
                </c:pt>
                <c:pt idx="1821">
                  <c:v>1</c:v>
                </c:pt>
                <c:pt idx="1822">
                  <c:v>1</c:v>
                </c:pt>
                <c:pt idx="1823">
                  <c:v>1</c:v>
                </c:pt>
                <c:pt idx="1824">
                  <c:v>1</c:v>
                </c:pt>
                <c:pt idx="1825">
                  <c:v>1</c:v>
                </c:pt>
                <c:pt idx="1826">
                  <c:v>1</c:v>
                </c:pt>
                <c:pt idx="1827">
                  <c:v>1</c:v>
                </c:pt>
                <c:pt idx="1828">
                  <c:v>1</c:v>
                </c:pt>
                <c:pt idx="1829">
                  <c:v>1</c:v>
                </c:pt>
                <c:pt idx="1830">
                  <c:v>1</c:v>
                </c:pt>
                <c:pt idx="1831">
                  <c:v>1</c:v>
                </c:pt>
                <c:pt idx="1832">
                  <c:v>1</c:v>
                </c:pt>
                <c:pt idx="1833">
                  <c:v>1</c:v>
                </c:pt>
                <c:pt idx="1834">
                  <c:v>1</c:v>
                </c:pt>
                <c:pt idx="1835">
                  <c:v>1</c:v>
                </c:pt>
                <c:pt idx="1836">
                  <c:v>1</c:v>
                </c:pt>
                <c:pt idx="1837">
                  <c:v>1</c:v>
                </c:pt>
                <c:pt idx="1838">
                  <c:v>1</c:v>
                </c:pt>
                <c:pt idx="1839">
                  <c:v>1</c:v>
                </c:pt>
                <c:pt idx="1840">
                  <c:v>1</c:v>
                </c:pt>
                <c:pt idx="1841">
                  <c:v>1</c:v>
                </c:pt>
                <c:pt idx="1842">
                  <c:v>1</c:v>
                </c:pt>
                <c:pt idx="1843">
                  <c:v>1</c:v>
                </c:pt>
                <c:pt idx="1844">
                  <c:v>1</c:v>
                </c:pt>
                <c:pt idx="1845">
                  <c:v>1</c:v>
                </c:pt>
                <c:pt idx="1846">
                  <c:v>1</c:v>
                </c:pt>
                <c:pt idx="1847">
                  <c:v>1</c:v>
                </c:pt>
                <c:pt idx="1848">
                  <c:v>1</c:v>
                </c:pt>
                <c:pt idx="1849">
                  <c:v>1</c:v>
                </c:pt>
                <c:pt idx="1850">
                  <c:v>1</c:v>
                </c:pt>
                <c:pt idx="1851">
                  <c:v>1</c:v>
                </c:pt>
                <c:pt idx="1852">
                  <c:v>1</c:v>
                </c:pt>
                <c:pt idx="1853">
                  <c:v>1</c:v>
                </c:pt>
                <c:pt idx="1854">
                  <c:v>1</c:v>
                </c:pt>
                <c:pt idx="1855">
                  <c:v>1</c:v>
                </c:pt>
                <c:pt idx="1856">
                  <c:v>1</c:v>
                </c:pt>
                <c:pt idx="1857">
                  <c:v>1</c:v>
                </c:pt>
                <c:pt idx="1858">
                  <c:v>1</c:v>
                </c:pt>
                <c:pt idx="1859">
                  <c:v>1</c:v>
                </c:pt>
                <c:pt idx="1860">
                  <c:v>1</c:v>
                </c:pt>
                <c:pt idx="1861">
                  <c:v>1</c:v>
                </c:pt>
                <c:pt idx="1862">
                  <c:v>1</c:v>
                </c:pt>
                <c:pt idx="1863">
                  <c:v>1</c:v>
                </c:pt>
                <c:pt idx="1864">
                  <c:v>1</c:v>
                </c:pt>
                <c:pt idx="1865">
                  <c:v>1</c:v>
                </c:pt>
                <c:pt idx="1866">
                  <c:v>1</c:v>
                </c:pt>
                <c:pt idx="1867">
                  <c:v>1</c:v>
                </c:pt>
                <c:pt idx="1868">
                  <c:v>1</c:v>
                </c:pt>
                <c:pt idx="1869">
                  <c:v>1</c:v>
                </c:pt>
                <c:pt idx="1870">
                  <c:v>1</c:v>
                </c:pt>
                <c:pt idx="1871">
                  <c:v>1</c:v>
                </c:pt>
                <c:pt idx="1872">
                  <c:v>1</c:v>
                </c:pt>
                <c:pt idx="1873">
                  <c:v>1</c:v>
                </c:pt>
                <c:pt idx="1874">
                  <c:v>1</c:v>
                </c:pt>
                <c:pt idx="1875">
                  <c:v>1</c:v>
                </c:pt>
                <c:pt idx="1876">
                  <c:v>1</c:v>
                </c:pt>
                <c:pt idx="1877">
                  <c:v>1</c:v>
                </c:pt>
                <c:pt idx="1878">
                  <c:v>1</c:v>
                </c:pt>
                <c:pt idx="1879">
                  <c:v>1</c:v>
                </c:pt>
                <c:pt idx="1880">
                  <c:v>1</c:v>
                </c:pt>
                <c:pt idx="1881">
                  <c:v>1</c:v>
                </c:pt>
                <c:pt idx="1882">
                  <c:v>1</c:v>
                </c:pt>
                <c:pt idx="1883">
                  <c:v>1</c:v>
                </c:pt>
                <c:pt idx="1884">
                  <c:v>1</c:v>
                </c:pt>
                <c:pt idx="1885">
                  <c:v>1</c:v>
                </c:pt>
                <c:pt idx="1886">
                  <c:v>1</c:v>
                </c:pt>
                <c:pt idx="1887">
                  <c:v>1</c:v>
                </c:pt>
                <c:pt idx="1888">
                  <c:v>1</c:v>
                </c:pt>
                <c:pt idx="1889">
                  <c:v>1</c:v>
                </c:pt>
                <c:pt idx="1890">
                  <c:v>1</c:v>
                </c:pt>
                <c:pt idx="1891">
                  <c:v>1</c:v>
                </c:pt>
                <c:pt idx="1892">
                  <c:v>1</c:v>
                </c:pt>
                <c:pt idx="1893">
                  <c:v>1</c:v>
                </c:pt>
                <c:pt idx="1894">
                  <c:v>1</c:v>
                </c:pt>
                <c:pt idx="1895">
                  <c:v>1</c:v>
                </c:pt>
                <c:pt idx="1896">
                  <c:v>1</c:v>
                </c:pt>
                <c:pt idx="1897">
                  <c:v>1</c:v>
                </c:pt>
                <c:pt idx="1898">
                  <c:v>1</c:v>
                </c:pt>
                <c:pt idx="1899">
                  <c:v>1</c:v>
                </c:pt>
                <c:pt idx="1900">
                  <c:v>1</c:v>
                </c:pt>
                <c:pt idx="1901">
                  <c:v>1</c:v>
                </c:pt>
                <c:pt idx="1902">
                  <c:v>1</c:v>
                </c:pt>
                <c:pt idx="1903">
                  <c:v>1</c:v>
                </c:pt>
                <c:pt idx="1904">
                  <c:v>1</c:v>
                </c:pt>
                <c:pt idx="1905">
                  <c:v>1</c:v>
                </c:pt>
                <c:pt idx="1906">
                  <c:v>1</c:v>
                </c:pt>
                <c:pt idx="1907">
                  <c:v>1</c:v>
                </c:pt>
                <c:pt idx="1908">
                  <c:v>1</c:v>
                </c:pt>
                <c:pt idx="1909">
                  <c:v>1</c:v>
                </c:pt>
                <c:pt idx="1910">
                  <c:v>1</c:v>
                </c:pt>
                <c:pt idx="1911">
                  <c:v>1</c:v>
                </c:pt>
                <c:pt idx="1912">
                  <c:v>1</c:v>
                </c:pt>
                <c:pt idx="1913">
                  <c:v>1</c:v>
                </c:pt>
                <c:pt idx="1914">
                  <c:v>1</c:v>
                </c:pt>
                <c:pt idx="1915">
                  <c:v>1</c:v>
                </c:pt>
                <c:pt idx="1916">
                  <c:v>1</c:v>
                </c:pt>
                <c:pt idx="1917">
                  <c:v>1</c:v>
                </c:pt>
                <c:pt idx="1918">
                  <c:v>1</c:v>
                </c:pt>
                <c:pt idx="1919">
                  <c:v>1</c:v>
                </c:pt>
                <c:pt idx="1920">
                  <c:v>1</c:v>
                </c:pt>
                <c:pt idx="1921">
                  <c:v>1</c:v>
                </c:pt>
                <c:pt idx="1922">
                  <c:v>1</c:v>
                </c:pt>
                <c:pt idx="1923">
                  <c:v>1</c:v>
                </c:pt>
                <c:pt idx="1924">
                  <c:v>1</c:v>
                </c:pt>
                <c:pt idx="1925">
                  <c:v>1</c:v>
                </c:pt>
                <c:pt idx="1926">
                  <c:v>1</c:v>
                </c:pt>
                <c:pt idx="1927">
                  <c:v>1</c:v>
                </c:pt>
                <c:pt idx="1928">
                  <c:v>1</c:v>
                </c:pt>
                <c:pt idx="1929">
                  <c:v>1</c:v>
                </c:pt>
                <c:pt idx="1930">
                  <c:v>1</c:v>
                </c:pt>
                <c:pt idx="1931">
                  <c:v>1</c:v>
                </c:pt>
                <c:pt idx="1932">
                  <c:v>1</c:v>
                </c:pt>
                <c:pt idx="1933">
                  <c:v>1</c:v>
                </c:pt>
                <c:pt idx="1934">
                  <c:v>1</c:v>
                </c:pt>
                <c:pt idx="1935">
                  <c:v>1</c:v>
                </c:pt>
                <c:pt idx="1936">
                  <c:v>1</c:v>
                </c:pt>
                <c:pt idx="1937">
                  <c:v>1</c:v>
                </c:pt>
                <c:pt idx="1938">
                  <c:v>1</c:v>
                </c:pt>
                <c:pt idx="1939">
                  <c:v>1</c:v>
                </c:pt>
                <c:pt idx="1940">
                  <c:v>1</c:v>
                </c:pt>
                <c:pt idx="1941">
                  <c:v>1</c:v>
                </c:pt>
                <c:pt idx="1942">
                  <c:v>1</c:v>
                </c:pt>
                <c:pt idx="1943">
                  <c:v>1</c:v>
                </c:pt>
                <c:pt idx="1944">
                  <c:v>1</c:v>
                </c:pt>
                <c:pt idx="1945">
                  <c:v>1</c:v>
                </c:pt>
                <c:pt idx="1946">
                  <c:v>1</c:v>
                </c:pt>
                <c:pt idx="1947">
                  <c:v>1</c:v>
                </c:pt>
                <c:pt idx="1948">
                  <c:v>1</c:v>
                </c:pt>
                <c:pt idx="1949">
                  <c:v>1</c:v>
                </c:pt>
                <c:pt idx="1950">
                  <c:v>1</c:v>
                </c:pt>
                <c:pt idx="1951">
                  <c:v>1</c:v>
                </c:pt>
                <c:pt idx="1952">
                  <c:v>1</c:v>
                </c:pt>
                <c:pt idx="1953">
                  <c:v>1</c:v>
                </c:pt>
                <c:pt idx="1954">
                  <c:v>1</c:v>
                </c:pt>
                <c:pt idx="1955">
                  <c:v>1</c:v>
                </c:pt>
                <c:pt idx="1956">
                  <c:v>1</c:v>
                </c:pt>
                <c:pt idx="1957">
                  <c:v>1</c:v>
                </c:pt>
                <c:pt idx="1958">
                  <c:v>1</c:v>
                </c:pt>
                <c:pt idx="1959">
                  <c:v>1</c:v>
                </c:pt>
                <c:pt idx="1960">
                  <c:v>1</c:v>
                </c:pt>
                <c:pt idx="1961">
                  <c:v>1</c:v>
                </c:pt>
                <c:pt idx="1962">
                  <c:v>1</c:v>
                </c:pt>
                <c:pt idx="1963">
                  <c:v>1</c:v>
                </c:pt>
                <c:pt idx="1964">
                  <c:v>1</c:v>
                </c:pt>
                <c:pt idx="1965">
                  <c:v>1</c:v>
                </c:pt>
                <c:pt idx="1966">
                  <c:v>1</c:v>
                </c:pt>
                <c:pt idx="1967">
                  <c:v>1</c:v>
                </c:pt>
                <c:pt idx="1968">
                  <c:v>1</c:v>
                </c:pt>
                <c:pt idx="1969">
                  <c:v>1</c:v>
                </c:pt>
                <c:pt idx="1970">
                  <c:v>1</c:v>
                </c:pt>
                <c:pt idx="1971">
                  <c:v>1</c:v>
                </c:pt>
                <c:pt idx="1972">
                  <c:v>1</c:v>
                </c:pt>
                <c:pt idx="1973">
                  <c:v>1</c:v>
                </c:pt>
                <c:pt idx="1974">
                  <c:v>1</c:v>
                </c:pt>
                <c:pt idx="1975">
                  <c:v>1</c:v>
                </c:pt>
                <c:pt idx="1976">
                  <c:v>1</c:v>
                </c:pt>
                <c:pt idx="1977">
                  <c:v>1</c:v>
                </c:pt>
                <c:pt idx="1978">
                  <c:v>1</c:v>
                </c:pt>
                <c:pt idx="1979">
                  <c:v>1</c:v>
                </c:pt>
                <c:pt idx="1980">
                  <c:v>1</c:v>
                </c:pt>
                <c:pt idx="1981">
                  <c:v>1</c:v>
                </c:pt>
                <c:pt idx="1982">
                  <c:v>1</c:v>
                </c:pt>
                <c:pt idx="1983">
                  <c:v>1</c:v>
                </c:pt>
                <c:pt idx="1984">
                  <c:v>1</c:v>
                </c:pt>
                <c:pt idx="1985">
                  <c:v>1</c:v>
                </c:pt>
                <c:pt idx="1986">
                  <c:v>1</c:v>
                </c:pt>
                <c:pt idx="1987">
                  <c:v>1</c:v>
                </c:pt>
                <c:pt idx="1988">
                  <c:v>1</c:v>
                </c:pt>
                <c:pt idx="1989">
                  <c:v>1</c:v>
                </c:pt>
                <c:pt idx="1990">
                  <c:v>1</c:v>
                </c:pt>
                <c:pt idx="1991">
                  <c:v>1</c:v>
                </c:pt>
                <c:pt idx="1992">
                  <c:v>1</c:v>
                </c:pt>
                <c:pt idx="1993">
                  <c:v>1</c:v>
                </c:pt>
                <c:pt idx="1994">
                  <c:v>1</c:v>
                </c:pt>
                <c:pt idx="1995">
                  <c:v>1</c:v>
                </c:pt>
                <c:pt idx="1996">
                  <c:v>1</c:v>
                </c:pt>
                <c:pt idx="1997">
                  <c:v>1</c:v>
                </c:pt>
                <c:pt idx="1998">
                  <c:v>1</c:v>
                </c:pt>
                <c:pt idx="1999">
                  <c:v>1</c:v>
                </c:pt>
              </c:numCache>
            </c:numRef>
          </c:yVal>
          <c:smooth val="1"/>
        </c:ser>
        <c:ser>
          <c:idx val="1"/>
          <c:order val="1"/>
          <c:spPr>
            <a:ln w="22225"/>
          </c:spPr>
          <c:marker>
            <c:symbol val="none"/>
          </c:marker>
          <c:xVal>
            <c:numRef>
              <c:f>spinout!$A$1:$A$2000</c:f>
              <c:numCache>
                <c:formatCode>0.00E+00</c:formatCode>
                <c:ptCount val="2000"/>
                <c:pt idx="0">
                  <c:v>0</c:v>
                </c:pt>
                <c:pt idx="1">
                  <c:v>1.0000000000000002E-2</c:v>
                </c:pt>
                <c:pt idx="2">
                  <c:v>2.0000000000000004E-2</c:v>
                </c:pt>
                <c:pt idx="3">
                  <c:v>3.0000000000000002E-2</c:v>
                </c:pt>
                <c:pt idx="4">
                  <c:v>4.0000000000000008E-2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7.0000000000000021E-2</c:v>
                </c:pt>
                <c:pt idx="8">
                  <c:v>8.0000000000000016E-2</c:v>
                </c:pt>
                <c:pt idx="9">
                  <c:v>9.0000000000000011E-2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0.12000000000000001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0.15000000000000002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0.21000000000000002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0.24000000000000002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0.29000000000000004</c:v>
                </c:pt>
                <c:pt idx="30">
                  <c:v>0.30000000000000004</c:v>
                </c:pt>
                <c:pt idx="31">
                  <c:v>0.31000000000000005</c:v>
                </c:pt>
                <c:pt idx="32">
                  <c:v>0.32000000000000006</c:v>
                </c:pt>
                <c:pt idx="33">
                  <c:v>0.33000000000000007</c:v>
                </c:pt>
                <c:pt idx="34">
                  <c:v>0.34</c:v>
                </c:pt>
                <c:pt idx="35">
                  <c:v>0.35000000000000003</c:v>
                </c:pt>
                <c:pt idx="36">
                  <c:v>0.36000000000000004</c:v>
                </c:pt>
                <c:pt idx="37">
                  <c:v>0.37000000000000005</c:v>
                </c:pt>
                <c:pt idx="38">
                  <c:v>0.38000000000000006</c:v>
                </c:pt>
                <c:pt idx="39">
                  <c:v>0.39000000000000007</c:v>
                </c:pt>
                <c:pt idx="40">
                  <c:v>0.4</c:v>
                </c:pt>
                <c:pt idx="41">
                  <c:v>0.41000000000000003</c:v>
                </c:pt>
                <c:pt idx="42">
                  <c:v>0.42000000000000004</c:v>
                </c:pt>
                <c:pt idx="43">
                  <c:v>0.43000000000000005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0.47000000000000003</c:v>
                </c:pt>
                <c:pt idx="48">
                  <c:v>0.48000000000000004</c:v>
                </c:pt>
                <c:pt idx="49">
                  <c:v>0.49000000000000005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0.60000000000000009</c:v>
                </c:pt>
                <c:pt idx="61">
                  <c:v>0.6100000000000001</c:v>
                </c:pt>
                <c:pt idx="62">
                  <c:v>0.62000000000000011</c:v>
                </c:pt>
                <c:pt idx="63">
                  <c:v>0.63000000000000012</c:v>
                </c:pt>
                <c:pt idx="64">
                  <c:v>0.64000000000000012</c:v>
                </c:pt>
                <c:pt idx="65">
                  <c:v>0.65000000000000013</c:v>
                </c:pt>
                <c:pt idx="66">
                  <c:v>0.66000000000000014</c:v>
                </c:pt>
                <c:pt idx="67">
                  <c:v>0.67000000000000015</c:v>
                </c:pt>
                <c:pt idx="68">
                  <c:v>0.68</c:v>
                </c:pt>
                <c:pt idx="69">
                  <c:v>0.69000000000000006</c:v>
                </c:pt>
                <c:pt idx="70">
                  <c:v>0.70000000000000007</c:v>
                </c:pt>
                <c:pt idx="71">
                  <c:v>0.71000000000000008</c:v>
                </c:pt>
                <c:pt idx="72">
                  <c:v>0.72000000000000008</c:v>
                </c:pt>
                <c:pt idx="73">
                  <c:v>0.73000000000000009</c:v>
                </c:pt>
                <c:pt idx="74">
                  <c:v>0.7400000000000001</c:v>
                </c:pt>
                <c:pt idx="75">
                  <c:v>0.75000000000000011</c:v>
                </c:pt>
                <c:pt idx="76">
                  <c:v>0.76000000000000012</c:v>
                </c:pt>
                <c:pt idx="77">
                  <c:v>0.77000000000000013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0.82000000000000006</c:v>
                </c:pt>
                <c:pt idx="83">
                  <c:v>0.83000000000000007</c:v>
                </c:pt>
                <c:pt idx="84">
                  <c:v>0.84000000000000008</c:v>
                </c:pt>
                <c:pt idx="85">
                  <c:v>0.85000000000000009</c:v>
                </c:pt>
                <c:pt idx="86">
                  <c:v>0.8600000000000001</c:v>
                </c:pt>
                <c:pt idx="87">
                  <c:v>0.87000000000000011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0.94000000000000006</c:v>
                </c:pt>
                <c:pt idx="95">
                  <c:v>0.95000000000000007</c:v>
                </c:pt>
                <c:pt idx="96">
                  <c:v>0.96000000000000008</c:v>
                </c:pt>
                <c:pt idx="97">
                  <c:v>0.97000000000000008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1.1299999999999997</c:v>
                </c:pt>
                <c:pt idx="114">
                  <c:v>1.1399999999999997</c:v>
                </c:pt>
                <c:pt idx="115">
                  <c:v>1.1499999999999997</c:v>
                </c:pt>
                <c:pt idx="116">
                  <c:v>1.1599999999999997</c:v>
                </c:pt>
                <c:pt idx="117">
                  <c:v>1.1700000000000002</c:v>
                </c:pt>
                <c:pt idx="118">
                  <c:v>1.1800000000000002</c:v>
                </c:pt>
                <c:pt idx="119">
                  <c:v>1.1900000000000002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1.3800000000000001</c:v>
                </c:pt>
                <c:pt idx="139">
                  <c:v>1.3900000000000001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1.6300000000000001</c:v>
                </c:pt>
                <c:pt idx="164">
                  <c:v>1.6400000000000001</c:v>
                </c:pt>
                <c:pt idx="165">
                  <c:v>1.6500000000000001</c:v>
                </c:pt>
                <c:pt idx="166">
                  <c:v>1.6600000000000001</c:v>
                </c:pt>
                <c:pt idx="167">
                  <c:v>1.6700000000000002</c:v>
                </c:pt>
                <c:pt idx="168">
                  <c:v>1.6800000000000002</c:v>
                </c:pt>
                <c:pt idx="169">
                  <c:v>1.6900000000000002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1.8800000000000001</c:v>
                </c:pt>
                <c:pt idx="189">
                  <c:v>1.8900000000000001</c:v>
                </c:pt>
                <c:pt idx="190">
                  <c:v>1.9000000000000001</c:v>
                </c:pt>
                <c:pt idx="191">
                  <c:v>1.9100000000000001</c:v>
                </c:pt>
                <c:pt idx="192">
                  <c:v>1.9200000000000002</c:v>
                </c:pt>
                <c:pt idx="193">
                  <c:v>1.9300000000000002</c:v>
                </c:pt>
                <c:pt idx="194">
                  <c:v>1.9400000000000002</c:v>
                </c:pt>
                <c:pt idx="195">
                  <c:v>1.9500000000000002</c:v>
                </c:pt>
                <c:pt idx="196">
                  <c:v>1.9600000000000002</c:v>
                </c:pt>
                <c:pt idx="197">
                  <c:v>1.9700000000000002</c:v>
                </c:pt>
                <c:pt idx="198">
                  <c:v>1.9800000000000002</c:v>
                </c:pt>
                <c:pt idx="199">
                  <c:v>1.9900000000000002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2.3099999999999996</c:v>
                </c:pt>
                <c:pt idx="232">
                  <c:v>2.3199999999999994</c:v>
                </c:pt>
                <c:pt idx="233">
                  <c:v>2.3299999999999996</c:v>
                </c:pt>
                <c:pt idx="234">
                  <c:v>2.34</c:v>
                </c:pt>
                <c:pt idx="235">
                  <c:v>2.3499999999999996</c:v>
                </c:pt>
                <c:pt idx="236">
                  <c:v>2.36</c:v>
                </c:pt>
                <c:pt idx="237">
                  <c:v>2.3699999999999997</c:v>
                </c:pt>
                <c:pt idx="238">
                  <c:v>2.38</c:v>
                </c:pt>
                <c:pt idx="239">
                  <c:v>2.3899999999999997</c:v>
                </c:pt>
                <c:pt idx="240">
                  <c:v>2.4</c:v>
                </c:pt>
                <c:pt idx="241">
                  <c:v>2.4099999999999997</c:v>
                </c:pt>
                <c:pt idx="242">
                  <c:v>2.42</c:v>
                </c:pt>
                <c:pt idx="243">
                  <c:v>2.4299999999999997</c:v>
                </c:pt>
                <c:pt idx="244">
                  <c:v>2.44</c:v>
                </c:pt>
                <c:pt idx="245">
                  <c:v>2.4499999999999997</c:v>
                </c:pt>
                <c:pt idx="246">
                  <c:v>2.46</c:v>
                </c:pt>
                <c:pt idx="247">
                  <c:v>2.4699999999999998</c:v>
                </c:pt>
                <c:pt idx="248">
                  <c:v>2.48</c:v>
                </c:pt>
                <c:pt idx="249">
                  <c:v>2.4899999999999998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2.7600000000000002</c:v>
                </c:pt>
                <c:pt idx="277">
                  <c:v>2.77</c:v>
                </c:pt>
                <c:pt idx="278">
                  <c:v>2.7800000000000002</c:v>
                </c:pt>
                <c:pt idx="279">
                  <c:v>2.79</c:v>
                </c:pt>
                <c:pt idx="280">
                  <c:v>2.8</c:v>
                </c:pt>
                <c:pt idx="281">
                  <c:v>2.8099999999999996</c:v>
                </c:pt>
                <c:pt idx="282">
                  <c:v>2.82</c:v>
                </c:pt>
                <c:pt idx="283">
                  <c:v>2.8299999999999996</c:v>
                </c:pt>
                <c:pt idx="284">
                  <c:v>2.84</c:v>
                </c:pt>
                <c:pt idx="285">
                  <c:v>2.8499999999999996</c:v>
                </c:pt>
                <c:pt idx="286">
                  <c:v>2.86</c:v>
                </c:pt>
                <c:pt idx="287">
                  <c:v>2.8699999999999997</c:v>
                </c:pt>
                <c:pt idx="288">
                  <c:v>2.88</c:v>
                </c:pt>
                <c:pt idx="289">
                  <c:v>2.8899999999999997</c:v>
                </c:pt>
                <c:pt idx="290">
                  <c:v>2.9</c:v>
                </c:pt>
                <c:pt idx="291">
                  <c:v>2.9099999999999997</c:v>
                </c:pt>
                <c:pt idx="292">
                  <c:v>2.92</c:v>
                </c:pt>
                <c:pt idx="293">
                  <c:v>2.9299999999999997</c:v>
                </c:pt>
                <c:pt idx="294">
                  <c:v>2.94</c:v>
                </c:pt>
                <c:pt idx="295">
                  <c:v>2.9499999999999997</c:v>
                </c:pt>
                <c:pt idx="296">
                  <c:v>2.96</c:v>
                </c:pt>
                <c:pt idx="297">
                  <c:v>2.9699999999999998</c:v>
                </c:pt>
                <c:pt idx="298">
                  <c:v>2.98</c:v>
                </c:pt>
                <c:pt idx="299">
                  <c:v>2.9899999999999998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3.2600000000000002</c:v>
                </c:pt>
                <c:pt idx="327">
                  <c:v>3.27</c:v>
                </c:pt>
                <c:pt idx="328">
                  <c:v>3.2800000000000002</c:v>
                </c:pt>
                <c:pt idx="329">
                  <c:v>3.29</c:v>
                </c:pt>
                <c:pt idx="330">
                  <c:v>3.3</c:v>
                </c:pt>
                <c:pt idx="331">
                  <c:v>3.3099999999999996</c:v>
                </c:pt>
                <c:pt idx="332">
                  <c:v>3.32</c:v>
                </c:pt>
                <c:pt idx="333">
                  <c:v>3.3299999999999996</c:v>
                </c:pt>
                <c:pt idx="334">
                  <c:v>3.34</c:v>
                </c:pt>
                <c:pt idx="335">
                  <c:v>3.3499999999999996</c:v>
                </c:pt>
                <c:pt idx="336">
                  <c:v>3.36</c:v>
                </c:pt>
                <c:pt idx="337">
                  <c:v>3.3699999999999997</c:v>
                </c:pt>
                <c:pt idx="338">
                  <c:v>3.38</c:v>
                </c:pt>
                <c:pt idx="339">
                  <c:v>3.3899999999999997</c:v>
                </c:pt>
                <c:pt idx="340">
                  <c:v>3.4</c:v>
                </c:pt>
                <c:pt idx="341">
                  <c:v>3.4099999999999997</c:v>
                </c:pt>
                <c:pt idx="342">
                  <c:v>3.42</c:v>
                </c:pt>
                <c:pt idx="343">
                  <c:v>3.4299999999999997</c:v>
                </c:pt>
                <c:pt idx="344">
                  <c:v>3.44</c:v>
                </c:pt>
                <c:pt idx="345">
                  <c:v>3.4499999999999997</c:v>
                </c:pt>
                <c:pt idx="346">
                  <c:v>3.46</c:v>
                </c:pt>
                <c:pt idx="347">
                  <c:v>3.4699999999999998</c:v>
                </c:pt>
                <c:pt idx="348">
                  <c:v>3.48</c:v>
                </c:pt>
                <c:pt idx="349">
                  <c:v>3.4899999999999998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3.7600000000000002</c:v>
                </c:pt>
                <c:pt idx="377">
                  <c:v>3.77</c:v>
                </c:pt>
                <c:pt idx="378">
                  <c:v>3.7800000000000002</c:v>
                </c:pt>
                <c:pt idx="379">
                  <c:v>3.79</c:v>
                </c:pt>
                <c:pt idx="380">
                  <c:v>3.8</c:v>
                </c:pt>
                <c:pt idx="381">
                  <c:v>3.8099999999999996</c:v>
                </c:pt>
                <c:pt idx="382">
                  <c:v>3.82</c:v>
                </c:pt>
                <c:pt idx="383">
                  <c:v>3.8299999999999996</c:v>
                </c:pt>
                <c:pt idx="384">
                  <c:v>3.84</c:v>
                </c:pt>
                <c:pt idx="385">
                  <c:v>3.8499999999999996</c:v>
                </c:pt>
                <c:pt idx="386">
                  <c:v>3.86</c:v>
                </c:pt>
                <c:pt idx="387">
                  <c:v>3.8699999999999997</c:v>
                </c:pt>
                <c:pt idx="388">
                  <c:v>3.88</c:v>
                </c:pt>
                <c:pt idx="389">
                  <c:v>3.8899999999999997</c:v>
                </c:pt>
                <c:pt idx="390">
                  <c:v>3.9</c:v>
                </c:pt>
                <c:pt idx="391">
                  <c:v>3.9099999999999997</c:v>
                </c:pt>
                <c:pt idx="392">
                  <c:v>3.92</c:v>
                </c:pt>
                <c:pt idx="393">
                  <c:v>3.9299999999999997</c:v>
                </c:pt>
                <c:pt idx="394">
                  <c:v>3.94</c:v>
                </c:pt>
                <c:pt idx="395">
                  <c:v>3.9499999999999997</c:v>
                </c:pt>
                <c:pt idx="396">
                  <c:v>3.96</c:v>
                </c:pt>
                <c:pt idx="397">
                  <c:v>3.9699999999999998</c:v>
                </c:pt>
                <c:pt idx="398">
                  <c:v>3.98</c:v>
                </c:pt>
                <c:pt idx="399">
                  <c:v>3.9899999999999998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4.1099999999999994</c:v>
                </c:pt>
                <c:pt idx="412">
                  <c:v>4.1199999999999992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4.1499999999999995</c:v>
                </c:pt>
                <c:pt idx="416">
                  <c:v>4.1599999999999993</c:v>
                </c:pt>
                <c:pt idx="417">
                  <c:v>4.17</c:v>
                </c:pt>
                <c:pt idx="418">
                  <c:v>4.18</c:v>
                </c:pt>
                <c:pt idx="419">
                  <c:v>4.1899999999999995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4.3199999999999994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4.3599999999999994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4.4300000000000006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4.4700000000000006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4.6099999999999994</c:v>
                </c:pt>
                <c:pt idx="462">
                  <c:v>4.6199999999999992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4.6499999999999995</c:v>
                </c:pt>
                <c:pt idx="466">
                  <c:v>4.6599999999999993</c:v>
                </c:pt>
                <c:pt idx="467">
                  <c:v>4.67</c:v>
                </c:pt>
                <c:pt idx="468">
                  <c:v>4.68</c:v>
                </c:pt>
                <c:pt idx="469">
                  <c:v>4.6899999999999995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4.8199999999999994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4.8599999999999994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4.9300000000000006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4.9700000000000006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5.1099999999999994</c:v>
                </c:pt>
                <c:pt idx="512">
                  <c:v>5.1199999999999992</c:v>
                </c:pt>
                <c:pt idx="513">
                  <c:v>5.13</c:v>
                </c:pt>
                <c:pt idx="514">
                  <c:v>5.14</c:v>
                </c:pt>
                <c:pt idx="515">
                  <c:v>5.1499999999999995</c:v>
                </c:pt>
                <c:pt idx="516">
                  <c:v>5.1599999999999993</c:v>
                </c:pt>
                <c:pt idx="517">
                  <c:v>5.17</c:v>
                </c:pt>
                <c:pt idx="518">
                  <c:v>5.18</c:v>
                </c:pt>
                <c:pt idx="519">
                  <c:v>5.1899999999999995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5.24</c:v>
                </c:pt>
                <c:pt idx="525">
                  <c:v>5.25</c:v>
                </c:pt>
                <c:pt idx="526">
                  <c:v>5.26</c:v>
                </c:pt>
                <c:pt idx="527">
                  <c:v>5.2700000000000005</c:v>
                </c:pt>
                <c:pt idx="528">
                  <c:v>5.28</c:v>
                </c:pt>
                <c:pt idx="529">
                  <c:v>5.29</c:v>
                </c:pt>
                <c:pt idx="530">
                  <c:v>5.3</c:v>
                </c:pt>
                <c:pt idx="531">
                  <c:v>5.31</c:v>
                </c:pt>
                <c:pt idx="532">
                  <c:v>5.3199999999999994</c:v>
                </c:pt>
                <c:pt idx="533">
                  <c:v>5.33</c:v>
                </c:pt>
                <c:pt idx="534">
                  <c:v>5.34</c:v>
                </c:pt>
                <c:pt idx="535">
                  <c:v>5.35</c:v>
                </c:pt>
                <c:pt idx="536">
                  <c:v>5.3599999999999994</c:v>
                </c:pt>
                <c:pt idx="537">
                  <c:v>5.37</c:v>
                </c:pt>
                <c:pt idx="538">
                  <c:v>5.38</c:v>
                </c:pt>
                <c:pt idx="539">
                  <c:v>5.39</c:v>
                </c:pt>
                <c:pt idx="540">
                  <c:v>5.4</c:v>
                </c:pt>
                <c:pt idx="541">
                  <c:v>5.41</c:v>
                </c:pt>
                <c:pt idx="542">
                  <c:v>5.42</c:v>
                </c:pt>
                <c:pt idx="543">
                  <c:v>5.4300000000000006</c:v>
                </c:pt>
                <c:pt idx="544">
                  <c:v>5.44</c:v>
                </c:pt>
                <c:pt idx="545">
                  <c:v>5.45</c:v>
                </c:pt>
                <c:pt idx="546">
                  <c:v>5.46</c:v>
                </c:pt>
                <c:pt idx="547">
                  <c:v>5.4700000000000006</c:v>
                </c:pt>
                <c:pt idx="548">
                  <c:v>5.48</c:v>
                </c:pt>
                <c:pt idx="549">
                  <c:v>5.49</c:v>
                </c:pt>
                <c:pt idx="550">
                  <c:v>5.5</c:v>
                </c:pt>
                <c:pt idx="551">
                  <c:v>5.51</c:v>
                </c:pt>
                <c:pt idx="552">
                  <c:v>5.52</c:v>
                </c:pt>
                <c:pt idx="553">
                  <c:v>5.53</c:v>
                </c:pt>
                <c:pt idx="554">
                  <c:v>5.54</c:v>
                </c:pt>
                <c:pt idx="555">
                  <c:v>5.55</c:v>
                </c:pt>
                <c:pt idx="556">
                  <c:v>5.56</c:v>
                </c:pt>
                <c:pt idx="557">
                  <c:v>5.57</c:v>
                </c:pt>
                <c:pt idx="558">
                  <c:v>5.58</c:v>
                </c:pt>
                <c:pt idx="559">
                  <c:v>5.59</c:v>
                </c:pt>
                <c:pt idx="560">
                  <c:v>5.6</c:v>
                </c:pt>
                <c:pt idx="561">
                  <c:v>5.6099999999999994</c:v>
                </c:pt>
                <c:pt idx="562">
                  <c:v>5.6199999999999992</c:v>
                </c:pt>
                <c:pt idx="563">
                  <c:v>5.63</c:v>
                </c:pt>
                <c:pt idx="564">
                  <c:v>5.64</c:v>
                </c:pt>
                <c:pt idx="565">
                  <c:v>5.6499999999999995</c:v>
                </c:pt>
                <c:pt idx="566">
                  <c:v>5.6599999999999993</c:v>
                </c:pt>
                <c:pt idx="567">
                  <c:v>5.67</c:v>
                </c:pt>
                <c:pt idx="568">
                  <c:v>5.68</c:v>
                </c:pt>
                <c:pt idx="569">
                  <c:v>5.6899999999999995</c:v>
                </c:pt>
                <c:pt idx="570">
                  <c:v>5.7</c:v>
                </c:pt>
                <c:pt idx="571">
                  <c:v>5.71</c:v>
                </c:pt>
                <c:pt idx="572">
                  <c:v>5.72</c:v>
                </c:pt>
                <c:pt idx="573">
                  <c:v>5.73</c:v>
                </c:pt>
                <c:pt idx="574">
                  <c:v>5.74</c:v>
                </c:pt>
                <c:pt idx="575">
                  <c:v>5.75</c:v>
                </c:pt>
                <c:pt idx="576">
                  <c:v>5.76</c:v>
                </c:pt>
                <c:pt idx="577">
                  <c:v>5.7700000000000005</c:v>
                </c:pt>
                <c:pt idx="578">
                  <c:v>5.78</c:v>
                </c:pt>
                <c:pt idx="579">
                  <c:v>5.79</c:v>
                </c:pt>
                <c:pt idx="580">
                  <c:v>5.8</c:v>
                </c:pt>
                <c:pt idx="581">
                  <c:v>5.81</c:v>
                </c:pt>
                <c:pt idx="582">
                  <c:v>5.8199999999999994</c:v>
                </c:pt>
                <c:pt idx="583">
                  <c:v>5.83</c:v>
                </c:pt>
                <c:pt idx="584">
                  <c:v>5.84</c:v>
                </c:pt>
                <c:pt idx="585">
                  <c:v>5.85</c:v>
                </c:pt>
                <c:pt idx="586">
                  <c:v>5.8599999999999994</c:v>
                </c:pt>
                <c:pt idx="587">
                  <c:v>5.87</c:v>
                </c:pt>
                <c:pt idx="588">
                  <c:v>5.88</c:v>
                </c:pt>
                <c:pt idx="589">
                  <c:v>5.89</c:v>
                </c:pt>
                <c:pt idx="590">
                  <c:v>5.9</c:v>
                </c:pt>
                <c:pt idx="591">
                  <c:v>5.91</c:v>
                </c:pt>
                <c:pt idx="592">
                  <c:v>5.92</c:v>
                </c:pt>
                <c:pt idx="593">
                  <c:v>5.9300000000000006</c:v>
                </c:pt>
                <c:pt idx="594">
                  <c:v>5.94</c:v>
                </c:pt>
                <c:pt idx="595">
                  <c:v>5.95</c:v>
                </c:pt>
                <c:pt idx="596">
                  <c:v>5.96</c:v>
                </c:pt>
                <c:pt idx="597">
                  <c:v>5.9700000000000006</c:v>
                </c:pt>
                <c:pt idx="598">
                  <c:v>5.98</c:v>
                </c:pt>
                <c:pt idx="599">
                  <c:v>5.99</c:v>
                </c:pt>
                <c:pt idx="600">
                  <c:v>6</c:v>
                </c:pt>
                <c:pt idx="601">
                  <c:v>6.01</c:v>
                </c:pt>
                <c:pt idx="602">
                  <c:v>6.02</c:v>
                </c:pt>
                <c:pt idx="603">
                  <c:v>6.03</c:v>
                </c:pt>
                <c:pt idx="604">
                  <c:v>6.04</c:v>
                </c:pt>
                <c:pt idx="605">
                  <c:v>6.05</c:v>
                </c:pt>
                <c:pt idx="606">
                  <c:v>6.06</c:v>
                </c:pt>
                <c:pt idx="607">
                  <c:v>6.07</c:v>
                </c:pt>
                <c:pt idx="608">
                  <c:v>6.08</c:v>
                </c:pt>
                <c:pt idx="609">
                  <c:v>6.09</c:v>
                </c:pt>
                <c:pt idx="610">
                  <c:v>6.1</c:v>
                </c:pt>
                <c:pt idx="611">
                  <c:v>6.1099999999999994</c:v>
                </c:pt>
                <c:pt idx="612">
                  <c:v>6.1199999999999992</c:v>
                </c:pt>
                <c:pt idx="613">
                  <c:v>6.13</c:v>
                </c:pt>
                <c:pt idx="614">
                  <c:v>6.14</c:v>
                </c:pt>
                <c:pt idx="615">
                  <c:v>6.1499999999999995</c:v>
                </c:pt>
                <c:pt idx="616">
                  <c:v>6.1599999999999993</c:v>
                </c:pt>
                <c:pt idx="617">
                  <c:v>6.17</c:v>
                </c:pt>
                <c:pt idx="618">
                  <c:v>6.18</c:v>
                </c:pt>
                <c:pt idx="619">
                  <c:v>6.1899999999999995</c:v>
                </c:pt>
                <c:pt idx="620">
                  <c:v>6.2</c:v>
                </c:pt>
                <c:pt idx="621">
                  <c:v>6.21</c:v>
                </c:pt>
                <c:pt idx="622">
                  <c:v>6.22</c:v>
                </c:pt>
                <c:pt idx="623">
                  <c:v>6.23</c:v>
                </c:pt>
                <c:pt idx="624">
                  <c:v>6.24</c:v>
                </c:pt>
                <c:pt idx="625">
                  <c:v>6.25</c:v>
                </c:pt>
                <c:pt idx="626">
                  <c:v>6.26</c:v>
                </c:pt>
                <c:pt idx="627">
                  <c:v>6.2700000000000005</c:v>
                </c:pt>
                <c:pt idx="628">
                  <c:v>6.28</c:v>
                </c:pt>
                <c:pt idx="629">
                  <c:v>6.29</c:v>
                </c:pt>
                <c:pt idx="630">
                  <c:v>6.3</c:v>
                </c:pt>
                <c:pt idx="631">
                  <c:v>6.31</c:v>
                </c:pt>
                <c:pt idx="632">
                  <c:v>6.3199999999999994</c:v>
                </c:pt>
                <c:pt idx="633">
                  <c:v>6.33</c:v>
                </c:pt>
                <c:pt idx="634">
                  <c:v>6.34</c:v>
                </c:pt>
                <c:pt idx="635">
                  <c:v>6.35</c:v>
                </c:pt>
                <c:pt idx="636">
                  <c:v>6.3599999999999994</c:v>
                </c:pt>
                <c:pt idx="637">
                  <c:v>6.37</c:v>
                </c:pt>
                <c:pt idx="638">
                  <c:v>6.38</c:v>
                </c:pt>
                <c:pt idx="639">
                  <c:v>6.39</c:v>
                </c:pt>
                <c:pt idx="640">
                  <c:v>6.4</c:v>
                </c:pt>
                <c:pt idx="641">
                  <c:v>6.41</c:v>
                </c:pt>
                <c:pt idx="642">
                  <c:v>6.42</c:v>
                </c:pt>
                <c:pt idx="643">
                  <c:v>6.4300000000000006</c:v>
                </c:pt>
                <c:pt idx="644">
                  <c:v>6.44</c:v>
                </c:pt>
                <c:pt idx="645">
                  <c:v>6.45</c:v>
                </c:pt>
                <c:pt idx="646">
                  <c:v>6.46</c:v>
                </c:pt>
                <c:pt idx="647">
                  <c:v>6.4700000000000006</c:v>
                </c:pt>
                <c:pt idx="648">
                  <c:v>6.48</c:v>
                </c:pt>
                <c:pt idx="649">
                  <c:v>6.49</c:v>
                </c:pt>
                <c:pt idx="650">
                  <c:v>6.5</c:v>
                </c:pt>
                <c:pt idx="651">
                  <c:v>6.51</c:v>
                </c:pt>
                <c:pt idx="652">
                  <c:v>6.52</c:v>
                </c:pt>
                <c:pt idx="653">
                  <c:v>6.53</c:v>
                </c:pt>
                <c:pt idx="654">
                  <c:v>6.54</c:v>
                </c:pt>
                <c:pt idx="655">
                  <c:v>6.55</c:v>
                </c:pt>
                <c:pt idx="656">
                  <c:v>6.56</c:v>
                </c:pt>
                <c:pt idx="657">
                  <c:v>6.57</c:v>
                </c:pt>
                <c:pt idx="658">
                  <c:v>6.58</c:v>
                </c:pt>
                <c:pt idx="659">
                  <c:v>6.59</c:v>
                </c:pt>
                <c:pt idx="660">
                  <c:v>6.6</c:v>
                </c:pt>
                <c:pt idx="661">
                  <c:v>6.6099999999999994</c:v>
                </c:pt>
                <c:pt idx="662">
                  <c:v>6.6199999999999992</c:v>
                </c:pt>
                <c:pt idx="663">
                  <c:v>6.63</c:v>
                </c:pt>
                <c:pt idx="664">
                  <c:v>6.64</c:v>
                </c:pt>
                <c:pt idx="665">
                  <c:v>6.6499999999999995</c:v>
                </c:pt>
                <c:pt idx="666">
                  <c:v>6.6599999999999993</c:v>
                </c:pt>
                <c:pt idx="667">
                  <c:v>6.67</c:v>
                </c:pt>
                <c:pt idx="668">
                  <c:v>6.68</c:v>
                </c:pt>
                <c:pt idx="669">
                  <c:v>6.6899999999999995</c:v>
                </c:pt>
                <c:pt idx="670">
                  <c:v>6.7</c:v>
                </c:pt>
                <c:pt idx="671">
                  <c:v>6.71</c:v>
                </c:pt>
                <c:pt idx="672">
                  <c:v>6.72</c:v>
                </c:pt>
                <c:pt idx="673">
                  <c:v>6.73</c:v>
                </c:pt>
                <c:pt idx="674">
                  <c:v>6.74</c:v>
                </c:pt>
                <c:pt idx="675">
                  <c:v>6.75</c:v>
                </c:pt>
                <c:pt idx="676">
                  <c:v>6.76</c:v>
                </c:pt>
                <c:pt idx="677">
                  <c:v>6.7700000000000005</c:v>
                </c:pt>
                <c:pt idx="678">
                  <c:v>6.78</c:v>
                </c:pt>
                <c:pt idx="679">
                  <c:v>6.79</c:v>
                </c:pt>
                <c:pt idx="680">
                  <c:v>6.8</c:v>
                </c:pt>
                <c:pt idx="681">
                  <c:v>6.81</c:v>
                </c:pt>
                <c:pt idx="682">
                  <c:v>6.8199999999999994</c:v>
                </c:pt>
                <c:pt idx="683">
                  <c:v>6.83</c:v>
                </c:pt>
                <c:pt idx="684">
                  <c:v>6.84</c:v>
                </c:pt>
                <c:pt idx="685">
                  <c:v>6.85</c:v>
                </c:pt>
                <c:pt idx="686">
                  <c:v>6.8599999999999994</c:v>
                </c:pt>
                <c:pt idx="687">
                  <c:v>6.87</c:v>
                </c:pt>
                <c:pt idx="688">
                  <c:v>6.88</c:v>
                </c:pt>
                <c:pt idx="689">
                  <c:v>6.89</c:v>
                </c:pt>
                <c:pt idx="690">
                  <c:v>6.9</c:v>
                </c:pt>
                <c:pt idx="691">
                  <c:v>6.91</c:v>
                </c:pt>
                <c:pt idx="692">
                  <c:v>6.92</c:v>
                </c:pt>
                <c:pt idx="693">
                  <c:v>6.9300000000000006</c:v>
                </c:pt>
                <c:pt idx="694">
                  <c:v>6.94</c:v>
                </c:pt>
                <c:pt idx="695">
                  <c:v>6.95</c:v>
                </c:pt>
                <c:pt idx="696">
                  <c:v>6.96</c:v>
                </c:pt>
                <c:pt idx="697">
                  <c:v>6.9700000000000006</c:v>
                </c:pt>
                <c:pt idx="698">
                  <c:v>6.98</c:v>
                </c:pt>
                <c:pt idx="699">
                  <c:v>6.99</c:v>
                </c:pt>
                <c:pt idx="700">
                  <c:v>7</c:v>
                </c:pt>
                <c:pt idx="701">
                  <c:v>7.01</c:v>
                </c:pt>
                <c:pt idx="702">
                  <c:v>7.02</c:v>
                </c:pt>
                <c:pt idx="703">
                  <c:v>7.03</c:v>
                </c:pt>
                <c:pt idx="704">
                  <c:v>7.04</c:v>
                </c:pt>
                <c:pt idx="705">
                  <c:v>7.05</c:v>
                </c:pt>
                <c:pt idx="706">
                  <c:v>7.06</c:v>
                </c:pt>
                <c:pt idx="707">
                  <c:v>7.07</c:v>
                </c:pt>
                <c:pt idx="708">
                  <c:v>7.08</c:v>
                </c:pt>
                <c:pt idx="709">
                  <c:v>7.09</c:v>
                </c:pt>
                <c:pt idx="710">
                  <c:v>7.1</c:v>
                </c:pt>
                <c:pt idx="711">
                  <c:v>7.1099999999999994</c:v>
                </c:pt>
                <c:pt idx="712">
                  <c:v>7.1199999999999992</c:v>
                </c:pt>
                <c:pt idx="713">
                  <c:v>7.13</c:v>
                </c:pt>
                <c:pt idx="714">
                  <c:v>7.14</c:v>
                </c:pt>
                <c:pt idx="715">
                  <c:v>7.1499999999999995</c:v>
                </c:pt>
                <c:pt idx="716">
                  <c:v>7.1599999999999993</c:v>
                </c:pt>
                <c:pt idx="717">
                  <c:v>7.17</c:v>
                </c:pt>
                <c:pt idx="718">
                  <c:v>7.18</c:v>
                </c:pt>
                <c:pt idx="719">
                  <c:v>7.1899999999999995</c:v>
                </c:pt>
                <c:pt idx="720">
                  <c:v>7.2</c:v>
                </c:pt>
                <c:pt idx="721">
                  <c:v>7.21</c:v>
                </c:pt>
                <c:pt idx="722">
                  <c:v>7.22</c:v>
                </c:pt>
                <c:pt idx="723">
                  <c:v>7.23</c:v>
                </c:pt>
                <c:pt idx="724">
                  <c:v>7.24</c:v>
                </c:pt>
                <c:pt idx="725">
                  <c:v>7.25</c:v>
                </c:pt>
                <c:pt idx="726">
                  <c:v>7.26</c:v>
                </c:pt>
                <c:pt idx="727">
                  <c:v>7.2700000000000005</c:v>
                </c:pt>
                <c:pt idx="728">
                  <c:v>7.28</c:v>
                </c:pt>
                <c:pt idx="729">
                  <c:v>7.29</c:v>
                </c:pt>
                <c:pt idx="730">
                  <c:v>7.3</c:v>
                </c:pt>
                <c:pt idx="731">
                  <c:v>7.31</c:v>
                </c:pt>
                <c:pt idx="732">
                  <c:v>7.3199999999999994</c:v>
                </c:pt>
                <c:pt idx="733">
                  <c:v>7.33</c:v>
                </c:pt>
                <c:pt idx="734">
                  <c:v>7.34</c:v>
                </c:pt>
                <c:pt idx="735">
                  <c:v>7.35</c:v>
                </c:pt>
                <c:pt idx="736">
                  <c:v>7.3599999999999994</c:v>
                </c:pt>
                <c:pt idx="737">
                  <c:v>7.37</c:v>
                </c:pt>
                <c:pt idx="738">
                  <c:v>7.38</c:v>
                </c:pt>
                <c:pt idx="739">
                  <c:v>7.39</c:v>
                </c:pt>
                <c:pt idx="740">
                  <c:v>7.4</c:v>
                </c:pt>
                <c:pt idx="741">
                  <c:v>7.41</c:v>
                </c:pt>
                <c:pt idx="742">
                  <c:v>7.42</c:v>
                </c:pt>
                <c:pt idx="743">
                  <c:v>7.4300000000000006</c:v>
                </c:pt>
                <c:pt idx="744">
                  <c:v>7.44</c:v>
                </c:pt>
                <c:pt idx="745">
                  <c:v>7.45</c:v>
                </c:pt>
                <c:pt idx="746">
                  <c:v>7.46</c:v>
                </c:pt>
                <c:pt idx="747">
                  <c:v>7.4700000000000006</c:v>
                </c:pt>
                <c:pt idx="748">
                  <c:v>7.48</c:v>
                </c:pt>
                <c:pt idx="749">
                  <c:v>7.49</c:v>
                </c:pt>
                <c:pt idx="750">
                  <c:v>7.5</c:v>
                </c:pt>
                <c:pt idx="751">
                  <c:v>7.51</c:v>
                </c:pt>
                <c:pt idx="752">
                  <c:v>7.52</c:v>
                </c:pt>
                <c:pt idx="753">
                  <c:v>7.53</c:v>
                </c:pt>
                <c:pt idx="754">
                  <c:v>7.54</c:v>
                </c:pt>
                <c:pt idx="755">
                  <c:v>7.55</c:v>
                </c:pt>
                <c:pt idx="756">
                  <c:v>7.56</c:v>
                </c:pt>
                <c:pt idx="757">
                  <c:v>7.57</c:v>
                </c:pt>
                <c:pt idx="758">
                  <c:v>7.58</c:v>
                </c:pt>
                <c:pt idx="759">
                  <c:v>7.59</c:v>
                </c:pt>
                <c:pt idx="760">
                  <c:v>7.6</c:v>
                </c:pt>
                <c:pt idx="761">
                  <c:v>7.6099999999999994</c:v>
                </c:pt>
                <c:pt idx="762">
                  <c:v>7.6199999999999992</c:v>
                </c:pt>
                <c:pt idx="763">
                  <c:v>7.63</c:v>
                </c:pt>
                <c:pt idx="764">
                  <c:v>7.64</c:v>
                </c:pt>
                <c:pt idx="765">
                  <c:v>7.6499999999999995</c:v>
                </c:pt>
                <c:pt idx="766">
                  <c:v>7.6599999999999993</c:v>
                </c:pt>
                <c:pt idx="767">
                  <c:v>7.67</c:v>
                </c:pt>
                <c:pt idx="768">
                  <c:v>7.68</c:v>
                </c:pt>
                <c:pt idx="769">
                  <c:v>7.6899999999999995</c:v>
                </c:pt>
                <c:pt idx="770">
                  <c:v>7.7</c:v>
                </c:pt>
                <c:pt idx="771">
                  <c:v>7.71</c:v>
                </c:pt>
                <c:pt idx="772">
                  <c:v>7.72</c:v>
                </c:pt>
                <c:pt idx="773">
                  <c:v>7.73</c:v>
                </c:pt>
                <c:pt idx="774">
                  <c:v>7.74</c:v>
                </c:pt>
                <c:pt idx="775">
                  <c:v>7.75</c:v>
                </c:pt>
                <c:pt idx="776">
                  <c:v>7.76</c:v>
                </c:pt>
                <c:pt idx="777">
                  <c:v>7.7700000000000005</c:v>
                </c:pt>
                <c:pt idx="778">
                  <c:v>7.78</c:v>
                </c:pt>
                <c:pt idx="779">
                  <c:v>7.79</c:v>
                </c:pt>
                <c:pt idx="780">
                  <c:v>7.8</c:v>
                </c:pt>
                <c:pt idx="781">
                  <c:v>7.81</c:v>
                </c:pt>
                <c:pt idx="782">
                  <c:v>7.8199999999999994</c:v>
                </c:pt>
                <c:pt idx="783">
                  <c:v>7.83</c:v>
                </c:pt>
                <c:pt idx="784">
                  <c:v>7.84</c:v>
                </c:pt>
                <c:pt idx="785">
                  <c:v>7.85</c:v>
                </c:pt>
                <c:pt idx="786">
                  <c:v>7.8599999999999994</c:v>
                </c:pt>
                <c:pt idx="787">
                  <c:v>7.87</c:v>
                </c:pt>
                <c:pt idx="788">
                  <c:v>7.88</c:v>
                </c:pt>
                <c:pt idx="789">
                  <c:v>7.89</c:v>
                </c:pt>
                <c:pt idx="790">
                  <c:v>7.9</c:v>
                </c:pt>
                <c:pt idx="791">
                  <c:v>7.91</c:v>
                </c:pt>
                <c:pt idx="792">
                  <c:v>7.92</c:v>
                </c:pt>
                <c:pt idx="793">
                  <c:v>7.9300000000000006</c:v>
                </c:pt>
                <c:pt idx="794">
                  <c:v>7.94</c:v>
                </c:pt>
                <c:pt idx="795">
                  <c:v>7.95</c:v>
                </c:pt>
                <c:pt idx="796">
                  <c:v>7.96</c:v>
                </c:pt>
                <c:pt idx="797">
                  <c:v>7.9700000000000006</c:v>
                </c:pt>
                <c:pt idx="798">
                  <c:v>7.98</c:v>
                </c:pt>
                <c:pt idx="799">
                  <c:v>7.99</c:v>
                </c:pt>
                <c:pt idx="800">
                  <c:v>8</c:v>
                </c:pt>
                <c:pt idx="801">
                  <c:v>8.01</c:v>
                </c:pt>
                <c:pt idx="802">
                  <c:v>8.02</c:v>
                </c:pt>
                <c:pt idx="803">
                  <c:v>8.0300000000000011</c:v>
                </c:pt>
                <c:pt idx="804">
                  <c:v>8.0400000000000009</c:v>
                </c:pt>
                <c:pt idx="805">
                  <c:v>8.0500000000000007</c:v>
                </c:pt>
                <c:pt idx="806">
                  <c:v>8.06</c:v>
                </c:pt>
                <c:pt idx="807">
                  <c:v>8.07</c:v>
                </c:pt>
                <c:pt idx="808">
                  <c:v>8.08</c:v>
                </c:pt>
                <c:pt idx="809">
                  <c:v>8.09</c:v>
                </c:pt>
                <c:pt idx="810">
                  <c:v>8.1</c:v>
                </c:pt>
                <c:pt idx="811">
                  <c:v>8.11</c:v>
                </c:pt>
                <c:pt idx="812">
                  <c:v>8.120000000000001</c:v>
                </c:pt>
                <c:pt idx="813">
                  <c:v>8.129999999999999</c:v>
                </c:pt>
                <c:pt idx="814">
                  <c:v>8.1399999999999988</c:v>
                </c:pt>
                <c:pt idx="815">
                  <c:v>8.15</c:v>
                </c:pt>
                <c:pt idx="816">
                  <c:v>8.16</c:v>
                </c:pt>
                <c:pt idx="817">
                  <c:v>8.17</c:v>
                </c:pt>
                <c:pt idx="818">
                  <c:v>8.18</c:v>
                </c:pt>
                <c:pt idx="819">
                  <c:v>8.19</c:v>
                </c:pt>
                <c:pt idx="820">
                  <c:v>8.2000000000000011</c:v>
                </c:pt>
                <c:pt idx="821">
                  <c:v>8.2100000000000009</c:v>
                </c:pt>
                <c:pt idx="822">
                  <c:v>8.2199999999999989</c:v>
                </c:pt>
                <c:pt idx="823">
                  <c:v>8.2299999999999986</c:v>
                </c:pt>
                <c:pt idx="824">
                  <c:v>8.2399999999999984</c:v>
                </c:pt>
                <c:pt idx="825">
                  <c:v>8.25</c:v>
                </c:pt>
                <c:pt idx="826">
                  <c:v>8.26</c:v>
                </c:pt>
                <c:pt idx="827">
                  <c:v>8.27</c:v>
                </c:pt>
                <c:pt idx="828">
                  <c:v>8.2800000000000011</c:v>
                </c:pt>
                <c:pt idx="829">
                  <c:v>8.2900000000000009</c:v>
                </c:pt>
                <c:pt idx="830">
                  <c:v>8.3000000000000007</c:v>
                </c:pt>
                <c:pt idx="831">
                  <c:v>8.31</c:v>
                </c:pt>
                <c:pt idx="832">
                  <c:v>8.32</c:v>
                </c:pt>
                <c:pt idx="833">
                  <c:v>8.33</c:v>
                </c:pt>
                <c:pt idx="834">
                  <c:v>8.34</c:v>
                </c:pt>
                <c:pt idx="835">
                  <c:v>8.3500000000000014</c:v>
                </c:pt>
                <c:pt idx="836">
                  <c:v>8.3600000000000012</c:v>
                </c:pt>
                <c:pt idx="837">
                  <c:v>8.3700000000000028</c:v>
                </c:pt>
                <c:pt idx="838">
                  <c:v>8.3800000000000008</c:v>
                </c:pt>
                <c:pt idx="839">
                  <c:v>8.39</c:v>
                </c:pt>
                <c:pt idx="840">
                  <c:v>8.4</c:v>
                </c:pt>
                <c:pt idx="841">
                  <c:v>8.41</c:v>
                </c:pt>
                <c:pt idx="842">
                  <c:v>8.42</c:v>
                </c:pt>
                <c:pt idx="843">
                  <c:v>8.43</c:v>
                </c:pt>
                <c:pt idx="844">
                  <c:v>8.44</c:v>
                </c:pt>
                <c:pt idx="845">
                  <c:v>8.4500000000000011</c:v>
                </c:pt>
                <c:pt idx="846">
                  <c:v>8.4600000000000026</c:v>
                </c:pt>
                <c:pt idx="847">
                  <c:v>8.4700000000000006</c:v>
                </c:pt>
                <c:pt idx="848">
                  <c:v>8.48</c:v>
                </c:pt>
                <c:pt idx="849">
                  <c:v>8.49</c:v>
                </c:pt>
                <c:pt idx="850">
                  <c:v>8.5</c:v>
                </c:pt>
                <c:pt idx="851">
                  <c:v>8.51</c:v>
                </c:pt>
                <c:pt idx="852">
                  <c:v>8.52</c:v>
                </c:pt>
                <c:pt idx="853">
                  <c:v>8.5300000000000011</c:v>
                </c:pt>
                <c:pt idx="854">
                  <c:v>8.5400000000000009</c:v>
                </c:pt>
                <c:pt idx="855">
                  <c:v>8.5500000000000007</c:v>
                </c:pt>
                <c:pt idx="856">
                  <c:v>8.56</c:v>
                </c:pt>
                <c:pt idx="857">
                  <c:v>8.57</c:v>
                </c:pt>
                <c:pt idx="858">
                  <c:v>8.58</c:v>
                </c:pt>
                <c:pt idx="859">
                  <c:v>8.59</c:v>
                </c:pt>
                <c:pt idx="860">
                  <c:v>8.6</c:v>
                </c:pt>
                <c:pt idx="861">
                  <c:v>8.61</c:v>
                </c:pt>
                <c:pt idx="862">
                  <c:v>8.620000000000001</c:v>
                </c:pt>
                <c:pt idx="863">
                  <c:v>8.629999999999999</c:v>
                </c:pt>
                <c:pt idx="864">
                  <c:v>8.6399999999999988</c:v>
                </c:pt>
                <c:pt idx="865">
                  <c:v>8.65</c:v>
                </c:pt>
                <c:pt idx="866">
                  <c:v>8.66</c:v>
                </c:pt>
                <c:pt idx="867">
                  <c:v>8.67</c:v>
                </c:pt>
                <c:pt idx="868">
                  <c:v>8.68</c:v>
                </c:pt>
                <c:pt idx="869">
                  <c:v>8.69</c:v>
                </c:pt>
                <c:pt idx="870">
                  <c:v>8.7000000000000011</c:v>
                </c:pt>
                <c:pt idx="871">
                  <c:v>8.7100000000000009</c:v>
                </c:pt>
                <c:pt idx="872">
                  <c:v>8.7199999999999989</c:v>
                </c:pt>
                <c:pt idx="873">
                  <c:v>8.7299999999999986</c:v>
                </c:pt>
                <c:pt idx="874">
                  <c:v>8.7399999999999984</c:v>
                </c:pt>
                <c:pt idx="875">
                  <c:v>8.75</c:v>
                </c:pt>
                <c:pt idx="876">
                  <c:v>8.76</c:v>
                </c:pt>
                <c:pt idx="877">
                  <c:v>8.77</c:v>
                </c:pt>
                <c:pt idx="878">
                  <c:v>8.7800000000000011</c:v>
                </c:pt>
                <c:pt idx="879">
                  <c:v>8.7900000000000009</c:v>
                </c:pt>
                <c:pt idx="880">
                  <c:v>8.8000000000000007</c:v>
                </c:pt>
                <c:pt idx="881">
                  <c:v>8.81</c:v>
                </c:pt>
                <c:pt idx="882">
                  <c:v>8.82</c:v>
                </c:pt>
                <c:pt idx="883">
                  <c:v>8.83</c:v>
                </c:pt>
                <c:pt idx="884">
                  <c:v>8.84</c:v>
                </c:pt>
                <c:pt idx="885">
                  <c:v>8.8500000000000014</c:v>
                </c:pt>
                <c:pt idx="886">
                  <c:v>8.8600000000000012</c:v>
                </c:pt>
                <c:pt idx="887">
                  <c:v>8.8700000000000028</c:v>
                </c:pt>
                <c:pt idx="888">
                  <c:v>8.8800000000000008</c:v>
                </c:pt>
                <c:pt idx="889">
                  <c:v>8.89</c:v>
                </c:pt>
                <c:pt idx="890">
                  <c:v>8.9</c:v>
                </c:pt>
                <c:pt idx="891">
                  <c:v>8.91</c:v>
                </c:pt>
                <c:pt idx="892">
                  <c:v>8.92</c:v>
                </c:pt>
                <c:pt idx="893">
                  <c:v>8.93</c:v>
                </c:pt>
                <c:pt idx="894">
                  <c:v>8.94</c:v>
                </c:pt>
                <c:pt idx="895">
                  <c:v>8.9500000000000011</c:v>
                </c:pt>
                <c:pt idx="896">
                  <c:v>8.9600000000000026</c:v>
                </c:pt>
                <c:pt idx="897">
                  <c:v>8.9700000000000006</c:v>
                </c:pt>
                <c:pt idx="898">
                  <c:v>8.98</c:v>
                </c:pt>
                <c:pt idx="899">
                  <c:v>8.99</c:v>
                </c:pt>
                <c:pt idx="900">
                  <c:v>9</c:v>
                </c:pt>
                <c:pt idx="901">
                  <c:v>9.01</c:v>
                </c:pt>
                <c:pt idx="902">
                  <c:v>9.02</c:v>
                </c:pt>
                <c:pt idx="903">
                  <c:v>9.0300000000000011</c:v>
                </c:pt>
                <c:pt idx="904">
                  <c:v>9.0400000000000009</c:v>
                </c:pt>
                <c:pt idx="905">
                  <c:v>9.0500000000000007</c:v>
                </c:pt>
                <c:pt idx="906">
                  <c:v>9.06</c:v>
                </c:pt>
                <c:pt idx="907">
                  <c:v>9.07</c:v>
                </c:pt>
                <c:pt idx="908">
                  <c:v>9.08</c:v>
                </c:pt>
                <c:pt idx="909">
                  <c:v>9.09</c:v>
                </c:pt>
                <c:pt idx="910">
                  <c:v>9.1</c:v>
                </c:pt>
                <c:pt idx="911">
                  <c:v>9.11</c:v>
                </c:pt>
                <c:pt idx="912">
                  <c:v>9.120000000000001</c:v>
                </c:pt>
                <c:pt idx="913">
                  <c:v>9.129999999999999</c:v>
                </c:pt>
                <c:pt idx="914">
                  <c:v>9.1399999999999988</c:v>
                </c:pt>
                <c:pt idx="915">
                  <c:v>9.15</c:v>
                </c:pt>
                <c:pt idx="916">
                  <c:v>9.16</c:v>
                </c:pt>
                <c:pt idx="917">
                  <c:v>9.17</c:v>
                </c:pt>
                <c:pt idx="918">
                  <c:v>9.18</c:v>
                </c:pt>
                <c:pt idx="919">
                  <c:v>9.19</c:v>
                </c:pt>
                <c:pt idx="920">
                  <c:v>9.2000000000000011</c:v>
                </c:pt>
                <c:pt idx="921">
                  <c:v>9.2100000000000009</c:v>
                </c:pt>
                <c:pt idx="922">
                  <c:v>9.2199999999999989</c:v>
                </c:pt>
                <c:pt idx="923">
                  <c:v>9.2299999999999986</c:v>
                </c:pt>
                <c:pt idx="924">
                  <c:v>9.2399999999999984</c:v>
                </c:pt>
                <c:pt idx="925">
                  <c:v>9.25</c:v>
                </c:pt>
                <c:pt idx="926">
                  <c:v>9.26</c:v>
                </c:pt>
                <c:pt idx="927">
                  <c:v>9.27</c:v>
                </c:pt>
                <c:pt idx="928">
                  <c:v>9.2800000000000011</c:v>
                </c:pt>
                <c:pt idx="929">
                  <c:v>9.2900000000000009</c:v>
                </c:pt>
                <c:pt idx="930">
                  <c:v>9.3000000000000007</c:v>
                </c:pt>
                <c:pt idx="931">
                  <c:v>9.31</c:v>
                </c:pt>
                <c:pt idx="932">
                  <c:v>9.32</c:v>
                </c:pt>
                <c:pt idx="933">
                  <c:v>9.33</c:v>
                </c:pt>
                <c:pt idx="934">
                  <c:v>9.34</c:v>
                </c:pt>
                <c:pt idx="935">
                  <c:v>9.3500000000000014</c:v>
                </c:pt>
                <c:pt idx="936">
                  <c:v>9.3600000000000012</c:v>
                </c:pt>
                <c:pt idx="937">
                  <c:v>9.3700000000000028</c:v>
                </c:pt>
                <c:pt idx="938">
                  <c:v>9.3800000000000008</c:v>
                </c:pt>
                <c:pt idx="939">
                  <c:v>9.39</c:v>
                </c:pt>
                <c:pt idx="940">
                  <c:v>9.4</c:v>
                </c:pt>
                <c:pt idx="941">
                  <c:v>9.41</c:v>
                </c:pt>
                <c:pt idx="942">
                  <c:v>9.42</c:v>
                </c:pt>
                <c:pt idx="943">
                  <c:v>9.43</c:v>
                </c:pt>
                <c:pt idx="944">
                  <c:v>9.44</c:v>
                </c:pt>
                <c:pt idx="945">
                  <c:v>9.4500000000000011</c:v>
                </c:pt>
                <c:pt idx="946">
                  <c:v>9.4600000000000026</c:v>
                </c:pt>
                <c:pt idx="947">
                  <c:v>9.4700000000000006</c:v>
                </c:pt>
                <c:pt idx="948">
                  <c:v>9.48</c:v>
                </c:pt>
                <c:pt idx="949">
                  <c:v>9.49</c:v>
                </c:pt>
                <c:pt idx="950">
                  <c:v>9.5</c:v>
                </c:pt>
                <c:pt idx="951">
                  <c:v>9.51</c:v>
                </c:pt>
                <c:pt idx="952">
                  <c:v>9.52</c:v>
                </c:pt>
                <c:pt idx="953">
                  <c:v>9.5300000000000011</c:v>
                </c:pt>
                <c:pt idx="954">
                  <c:v>9.5400000000000009</c:v>
                </c:pt>
                <c:pt idx="955">
                  <c:v>9.5500000000000007</c:v>
                </c:pt>
                <c:pt idx="956">
                  <c:v>9.56</c:v>
                </c:pt>
                <c:pt idx="957">
                  <c:v>9.57</c:v>
                </c:pt>
                <c:pt idx="958">
                  <c:v>9.58</c:v>
                </c:pt>
                <c:pt idx="959">
                  <c:v>9.59</c:v>
                </c:pt>
                <c:pt idx="960">
                  <c:v>9.6</c:v>
                </c:pt>
                <c:pt idx="961">
                  <c:v>9.61</c:v>
                </c:pt>
                <c:pt idx="962">
                  <c:v>9.620000000000001</c:v>
                </c:pt>
                <c:pt idx="963">
                  <c:v>9.629999999999999</c:v>
                </c:pt>
                <c:pt idx="964">
                  <c:v>9.6399999999999988</c:v>
                </c:pt>
                <c:pt idx="965">
                  <c:v>9.65</c:v>
                </c:pt>
                <c:pt idx="966">
                  <c:v>9.66</c:v>
                </c:pt>
                <c:pt idx="967">
                  <c:v>9.67</c:v>
                </c:pt>
                <c:pt idx="968">
                  <c:v>9.68</c:v>
                </c:pt>
                <c:pt idx="969">
                  <c:v>9.69</c:v>
                </c:pt>
                <c:pt idx="970">
                  <c:v>9.7000000000000011</c:v>
                </c:pt>
                <c:pt idx="971">
                  <c:v>9.7100000000000009</c:v>
                </c:pt>
                <c:pt idx="972">
                  <c:v>9.7199999999999989</c:v>
                </c:pt>
                <c:pt idx="973">
                  <c:v>9.7299999999999986</c:v>
                </c:pt>
                <c:pt idx="974">
                  <c:v>9.7399999999999984</c:v>
                </c:pt>
                <c:pt idx="975">
                  <c:v>9.75</c:v>
                </c:pt>
                <c:pt idx="976">
                  <c:v>9.76</c:v>
                </c:pt>
                <c:pt idx="977">
                  <c:v>9.77</c:v>
                </c:pt>
                <c:pt idx="978">
                  <c:v>9.7800000000000011</c:v>
                </c:pt>
                <c:pt idx="979">
                  <c:v>9.7900000000000009</c:v>
                </c:pt>
                <c:pt idx="980">
                  <c:v>9.8000000000000007</c:v>
                </c:pt>
                <c:pt idx="981">
                  <c:v>9.81</c:v>
                </c:pt>
                <c:pt idx="982">
                  <c:v>9.82</c:v>
                </c:pt>
                <c:pt idx="983">
                  <c:v>9.83</c:v>
                </c:pt>
                <c:pt idx="984">
                  <c:v>9.84</c:v>
                </c:pt>
                <c:pt idx="985">
                  <c:v>9.8500000000000014</c:v>
                </c:pt>
                <c:pt idx="986">
                  <c:v>9.8600000000000012</c:v>
                </c:pt>
                <c:pt idx="987">
                  <c:v>9.8700000000000028</c:v>
                </c:pt>
                <c:pt idx="988">
                  <c:v>9.8800000000000008</c:v>
                </c:pt>
                <c:pt idx="989">
                  <c:v>9.89</c:v>
                </c:pt>
                <c:pt idx="990">
                  <c:v>9.9</c:v>
                </c:pt>
                <c:pt idx="991">
                  <c:v>9.91</c:v>
                </c:pt>
                <c:pt idx="992">
                  <c:v>9.92</c:v>
                </c:pt>
                <c:pt idx="993">
                  <c:v>9.93</c:v>
                </c:pt>
                <c:pt idx="994">
                  <c:v>9.94</c:v>
                </c:pt>
                <c:pt idx="995">
                  <c:v>9.9500000000000011</c:v>
                </c:pt>
                <c:pt idx="996">
                  <c:v>9.9600000000000026</c:v>
                </c:pt>
                <c:pt idx="997">
                  <c:v>9.9700000000000006</c:v>
                </c:pt>
                <c:pt idx="998">
                  <c:v>9.98</c:v>
                </c:pt>
                <c:pt idx="999">
                  <c:v>9.99</c:v>
                </c:pt>
                <c:pt idx="1000">
                  <c:v>10</c:v>
                </c:pt>
                <c:pt idx="1001">
                  <c:v>10</c:v>
                </c:pt>
                <c:pt idx="1002">
                  <c:v>10</c:v>
                </c:pt>
                <c:pt idx="1003">
                  <c:v>10</c:v>
                </c:pt>
                <c:pt idx="1004">
                  <c:v>10.1</c:v>
                </c:pt>
                <c:pt idx="1005">
                  <c:v>10.1</c:v>
                </c:pt>
                <c:pt idx="1006">
                  <c:v>10.1</c:v>
                </c:pt>
                <c:pt idx="1007">
                  <c:v>10.1</c:v>
                </c:pt>
                <c:pt idx="1008">
                  <c:v>10.1</c:v>
                </c:pt>
                <c:pt idx="1009">
                  <c:v>10.1</c:v>
                </c:pt>
                <c:pt idx="1010">
                  <c:v>10.1</c:v>
                </c:pt>
                <c:pt idx="1011">
                  <c:v>10.1</c:v>
                </c:pt>
                <c:pt idx="1012">
                  <c:v>10.1</c:v>
                </c:pt>
                <c:pt idx="1013">
                  <c:v>10.1</c:v>
                </c:pt>
                <c:pt idx="1014">
                  <c:v>10.200000000000001</c:v>
                </c:pt>
                <c:pt idx="1015">
                  <c:v>10.200000000000001</c:v>
                </c:pt>
                <c:pt idx="1016">
                  <c:v>10.200000000000001</c:v>
                </c:pt>
                <c:pt idx="1017">
                  <c:v>10.200000000000001</c:v>
                </c:pt>
                <c:pt idx="1018">
                  <c:v>10.200000000000001</c:v>
                </c:pt>
                <c:pt idx="1019">
                  <c:v>10.200000000000001</c:v>
                </c:pt>
                <c:pt idx="1020">
                  <c:v>10.200000000000001</c:v>
                </c:pt>
                <c:pt idx="1021">
                  <c:v>10.200000000000001</c:v>
                </c:pt>
                <c:pt idx="1022">
                  <c:v>10.200000000000001</c:v>
                </c:pt>
                <c:pt idx="1023">
                  <c:v>10.200000000000001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</c:v>
                </c:pt>
                <c:pt idx="1034">
                  <c:v>10.4</c:v>
                </c:pt>
                <c:pt idx="1035">
                  <c:v>10.4</c:v>
                </c:pt>
                <c:pt idx="1036">
                  <c:v>10.4</c:v>
                </c:pt>
                <c:pt idx="1037">
                  <c:v>10.4</c:v>
                </c:pt>
                <c:pt idx="1038">
                  <c:v>10.4</c:v>
                </c:pt>
                <c:pt idx="1039">
                  <c:v>10.4</c:v>
                </c:pt>
                <c:pt idx="1040">
                  <c:v>10.4</c:v>
                </c:pt>
                <c:pt idx="1041">
                  <c:v>10.4</c:v>
                </c:pt>
                <c:pt idx="1042">
                  <c:v>10.4</c:v>
                </c:pt>
                <c:pt idx="1043">
                  <c:v>10.4</c:v>
                </c:pt>
                <c:pt idx="1044">
                  <c:v>10.4</c:v>
                </c:pt>
                <c:pt idx="1045">
                  <c:v>10.5</c:v>
                </c:pt>
                <c:pt idx="1046">
                  <c:v>10.5</c:v>
                </c:pt>
                <c:pt idx="1047">
                  <c:v>10.5</c:v>
                </c:pt>
                <c:pt idx="1048">
                  <c:v>10.5</c:v>
                </c:pt>
                <c:pt idx="1049">
                  <c:v>10.5</c:v>
                </c:pt>
                <c:pt idx="1050">
                  <c:v>10.5</c:v>
                </c:pt>
                <c:pt idx="1051">
                  <c:v>10.5</c:v>
                </c:pt>
                <c:pt idx="1052">
                  <c:v>10.5</c:v>
                </c:pt>
                <c:pt idx="1053">
                  <c:v>10.5</c:v>
                </c:pt>
                <c:pt idx="1054">
                  <c:v>10.6</c:v>
                </c:pt>
                <c:pt idx="1055">
                  <c:v>10.6</c:v>
                </c:pt>
                <c:pt idx="1056">
                  <c:v>10.6</c:v>
                </c:pt>
                <c:pt idx="1057">
                  <c:v>10.6</c:v>
                </c:pt>
                <c:pt idx="1058">
                  <c:v>10.6</c:v>
                </c:pt>
                <c:pt idx="1059">
                  <c:v>10.6</c:v>
                </c:pt>
                <c:pt idx="1060">
                  <c:v>10.6</c:v>
                </c:pt>
                <c:pt idx="1061">
                  <c:v>10.6</c:v>
                </c:pt>
                <c:pt idx="1062">
                  <c:v>10.6</c:v>
                </c:pt>
                <c:pt idx="1063">
                  <c:v>10.6</c:v>
                </c:pt>
                <c:pt idx="1064">
                  <c:v>10.7</c:v>
                </c:pt>
                <c:pt idx="1065">
                  <c:v>10.7</c:v>
                </c:pt>
                <c:pt idx="1066">
                  <c:v>10.7</c:v>
                </c:pt>
                <c:pt idx="1067">
                  <c:v>10.7</c:v>
                </c:pt>
                <c:pt idx="1068">
                  <c:v>10.7</c:v>
                </c:pt>
                <c:pt idx="1069">
                  <c:v>10.7</c:v>
                </c:pt>
                <c:pt idx="1070">
                  <c:v>10.7</c:v>
                </c:pt>
                <c:pt idx="1071">
                  <c:v>10.7</c:v>
                </c:pt>
                <c:pt idx="1072">
                  <c:v>10.7</c:v>
                </c:pt>
                <c:pt idx="1073">
                  <c:v>10.7</c:v>
                </c:pt>
                <c:pt idx="1074">
                  <c:v>10.8</c:v>
                </c:pt>
                <c:pt idx="1075">
                  <c:v>10.8</c:v>
                </c:pt>
                <c:pt idx="1076">
                  <c:v>10.8</c:v>
                </c:pt>
                <c:pt idx="1077">
                  <c:v>10.8</c:v>
                </c:pt>
                <c:pt idx="1078">
                  <c:v>10.8</c:v>
                </c:pt>
                <c:pt idx="1079">
                  <c:v>10.8</c:v>
                </c:pt>
                <c:pt idx="1080">
                  <c:v>10.8</c:v>
                </c:pt>
                <c:pt idx="1081">
                  <c:v>10.8</c:v>
                </c:pt>
                <c:pt idx="1082">
                  <c:v>10.8</c:v>
                </c:pt>
                <c:pt idx="1083">
                  <c:v>10.8</c:v>
                </c:pt>
                <c:pt idx="1084">
                  <c:v>10.9</c:v>
                </c:pt>
                <c:pt idx="1085">
                  <c:v>10.9</c:v>
                </c:pt>
                <c:pt idx="1086">
                  <c:v>10.9</c:v>
                </c:pt>
                <c:pt idx="1087">
                  <c:v>10.9</c:v>
                </c:pt>
                <c:pt idx="1088">
                  <c:v>10.9</c:v>
                </c:pt>
                <c:pt idx="1089">
                  <c:v>10.9</c:v>
                </c:pt>
                <c:pt idx="1090">
                  <c:v>10.9</c:v>
                </c:pt>
                <c:pt idx="1091">
                  <c:v>10.9</c:v>
                </c:pt>
                <c:pt idx="1092">
                  <c:v>10.9</c:v>
                </c:pt>
                <c:pt idx="1093">
                  <c:v>10.9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11.1</c:v>
                </c:pt>
                <c:pt idx="1105">
                  <c:v>11.1</c:v>
                </c:pt>
                <c:pt idx="1106">
                  <c:v>11.1</c:v>
                </c:pt>
                <c:pt idx="1107">
                  <c:v>11.1</c:v>
                </c:pt>
                <c:pt idx="1108">
                  <c:v>11.1</c:v>
                </c:pt>
                <c:pt idx="1109">
                  <c:v>11.1</c:v>
                </c:pt>
                <c:pt idx="1110">
                  <c:v>11.1</c:v>
                </c:pt>
                <c:pt idx="1111">
                  <c:v>11.1</c:v>
                </c:pt>
                <c:pt idx="1112">
                  <c:v>11.1</c:v>
                </c:pt>
                <c:pt idx="1113">
                  <c:v>11.1</c:v>
                </c:pt>
                <c:pt idx="1114">
                  <c:v>11.2</c:v>
                </c:pt>
                <c:pt idx="1115">
                  <c:v>11.2</c:v>
                </c:pt>
                <c:pt idx="1116">
                  <c:v>11.2</c:v>
                </c:pt>
                <c:pt idx="1117">
                  <c:v>11.2</c:v>
                </c:pt>
                <c:pt idx="1118">
                  <c:v>11.2</c:v>
                </c:pt>
                <c:pt idx="1119">
                  <c:v>11.2</c:v>
                </c:pt>
                <c:pt idx="1120">
                  <c:v>11.2</c:v>
                </c:pt>
                <c:pt idx="1121">
                  <c:v>11.2</c:v>
                </c:pt>
                <c:pt idx="1122">
                  <c:v>11.2</c:v>
                </c:pt>
                <c:pt idx="1123">
                  <c:v>11.2</c:v>
                </c:pt>
                <c:pt idx="1124">
                  <c:v>11.3</c:v>
                </c:pt>
                <c:pt idx="1125">
                  <c:v>11.3</c:v>
                </c:pt>
                <c:pt idx="1126">
                  <c:v>11.3</c:v>
                </c:pt>
                <c:pt idx="1127">
                  <c:v>11.3</c:v>
                </c:pt>
                <c:pt idx="1128">
                  <c:v>11.3</c:v>
                </c:pt>
                <c:pt idx="1129">
                  <c:v>11.3</c:v>
                </c:pt>
                <c:pt idx="1130">
                  <c:v>11.3</c:v>
                </c:pt>
                <c:pt idx="1131">
                  <c:v>11.3</c:v>
                </c:pt>
                <c:pt idx="1132">
                  <c:v>11.3</c:v>
                </c:pt>
                <c:pt idx="1133">
                  <c:v>11.3</c:v>
                </c:pt>
                <c:pt idx="1134">
                  <c:v>11.4</c:v>
                </c:pt>
                <c:pt idx="1135">
                  <c:v>11.4</c:v>
                </c:pt>
                <c:pt idx="1136">
                  <c:v>11.4</c:v>
                </c:pt>
                <c:pt idx="1137">
                  <c:v>11.4</c:v>
                </c:pt>
                <c:pt idx="1138">
                  <c:v>11.4</c:v>
                </c:pt>
                <c:pt idx="1139">
                  <c:v>11.4</c:v>
                </c:pt>
                <c:pt idx="1140">
                  <c:v>11.4</c:v>
                </c:pt>
                <c:pt idx="1141">
                  <c:v>11.4</c:v>
                </c:pt>
                <c:pt idx="1142">
                  <c:v>11.4</c:v>
                </c:pt>
                <c:pt idx="1143">
                  <c:v>11.4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11.6</c:v>
                </c:pt>
                <c:pt idx="1155">
                  <c:v>11.6</c:v>
                </c:pt>
                <c:pt idx="1156">
                  <c:v>11.6</c:v>
                </c:pt>
                <c:pt idx="1157">
                  <c:v>11.6</c:v>
                </c:pt>
                <c:pt idx="1158">
                  <c:v>11.6</c:v>
                </c:pt>
                <c:pt idx="1159">
                  <c:v>11.6</c:v>
                </c:pt>
                <c:pt idx="1160">
                  <c:v>11.6</c:v>
                </c:pt>
                <c:pt idx="1161">
                  <c:v>11.6</c:v>
                </c:pt>
                <c:pt idx="1162">
                  <c:v>11.6</c:v>
                </c:pt>
                <c:pt idx="1163">
                  <c:v>11.6</c:v>
                </c:pt>
                <c:pt idx="1164">
                  <c:v>11.7</c:v>
                </c:pt>
                <c:pt idx="1165">
                  <c:v>11.7</c:v>
                </c:pt>
                <c:pt idx="1166">
                  <c:v>11.7</c:v>
                </c:pt>
                <c:pt idx="1167">
                  <c:v>11.7</c:v>
                </c:pt>
                <c:pt idx="1168">
                  <c:v>11.7</c:v>
                </c:pt>
                <c:pt idx="1169">
                  <c:v>11.7</c:v>
                </c:pt>
                <c:pt idx="1170">
                  <c:v>11.7</c:v>
                </c:pt>
                <c:pt idx="1171">
                  <c:v>11.7</c:v>
                </c:pt>
                <c:pt idx="1172">
                  <c:v>11.7</c:v>
                </c:pt>
                <c:pt idx="1173">
                  <c:v>11.7</c:v>
                </c:pt>
                <c:pt idx="1174">
                  <c:v>11.8</c:v>
                </c:pt>
                <c:pt idx="1175">
                  <c:v>11.8</c:v>
                </c:pt>
                <c:pt idx="1176">
                  <c:v>11.8</c:v>
                </c:pt>
                <c:pt idx="1177">
                  <c:v>11.8</c:v>
                </c:pt>
                <c:pt idx="1178">
                  <c:v>11.8</c:v>
                </c:pt>
                <c:pt idx="1179">
                  <c:v>11.8</c:v>
                </c:pt>
                <c:pt idx="1180">
                  <c:v>11.8</c:v>
                </c:pt>
                <c:pt idx="1181">
                  <c:v>11.8</c:v>
                </c:pt>
                <c:pt idx="1182">
                  <c:v>11.8</c:v>
                </c:pt>
                <c:pt idx="1183">
                  <c:v>11.8</c:v>
                </c:pt>
                <c:pt idx="1184">
                  <c:v>11.9</c:v>
                </c:pt>
                <c:pt idx="1185">
                  <c:v>11.9</c:v>
                </c:pt>
                <c:pt idx="1186">
                  <c:v>11.9</c:v>
                </c:pt>
                <c:pt idx="1187">
                  <c:v>11.9</c:v>
                </c:pt>
                <c:pt idx="1188">
                  <c:v>11.9</c:v>
                </c:pt>
                <c:pt idx="1189">
                  <c:v>11.9</c:v>
                </c:pt>
                <c:pt idx="1190">
                  <c:v>11.9</c:v>
                </c:pt>
                <c:pt idx="1191">
                  <c:v>11.9</c:v>
                </c:pt>
                <c:pt idx="1192">
                  <c:v>11.9</c:v>
                </c:pt>
                <c:pt idx="1193">
                  <c:v>11.9</c:v>
                </c:pt>
                <c:pt idx="1194">
                  <c:v>12</c:v>
                </c:pt>
                <c:pt idx="1195">
                  <c:v>12</c:v>
                </c:pt>
                <c:pt idx="1196">
                  <c:v>12</c:v>
                </c:pt>
                <c:pt idx="1197">
                  <c:v>12</c:v>
                </c:pt>
                <c:pt idx="1198">
                  <c:v>12</c:v>
                </c:pt>
                <c:pt idx="1199">
                  <c:v>12</c:v>
                </c:pt>
                <c:pt idx="1200">
                  <c:v>12</c:v>
                </c:pt>
                <c:pt idx="1201">
                  <c:v>12</c:v>
                </c:pt>
                <c:pt idx="1202">
                  <c:v>12</c:v>
                </c:pt>
                <c:pt idx="1203">
                  <c:v>12</c:v>
                </c:pt>
                <c:pt idx="1204">
                  <c:v>12.1</c:v>
                </c:pt>
                <c:pt idx="1205">
                  <c:v>12.1</c:v>
                </c:pt>
                <c:pt idx="1206">
                  <c:v>12.1</c:v>
                </c:pt>
                <c:pt idx="1207">
                  <c:v>12.1</c:v>
                </c:pt>
                <c:pt idx="1208">
                  <c:v>12.1</c:v>
                </c:pt>
                <c:pt idx="1209">
                  <c:v>12.1</c:v>
                </c:pt>
                <c:pt idx="1210">
                  <c:v>12.1</c:v>
                </c:pt>
                <c:pt idx="1211">
                  <c:v>12.1</c:v>
                </c:pt>
                <c:pt idx="1212">
                  <c:v>12.1</c:v>
                </c:pt>
                <c:pt idx="1213">
                  <c:v>12.1</c:v>
                </c:pt>
                <c:pt idx="1214">
                  <c:v>12.2</c:v>
                </c:pt>
                <c:pt idx="1215">
                  <c:v>12.2</c:v>
                </c:pt>
                <c:pt idx="1216">
                  <c:v>12.2</c:v>
                </c:pt>
                <c:pt idx="1217">
                  <c:v>12.2</c:v>
                </c:pt>
                <c:pt idx="1218">
                  <c:v>12.2</c:v>
                </c:pt>
                <c:pt idx="1219">
                  <c:v>12.2</c:v>
                </c:pt>
                <c:pt idx="1220">
                  <c:v>12.2</c:v>
                </c:pt>
                <c:pt idx="1221">
                  <c:v>12.2</c:v>
                </c:pt>
                <c:pt idx="1222">
                  <c:v>12.2</c:v>
                </c:pt>
                <c:pt idx="1223">
                  <c:v>12.2</c:v>
                </c:pt>
                <c:pt idx="1224">
                  <c:v>12.3</c:v>
                </c:pt>
                <c:pt idx="1225">
                  <c:v>12.3</c:v>
                </c:pt>
                <c:pt idx="1226">
                  <c:v>12.3</c:v>
                </c:pt>
                <c:pt idx="1227">
                  <c:v>12.3</c:v>
                </c:pt>
                <c:pt idx="1228">
                  <c:v>12.3</c:v>
                </c:pt>
                <c:pt idx="1229">
                  <c:v>12.3</c:v>
                </c:pt>
                <c:pt idx="1230">
                  <c:v>12.3</c:v>
                </c:pt>
                <c:pt idx="1231">
                  <c:v>12.3</c:v>
                </c:pt>
                <c:pt idx="1232">
                  <c:v>12.3</c:v>
                </c:pt>
                <c:pt idx="1233">
                  <c:v>12.3</c:v>
                </c:pt>
                <c:pt idx="1234">
                  <c:v>12.4</c:v>
                </c:pt>
                <c:pt idx="1235">
                  <c:v>12.4</c:v>
                </c:pt>
                <c:pt idx="1236">
                  <c:v>12.4</c:v>
                </c:pt>
                <c:pt idx="1237">
                  <c:v>12.4</c:v>
                </c:pt>
                <c:pt idx="1238">
                  <c:v>12.4</c:v>
                </c:pt>
                <c:pt idx="1239">
                  <c:v>12.4</c:v>
                </c:pt>
                <c:pt idx="1240">
                  <c:v>12.4</c:v>
                </c:pt>
                <c:pt idx="1241">
                  <c:v>12.4</c:v>
                </c:pt>
                <c:pt idx="1242">
                  <c:v>12.4</c:v>
                </c:pt>
                <c:pt idx="1243">
                  <c:v>12.4</c:v>
                </c:pt>
                <c:pt idx="1244">
                  <c:v>12.5</c:v>
                </c:pt>
                <c:pt idx="1245">
                  <c:v>12.5</c:v>
                </c:pt>
                <c:pt idx="1246">
                  <c:v>12.5</c:v>
                </c:pt>
                <c:pt idx="1247">
                  <c:v>12.5</c:v>
                </c:pt>
                <c:pt idx="1248">
                  <c:v>12.5</c:v>
                </c:pt>
                <c:pt idx="1249">
                  <c:v>12.5</c:v>
                </c:pt>
                <c:pt idx="1250">
                  <c:v>12.5</c:v>
                </c:pt>
                <c:pt idx="1251">
                  <c:v>12.5</c:v>
                </c:pt>
                <c:pt idx="1252">
                  <c:v>12.5</c:v>
                </c:pt>
                <c:pt idx="1253">
                  <c:v>12.5</c:v>
                </c:pt>
                <c:pt idx="1254">
                  <c:v>12.6</c:v>
                </c:pt>
                <c:pt idx="1255">
                  <c:v>12.6</c:v>
                </c:pt>
                <c:pt idx="1256">
                  <c:v>12.6</c:v>
                </c:pt>
                <c:pt idx="1257">
                  <c:v>12.6</c:v>
                </c:pt>
                <c:pt idx="1258">
                  <c:v>12.6</c:v>
                </c:pt>
                <c:pt idx="1259">
                  <c:v>12.6</c:v>
                </c:pt>
                <c:pt idx="1260">
                  <c:v>12.6</c:v>
                </c:pt>
                <c:pt idx="1261">
                  <c:v>12.6</c:v>
                </c:pt>
                <c:pt idx="1262">
                  <c:v>12.6</c:v>
                </c:pt>
                <c:pt idx="1263">
                  <c:v>12.6</c:v>
                </c:pt>
                <c:pt idx="1264">
                  <c:v>12.7</c:v>
                </c:pt>
                <c:pt idx="1265">
                  <c:v>12.7</c:v>
                </c:pt>
                <c:pt idx="1266">
                  <c:v>12.7</c:v>
                </c:pt>
                <c:pt idx="1267">
                  <c:v>12.7</c:v>
                </c:pt>
                <c:pt idx="1268">
                  <c:v>12.7</c:v>
                </c:pt>
                <c:pt idx="1269">
                  <c:v>12.7</c:v>
                </c:pt>
                <c:pt idx="1270">
                  <c:v>12.7</c:v>
                </c:pt>
                <c:pt idx="1271">
                  <c:v>12.7</c:v>
                </c:pt>
                <c:pt idx="1272">
                  <c:v>12.7</c:v>
                </c:pt>
                <c:pt idx="1273">
                  <c:v>12.7</c:v>
                </c:pt>
                <c:pt idx="1274">
                  <c:v>12.8</c:v>
                </c:pt>
                <c:pt idx="1275">
                  <c:v>12.8</c:v>
                </c:pt>
                <c:pt idx="1276">
                  <c:v>12.8</c:v>
                </c:pt>
                <c:pt idx="1277">
                  <c:v>12.8</c:v>
                </c:pt>
                <c:pt idx="1278">
                  <c:v>12.8</c:v>
                </c:pt>
                <c:pt idx="1279">
                  <c:v>12.8</c:v>
                </c:pt>
                <c:pt idx="1280">
                  <c:v>12.8</c:v>
                </c:pt>
                <c:pt idx="1281">
                  <c:v>12.8</c:v>
                </c:pt>
                <c:pt idx="1282">
                  <c:v>12.8</c:v>
                </c:pt>
                <c:pt idx="1283">
                  <c:v>12.8</c:v>
                </c:pt>
                <c:pt idx="1284">
                  <c:v>12.9</c:v>
                </c:pt>
                <c:pt idx="1285">
                  <c:v>12.9</c:v>
                </c:pt>
                <c:pt idx="1286">
                  <c:v>12.9</c:v>
                </c:pt>
                <c:pt idx="1287">
                  <c:v>12.9</c:v>
                </c:pt>
                <c:pt idx="1288">
                  <c:v>12.9</c:v>
                </c:pt>
                <c:pt idx="1289">
                  <c:v>12.9</c:v>
                </c:pt>
                <c:pt idx="1290">
                  <c:v>12.9</c:v>
                </c:pt>
                <c:pt idx="1291">
                  <c:v>12.9</c:v>
                </c:pt>
                <c:pt idx="1292">
                  <c:v>12.9</c:v>
                </c:pt>
                <c:pt idx="1293">
                  <c:v>12.9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13.1</c:v>
                </c:pt>
                <c:pt idx="1305">
                  <c:v>13.1</c:v>
                </c:pt>
                <c:pt idx="1306">
                  <c:v>13.1</c:v>
                </c:pt>
                <c:pt idx="1307">
                  <c:v>13.1</c:v>
                </c:pt>
                <c:pt idx="1308">
                  <c:v>13.1</c:v>
                </c:pt>
                <c:pt idx="1309">
                  <c:v>13.1</c:v>
                </c:pt>
                <c:pt idx="1310">
                  <c:v>13.1</c:v>
                </c:pt>
                <c:pt idx="1311">
                  <c:v>13.1</c:v>
                </c:pt>
                <c:pt idx="1312">
                  <c:v>13.1</c:v>
                </c:pt>
                <c:pt idx="1313">
                  <c:v>13.1</c:v>
                </c:pt>
                <c:pt idx="1314">
                  <c:v>13.2</c:v>
                </c:pt>
                <c:pt idx="1315">
                  <c:v>13.2</c:v>
                </c:pt>
                <c:pt idx="1316">
                  <c:v>13.2</c:v>
                </c:pt>
                <c:pt idx="1317">
                  <c:v>13.2</c:v>
                </c:pt>
                <c:pt idx="1318">
                  <c:v>13.2</c:v>
                </c:pt>
                <c:pt idx="1319">
                  <c:v>13.2</c:v>
                </c:pt>
                <c:pt idx="1320">
                  <c:v>13.2</c:v>
                </c:pt>
                <c:pt idx="1321">
                  <c:v>13.2</c:v>
                </c:pt>
                <c:pt idx="1322">
                  <c:v>13.2</c:v>
                </c:pt>
                <c:pt idx="1323">
                  <c:v>13.2</c:v>
                </c:pt>
                <c:pt idx="1324">
                  <c:v>13.3</c:v>
                </c:pt>
                <c:pt idx="1325">
                  <c:v>13.3</c:v>
                </c:pt>
                <c:pt idx="1326">
                  <c:v>13.3</c:v>
                </c:pt>
                <c:pt idx="1327">
                  <c:v>13.3</c:v>
                </c:pt>
                <c:pt idx="1328">
                  <c:v>13.3</c:v>
                </c:pt>
                <c:pt idx="1329">
                  <c:v>13.3</c:v>
                </c:pt>
                <c:pt idx="1330">
                  <c:v>13.3</c:v>
                </c:pt>
                <c:pt idx="1331">
                  <c:v>13.3</c:v>
                </c:pt>
                <c:pt idx="1332">
                  <c:v>13.3</c:v>
                </c:pt>
                <c:pt idx="1333">
                  <c:v>13.3</c:v>
                </c:pt>
                <c:pt idx="1334">
                  <c:v>13.4</c:v>
                </c:pt>
                <c:pt idx="1335">
                  <c:v>13.4</c:v>
                </c:pt>
                <c:pt idx="1336">
                  <c:v>13.4</c:v>
                </c:pt>
                <c:pt idx="1337">
                  <c:v>13.4</c:v>
                </c:pt>
                <c:pt idx="1338">
                  <c:v>13.4</c:v>
                </c:pt>
                <c:pt idx="1339">
                  <c:v>13.4</c:v>
                </c:pt>
                <c:pt idx="1340">
                  <c:v>13.4</c:v>
                </c:pt>
                <c:pt idx="1341">
                  <c:v>13.4</c:v>
                </c:pt>
                <c:pt idx="1342">
                  <c:v>13.4</c:v>
                </c:pt>
                <c:pt idx="1343">
                  <c:v>13.4</c:v>
                </c:pt>
                <c:pt idx="1344">
                  <c:v>13.5</c:v>
                </c:pt>
                <c:pt idx="1345">
                  <c:v>13.5</c:v>
                </c:pt>
                <c:pt idx="1346">
                  <c:v>13.5</c:v>
                </c:pt>
                <c:pt idx="1347">
                  <c:v>13.5</c:v>
                </c:pt>
                <c:pt idx="1348">
                  <c:v>13.5</c:v>
                </c:pt>
                <c:pt idx="1349">
                  <c:v>13.5</c:v>
                </c:pt>
                <c:pt idx="1350">
                  <c:v>13.5</c:v>
                </c:pt>
                <c:pt idx="1351">
                  <c:v>13.5</c:v>
                </c:pt>
                <c:pt idx="1352">
                  <c:v>13.5</c:v>
                </c:pt>
                <c:pt idx="1353">
                  <c:v>13.5</c:v>
                </c:pt>
                <c:pt idx="1354">
                  <c:v>13.6</c:v>
                </c:pt>
                <c:pt idx="1355">
                  <c:v>13.6</c:v>
                </c:pt>
                <c:pt idx="1356">
                  <c:v>13.6</c:v>
                </c:pt>
                <c:pt idx="1357">
                  <c:v>13.6</c:v>
                </c:pt>
                <c:pt idx="1358">
                  <c:v>13.6</c:v>
                </c:pt>
                <c:pt idx="1359">
                  <c:v>13.6</c:v>
                </c:pt>
                <c:pt idx="1360">
                  <c:v>13.6</c:v>
                </c:pt>
                <c:pt idx="1361">
                  <c:v>13.6</c:v>
                </c:pt>
                <c:pt idx="1362">
                  <c:v>13.6</c:v>
                </c:pt>
                <c:pt idx="1363">
                  <c:v>13.6</c:v>
                </c:pt>
                <c:pt idx="1364">
                  <c:v>13.7</c:v>
                </c:pt>
                <c:pt idx="1365">
                  <c:v>13.7</c:v>
                </c:pt>
                <c:pt idx="1366">
                  <c:v>13.7</c:v>
                </c:pt>
                <c:pt idx="1367">
                  <c:v>13.7</c:v>
                </c:pt>
                <c:pt idx="1368">
                  <c:v>13.7</c:v>
                </c:pt>
                <c:pt idx="1369">
                  <c:v>13.7</c:v>
                </c:pt>
                <c:pt idx="1370">
                  <c:v>13.7</c:v>
                </c:pt>
                <c:pt idx="1371">
                  <c:v>13.7</c:v>
                </c:pt>
                <c:pt idx="1372">
                  <c:v>13.7</c:v>
                </c:pt>
                <c:pt idx="1373">
                  <c:v>13.7</c:v>
                </c:pt>
                <c:pt idx="1374">
                  <c:v>13.8</c:v>
                </c:pt>
                <c:pt idx="1375">
                  <c:v>13.8</c:v>
                </c:pt>
                <c:pt idx="1376">
                  <c:v>13.8</c:v>
                </c:pt>
                <c:pt idx="1377">
                  <c:v>13.8</c:v>
                </c:pt>
                <c:pt idx="1378">
                  <c:v>13.8</c:v>
                </c:pt>
                <c:pt idx="1379">
                  <c:v>13.8</c:v>
                </c:pt>
                <c:pt idx="1380">
                  <c:v>13.8</c:v>
                </c:pt>
                <c:pt idx="1381">
                  <c:v>13.8</c:v>
                </c:pt>
                <c:pt idx="1382">
                  <c:v>13.8</c:v>
                </c:pt>
                <c:pt idx="1383">
                  <c:v>13.8</c:v>
                </c:pt>
                <c:pt idx="1384">
                  <c:v>13.9</c:v>
                </c:pt>
                <c:pt idx="1385">
                  <c:v>13.9</c:v>
                </c:pt>
                <c:pt idx="1386">
                  <c:v>13.9</c:v>
                </c:pt>
                <c:pt idx="1387">
                  <c:v>13.9</c:v>
                </c:pt>
                <c:pt idx="1388">
                  <c:v>13.9</c:v>
                </c:pt>
                <c:pt idx="1389">
                  <c:v>13.9</c:v>
                </c:pt>
                <c:pt idx="1390">
                  <c:v>13.9</c:v>
                </c:pt>
                <c:pt idx="1391">
                  <c:v>13.9</c:v>
                </c:pt>
                <c:pt idx="1392">
                  <c:v>13.9</c:v>
                </c:pt>
                <c:pt idx="1393">
                  <c:v>13.9</c:v>
                </c:pt>
                <c:pt idx="1394">
                  <c:v>14</c:v>
                </c:pt>
                <c:pt idx="1395">
                  <c:v>14</c:v>
                </c:pt>
                <c:pt idx="1396">
                  <c:v>14</c:v>
                </c:pt>
                <c:pt idx="1397">
                  <c:v>14</c:v>
                </c:pt>
                <c:pt idx="1398">
                  <c:v>14</c:v>
                </c:pt>
                <c:pt idx="1399">
                  <c:v>14</c:v>
                </c:pt>
                <c:pt idx="1400">
                  <c:v>14</c:v>
                </c:pt>
                <c:pt idx="1401">
                  <c:v>14</c:v>
                </c:pt>
                <c:pt idx="1402">
                  <c:v>14</c:v>
                </c:pt>
                <c:pt idx="1403">
                  <c:v>14</c:v>
                </c:pt>
                <c:pt idx="1404">
                  <c:v>14.1</c:v>
                </c:pt>
                <c:pt idx="1405">
                  <c:v>14.1</c:v>
                </c:pt>
                <c:pt idx="1406">
                  <c:v>14.1</c:v>
                </c:pt>
                <c:pt idx="1407">
                  <c:v>14.1</c:v>
                </c:pt>
                <c:pt idx="1408">
                  <c:v>14.1</c:v>
                </c:pt>
                <c:pt idx="1409">
                  <c:v>14.1</c:v>
                </c:pt>
                <c:pt idx="1410">
                  <c:v>14.1</c:v>
                </c:pt>
                <c:pt idx="1411">
                  <c:v>14.1</c:v>
                </c:pt>
                <c:pt idx="1412">
                  <c:v>14.1</c:v>
                </c:pt>
                <c:pt idx="1413">
                  <c:v>14.1</c:v>
                </c:pt>
                <c:pt idx="1414">
                  <c:v>14.2</c:v>
                </c:pt>
                <c:pt idx="1415">
                  <c:v>14.2</c:v>
                </c:pt>
                <c:pt idx="1416">
                  <c:v>14.2</c:v>
                </c:pt>
                <c:pt idx="1417">
                  <c:v>14.2</c:v>
                </c:pt>
                <c:pt idx="1418">
                  <c:v>14.2</c:v>
                </c:pt>
                <c:pt idx="1419">
                  <c:v>14.2</c:v>
                </c:pt>
                <c:pt idx="1420">
                  <c:v>14.2</c:v>
                </c:pt>
                <c:pt idx="1421">
                  <c:v>14.2</c:v>
                </c:pt>
                <c:pt idx="1422">
                  <c:v>14.2</c:v>
                </c:pt>
                <c:pt idx="1423">
                  <c:v>14.2</c:v>
                </c:pt>
                <c:pt idx="1424">
                  <c:v>14.3</c:v>
                </c:pt>
                <c:pt idx="1425">
                  <c:v>14.3</c:v>
                </c:pt>
                <c:pt idx="1426">
                  <c:v>14.3</c:v>
                </c:pt>
                <c:pt idx="1427">
                  <c:v>14.3</c:v>
                </c:pt>
                <c:pt idx="1428">
                  <c:v>14.3</c:v>
                </c:pt>
                <c:pt idx="1429">
                  <c:v>14.3</c:v>
                </c:pt>
                <c:pt idx="1430">
                  <c:v>14.3</c:v>
                </c:pt>
                <c:pt idx="1431">
                  <c:v>14.3</c:v>
                </c:pt>
                <c:pt idx="1432">
                  <c:v>14.3</c:v>
                </c:pt>
                <c:pt idx="1433">
                  <c:v>14.3</c:v>
                </c:pt>
                <c:pt idx="1434">
                  <c:v>14.4</c:v>
                </c:pt>
                <c:pt idx="1435">
                  <c:v>14.4</c:v>
                </c:pt>
                <c:pt idx="1436">
                  <c:v>14.4</c:v>
                </c:pt>
                <c:pt idx="1437">
                  <c:v>14.4</c:v>
                </c:pt>
                <c:pt idx="1438">
                  <c:v>14.4</c:v>
                </c:pt>
                <c:pt idx="1439">
                  <c:v>14.4</c:v>
                </c:pt>
                <c:pt idx="1440">
                  <c:v>14.4</c:v>
                </c:pt>
                <c:pt idx="1441">
                  <c:v>14.4</c:v>
                </c:pt>
                <c:pt idx="1442">
                  <c:v>14.4</c:v>
                </c:pt>
                <c:pt idx="1443">
                  <c:v>14.4</c:v>
                </c:pt>
                <c:pt idx="1444">
                  <c:v>14.5</c:v>
                </c:pt>
                <c:pt idx="1445">
                  <c:v>14.5</c:v>
                </c:pt>
                <c:pt idx="1446">
                  <c:v>14.5</c:v>
                </c:pt>
                <c:pt idx="1447">
                  <c:v>14.5</c:v>
                </c:pt>
                <c:pt idx="1448">
                  <c:v>14.5</c:v>
                </c:pt>
                <c:pt idx="1449">
                  <c:v>14.5</c:v>
                </c:pt>
                <c:pt idx="1450">
                  <c:v>14.5</c:v>
                </c:pt>
                <c:pt idx="1451">
                  <c:v>14.5</c:v>
                </c:pt>
                <c:pt idx="1452">
                  <c:v>14.5</c:v>
                </c:pt>
                <c:pt idx="1453">
                  <c:v>14.5</c:v>
                </c:pt>
                <c:pt idx="1454">
                  <c:v>14.6</c:v>
                </c:pt>
                <c:pt idx="1455">
                  <c:v>14.6</c:v>
                </c:pt>
                <c:pt idx="1456">
                  <c:v>14.6</c:v>
                </c:pt>
                <c:pt idx="1457">
                  <c:v>14.6</c:v>
                </c:pt>
                <c:pt idx="1458">
                  <c:v>14.6</c:v>
                </c:pt>
                <c:pt idx="1459">
                  <c:v>14.6</c:v>
                </c:pt>
                <c:pt idx="1460">
                  <c:v>14.6</c:v>
                </c:pt>
                <c:pt idx="1461">
                  <c:v>14.6</c:v>
                </c:pt>
                <c:pt idx="1462">
                  <c:v>14.6</c:v>
                </c:pt>
                <c:pt idx="1463">
                  <c:v>14.6</c:v>
                </c:pt>
                <c:pt idx="1464">
                  <c:v>14.7</c:v>
                </c:pt>
                <c:pt idx="1465">
                  <c:v>14.7</c:v>
                </c:pt>
                <c:pt idx="1466">
                  <c:v>14.7</c:v>
                </c:pt>
                <c:pt idx="1467">
                  <c:v>14.7</c:v>
                </c:pt>
                <c:pt idx="1468">
                  <c:v>14.7</c:v>
                </c:pt>
                <c:pt idx="1469">
                  <c:v>14.7</c:v>
                </c:pt>
                <c:pt idx="1470">
                  <c:v>14.7</c:v>
                </c:pt>
                <c:pt idx="1471">
                  <c:v>14.7</c:v>
                </c:pt>
                <c:pt idx="1472">
                  <c:v>14.7</c:v>
                </c:pt>
                <c:pt idx="1473">
                  <c:v>14.7</c:v>
                </c:pt>
                <c:pt idx="1474">
                  <c:v>14.8</c:v>
                </c:pt>
                <c:pt idx="1475">
                  <c:v>14.8</c:v>
                </c:pt>
                <c:pt idx="1476">
                  <c:v>14.8</c:v>
                </c:pt>
                <c:pt idx="1477">
                  <c:v>14.8</c:v>
                </c:pt>
                <c:pt idx="1478">
                  <c:v>14.8</c:v>
                </c:pt>
                <c:pt idx="1479">
                  <c:v>14.8</c:v>
                </c:pt>
                <c:pt idx="1480">
                  <c:v>14.8</c:v>
                </c:pt>
                <c:pt idx="1481">
                  <c:v>14.8</c:v>
                </c:pt>
                <c:pt idx="1482">
                  <c:v>14.8</c:v>
                </c:pt>
                <c:pt idx="1483">
                  <c:v>14.8</c:v>
                </c:pt>
                <c:pt idx="1484">
                  <c:v>14.9</c:v>
                </c:pt>
                <c:pt idx="1485">
                  <c:v>14.9</c:v>
                </c:pt>
                <c:pt idx="1486">
                  <c:v>14.9</c:v>
                </c:pt>
                <c:pt idx="1487">
                  <c:v>14.9</c:v>
                </c:pt>
                <c:pt idx="1488">
                  <c:v>14.9</c:v>
                </c:pt>
                <c:pt idx="1489">
                  <c:v>14.9</c:v>
                </c:pt>
                <c:pt idx="1490">
                  <c:v>14.9</c:v>
                </c:pt>
                <c:pt idx="1491">
                  <c:v>14.9</c:v>
                </c:pt>
                <c:pt idx="1492">
                  <c:v>14.9</c:v>
                </c:pt>
                <c:pt idx="1493">
                  <c:v>14.9</c:v>
                </c:pt>
                <c:pt idx="1494">
                  <c:v>14.9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15.1</c:v>
                </c:pt>
                <c:pt idx="1506">
                  <c:v>15.1</c:v>
                </c:pt>
                <c:pt idx="1507">
                  <c:v>15.1</c:v>
                </c:pt>
                <c:pt idx="1508">
                  <c:v>15.1</c:v>
                </c:pt>
                <c:pt idx="1509">
                  <c:v>15.1</c:v>
                </c:pt>
                <c:pt idx="1510">
                  <c:v>15.1</c:v>
                </c:pt>
                <c:pt idx="1511">
                  <c:v>15.1</c:v>
                </c:pt>
                <c:pt idx="1512">
                  <c:v>15.1</c:v>
                </c:pt>
                <c:pt idx="1513">
                  <c:v>15.1</c:v>
                </c:pt>
                <c:pt idx="1514">
                  <c:v>15.1</c:v>
                </c:pt>
                <c:pt idx="1515">
                  <c:v>15.2</c:v>
                </c:pt>
                <c:pt idx="1516">
                  <c:v>15.2</c:v>
                </c:pt>
                <c:pt idx="1517">
                  <c:v>15.2</c:v>
                </c:pt>
                <c:pt idx="1518">
                  <c:v>15.2</c:v>
                </c:pt>
                <c:pt idx="1519">
                  <c:v>15.2</c:v>
                </c:pt>
                <c:pt idx="1520">
                  <c:v>15.2</c:v>
                </c:pt>
                <c:pt idx="1521">
                  <c:v>15.2</c:v>
                </c:pt>
                <c:pt idx="1522">
                  <c:v>15.2</c:v>
                </c:pt>
                <c:pt idx="1523">
                  <c:v>15.2</c:v>
                </c:pt>
                <c:pt idx="1524">
                  <c:v>15.2</c:v>
                </c:pt>
                <c:pt idx="1525">
                  <c:v>15.3</c:v>
                </c:pt>
                <c:pt idx="1526">
                  <c:v>15.3</c:v>
                </c:pt>
                <c:pt idx="1527">
                  <c:v>15.3</c:v>
                </c:pt>
                <c:pt idx="1528">
                  <c:v>15.3</c:v>
                </c:pt>
                <c:pt idx="1529">
                  <c:v>15.3</c:v>
                </c:pt>
                <c:pt idx="1530">
                  <c:v>15.3</c:v>
                </c:pt>
                <c:pt idx="1531">
                  <c:v>15.3</c:v>
                </c:pt>
                <c:pt idx="1532">
                  <c:v>15.3</c:v>
                </c:pt>
                <c:pt idx="1533">
                  <c:v>15.3</c:v>
                </c:pt>
                <c:pt idx="1534">
                  <c:v>15.3</c:v>
                </c:pt>
                <c:pt idx="1535">
                  <c:v>15.4</c:v>
                </c:pt>
                <c:pt idx="1536">
                  <c:v>15.4</c:v>
                </c:pt>
                <c:pt idx="1537">
                  <c:v>15.4</c:v>
                </c:pt>
                <c:pt idx="1538">
                  <c:v>15.4</c:v>
                </c:pt>
                <c:pt idx="1539">
                  <c:v>15.4</c:v>
                </c:pt>
                <c:pt idx="1540">
                  <c:v>15.4</c:v>
                </c:pt>
                <c:pt idx="1541">
                  <c:v>15.4</c:v>
                </c:pt>
                <c:pt idx="1542">
                  <c:v>15.4</c:v>
                </c:pt>
                <c:pt idx="1543">
                  <c:v>15.4</c:v>
                </c:pt>
                <c:pt idx="1544">
                  <c:v>15.4</c:v>
                </c:pt>
                <c:pt idx="1545">
                  <c:v>15.5</c:v>
                </c:pt>
                <c:pt idx="1546">
                  <c:v>15.5</c:v>
                </c:pt>
                <c:pt idx="1547">
                  <c:v>15.5</c:v>
                </c:pt>
                <c:pt idx="1548">
                  <c:v>15.5</c:v>
                </c:pt>
                <c:pt idx="1549">
                  <c:v>15.5</c:v>
                </c:pt>
                <c:pt idx="1550">
                  <c:v>15.5</c:v>
                </c:pt>
                <c:pt idx="1551">
                  <c:v>15.5</c:v>
                </c:pt>
                <c:pt idx="1552">
                  <c:v>15.5</c:v>
                </c:pt>
                <c:pt idx="1553">
                  <c:v>15.5</c:v>
                </c:pt>
                <c:pt idx="1554">
                  <c:v>15.5</c:v>
                </c:pt>
                <c:pt idx="1555">
                  <c:v>15.6</c:v>
                </c:pt>
                <c:pt idx="1556">
                  <c:v>15.6</c:v>
                </c:pt>
                <c:pt idx="1557">
                  <c:v>15.6</c:v>
                </c:pt>
                <c:pt idx="1558">
                  <c:v>15.6</c:v>
                </c:pt>
                <c:pt idx="1559">
                  <c:v>15.6</c:v>
                </c:pt>
                <c:pt idx="1560">
                  <c:v>15.6</c:v>
                </c:pt>
                <c:pt idx="1561">
                  <c:v>15.6</c:v>
                </c:pt>
                <c:pt idx="1562">
                  <c:v>15.6</c:v>
                </c:pt>
                <c:pt idx="1563">
                  <c:v>15.6</c:v>
                </c:pt>
                <c:pt idx="1564">
                  <c:v>15.6</c:v>
                </c:pt>
                <c:pt idx="1565">
                  <c:v>15.7</c:v>
                </c:pt>
                <c:pt idx="1566">
                  <c:v>15.7</c:v>
                </c:pt>
                <c:pt idx="1567">
                  <c:v>15.7</c:v>
                </c:pt>
                <c:pt idx="1568">
                  <c:v>15.7</c:v>
                </c:pt>
                <c:pt idx="1569">
                  <c:v>15.7</c:v>
                </c:pt>
                <c:pt idx="1570">
                  <c:v>15.7</c:v>
                </c:pt>
                <c:pt idx="1571">
                  <c:v>15.7</c:v>
                </c:pt>
                <c:pt idx="1572">
                  <c:v>15.7</c:v>
                </c:pt>
                <c:pt idx="1573">
                  <c:v>15.7</c:v>
                </c:pt>
                <c:pt idx="1574">
                  <c:v>15.7</c:v>
                </c:pt>
                <c:pt idx="1575">
                  <c:v>15.8</c:v>
                </c:pt>
                <c:pt idx="1576">
                  <c:v>15.8</c:v>
                </c:pt>
                <c:pt idx="1577">
                  <c:v>15.8</c:v>
                </c:pt>
                <c:pt idx="1578">
                  <c:v>15.8</c:v>
                </c:pt>
                <c:pt idx="1579">
                  <c:v>15.8</c:v>
                </c:pt>
                <c:pt idx="1580">
                  <c:v>15.8</c:v>
                </c:pt>
                <c:pt idx="1581">
                  <c:v>15.8</c:v>
                </c:pt>
                <c:pt idx="1582">
                  <c:v>15.8</c:v>
                </c:pt>
                <c:pt idx="1583">
                  <c:v>15.8</c:v>
                </c:pt>
                <c:pt idx="1584">
                  <c:v>15.8</c:v>
                </c:pt>
                <c:pt idx="1585">
                  <c:v>15.9</c:v>
                </c:pt>
                <c:pt idx="1586">
                  <c:v>15.9</c:v>
                </c:pt>
                <c:pt idx="1587">
                  <c:v>15.9</c:v>
                </c:pt>
                <c:pt idx="1588">
                  <c:v>15.9</c:v>
                </c:pt>
                <c:pt idx="1589">
                  <c:v>15.9</c:v>
                </c:pt>
                <c:pt idx="1590">
                  <c:v>15.9</c:v>
                </c:pt>
                <c:pt idx="1591">
                  <c:v>15.9</c:v>
                </c:pt>
                <c:pt idx="1592">
                  <c:v>15.9</c:v>
                </c:pt>
                <c:pt idx="1593">
                  <c:v>15.9</c:v>
                </c:pt>
                <c:pt idx="1594">
                  <c:v>15.9</c:v>
                </c:pt>
                <c:pt idx="1595">
                  <c:v>16</c:v>
                </c:pt>
                <c:pt idx="1596">
                  <c:v>16</c:v>
                </c:pt>
                <c:pt idx="1597">
                  <c:v>16</c:v>
                </c:pt>
                <c:pt idx="1598">
                  <c:v>16</c:v>
                </c:pt>
                <c:pt idx="1599">
                  <c:v>16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16.100000000000001</c:v>
                </c:pt>
                <c:pt idx="1606">
                  <c:v>16.100000000000001</c:v>
                </c:pt>
                <c:pt idx="1607">
                  <c:v>16.100000000000001</c:v>
                </c:pt>
                <c:pt idx="1608">
                  <c:v>16.100000000000001</c:v>
                </c:pt>
                <c:pt idx="1609">
                  <c:v>16.100000000000001</c:v>
                </c:pt>
                <c:pt idx="1610">
                  <c:v>16.100000000000001</c:v>
                </c:pt>
                <c:pt idx="1611">
                  <c:v>16.100000000000001</c:v>
                </c:pt>
                <c:pt idx="1612">
                  <c:v>16.100000000000001</c:v>
                </c:pt>
                <c:pt idx="1613">
                  <c:v>16.100000000000001</c:v>
                </c:pt>
                <c:pt idx="1614">
                  <c:v>16.100000000000001</c:v>
                </c:pt>
                <c:pt idx="1615">
                  <c:v>16.2</c:v>
                </c:pt>
                <c:pt idx="1616">
                  <c:v>16.2</c:v>
                </c:pt>
                <c:pt idx="1617">
                  <c:v>16.2</c:v>
                </c:pt>
                <c:pt idx="1618">
                  <c:v>16.2</c:v>
                </c:pt>
                <c:pt idx="1619">
                  <c:v>16.2</c:v>
                </c:pt>
                <c:pt idx="1620">
                  <c:v>16.2</c:v>
                </c:pt>
                <c:pt idx="1621">
                  <c:v>16.2</c:v>
                </c:pt>
                <c:pt idx="1622">
                  <c:v>16.2</c:v>
                </c:pt>
                <c:pt idx="1623">
                  <c:v>16.2</c:v>
                </c:pt>
                <c:pt idx="1624">
                  <c:v>16.2</c:v>
                </c:pt>
                <c:pt idx="1625">
                  <c:v>16.3</c:v>
                </c:pt>
                <c:pt idx="1626">
                  <c:v>16.3</c:v>
                </c:pt>
                <c:pt idx="1627">
                  <c:v>16.3</c:v>
                </c:pt>
                <c:pt idx="1628">
                  <c:v>16.3</c:v>
                </c:pt>
                <c:pt idx="1629">
                  <c:v>16.3</c:v>
                </c:pt>
                <c:pt idx="1630">
                  <c:v>16.3</c:v>
                </c:pt>
                <c:pt idx="1631">
                  <c:v>16.3</c:v>
                </c:pt>
                <c:pt idx="1632">
                  <c:v>16.3</c:v>
                </c:pt>
                <c:pt idx="1633">
                  <c:v>16.3</c:v>
                </c:pt>
                <c:pt idx="1634">
                  <c:v>16.3</c:v>
                </c:pt>
                <c:pt idx="1635">
                  <c:v>16.399999999999999</c:v>
                </c:pt>
                <c:pt idx="1636">
                  <c:v>16.399999999999999</c:v>
                </c:pt>
                <c:pt idx="1637">
                  <c:v>16.399999999999999</c:v>
                </c:pt>
                <c:pt idx="1638">
                  <c:v>16.399999999999999</c:v>
                </c:pt>
                <c:pt idx="1639">
                  <c:v>16.399999999999999</c:v>
                </c:pt>
                <c:pt idx="1640">
                  <c:v>16.399999999999999</c:v>
                </c:pt>
                <c:pt idx="1641">
                  <c:v>16.399999999999999</c:v>
                </c:pt>
                <c:pt idx="1642">
                  <c:v>16.399999999999999</c:v>
                </c:pt>
                <c:pt idx="1643">
                  <c:v>16.399999999999999</c:v>
                </c:pt>
                <c:pt idx="1644">
                  <c:v>16.399999999999999</c:v>
                </c:pt>
                <c:pt idx="1645">
                  <c:v>16.5</c:v>
                </c:pt>
                <c:pt idx="1646">
                  <c:v>16.5</c:v>
                </c:pt>
                <c:pt idx="1647">
                  <c:v>16.5</c:v>
                </c:pt>
                <c:pt idx="1648">
                  <c:v>16.5</c:v>
                </c:pt>
                <c:pt idx="1649">
                  <c:v>16.5</c:v>
                </c:pt>
                <c:pt idx="1650">
                  <c:v>16.5</c:v>
                </c:pt>
                <c:pt idx="1651">
                  <c:v>16.5</c:v>
                </c:pt>
                <c:pt idx="1652">
                  <c:v>16.5</c:v>
                </c:pt>
                <c:pt idx="1653">
                  <c:v>16.5</c:v>
                </c:pt>
                <c:pt idx="1654">
                  <c:v>16.5</c:v>
                </c:pt>
                <c:pt idx="1655">
                  <c:v>16.600000000000001</c:v>
                </c:pt>
                <c:pt idx="1656">
                  <c:v>16.600000000000001</c:v>
                </c:pt>
                <c:pt idx="1657">
                  <c:v>16.600000000000001</c:v>
                </c:pt>
                <c:pt idx="1658">
                  <c:v>16.600000000000001</c:v>
                </c:pt>
                <c:pt idx="1659">
                  <c:v>16.600000000000001</c:v>
                </c:pt>
                <c:pt idx="1660">
                  <c:v>16.600000000000001</c:v>
                </c:pt>
                <c:pt idx="1661">
                  <c:v>16.600000000000001</c:v>
                </c:pt>
                <c:pt idx="1662">
                  <c:v>16.600000000000001</c:v>
                </c:pt>
                <c:pt idx="1663">
                  <c:v>16.600000000000001</c:v>
                </c:pt>
                <c:pt idx="1664">
                  <c:v>16.600000000000001</c:v>
                </c:pt>
                <c:pt idx="1665">
                  <c:v>16.7</c:v>
                </c:pt>
                <c:pt idx="1666">
                  <c:v>16.7</c:v>
                </c:pt>
                <c:pt idx="1667">
                  <c:v>16.7</c:v>
                </c:pt>
                <c:pt idx="1668">
                  <c:v>16.7</c:v>
                </c:pt>
                <c:pt idx="1669">
                  <c:v>16.7</c:v>
                </c:pt>
                <c:pt idx="1670">
                  <c:v>16.7</c:v>
                </c:pt>
                <c:pt idx="1671">
                  <c:v>16.7</c:v>
                </c:pt>
                <c:pt idx="1672">
                  <c:v>16.7</c:v>
                </c:pt>
                <c:pt idx="1673">
                  <c:v>16.7</c:v>
                </c:pt>
                <c:pt idx="1674">
                  <c:v>16.7</c:v>
                </c:pt>
                <c:pt idx="1675">
                  <c:v>16.8</c:v>
                </c:pt>
                <c:pt idx="1676">
                  <c:v>16.8</c:v>
                </c:pt>
                <c:pt idx="1677">
                  <c:v>16.8</c:v>
                </c:pt>
                <c:pt idx="1678">
                  <c:v>16.8</c:v>
                </c:pt>
                <c:pt idx="1679">
                  <c:v>16.8</c:v>
                </c:pt>
                <c:pt idx="1680">
                  <c:v>16.8</c:v>
                </c:pt>
                <c:pt idx="1681">
                  <c:v>16.8</c:v>
                </c:pt>
                <c:pt idx="1682">
                  <c:v>16.8</c:v>
                </c:pt>
                <c:pt idx="1683">
                  <c:v>16.8</c:v>
                </c:pt>
                <c:pt idx="1684">
                  <c:v>16.8</c:v>
                </c:pt>
                <c:pt idx="1685">
                  <c:v>16.899999999999999</c:v>
                </c:pt>
                <c:pt idx="1686">
                  <c:v>16.899999999999999</c:v>
                </c:pt>
                <c:pt idx="1687">
                  <c:v>16.899999999999999</c:v>
                </c:pt>
                <c:pt idx="1688">
                  <c:v>16.899999999999999</c:v>
                </c:pt>
                <c:pt idx="1689">
                  <c:v>16.899999999999999</c:v>
                </c:pt>
                <c:pt idx="1690">
                  <c:v>16.899999999999999</c:v>
                </c:pt>
                <c:pt idx="1691">
                  <c:v>16.899999999999999</c:v>
                </c:pt>
                <c:pt idx="1692">
                  <c:v>16.899999999999999</c:v>
                </c:pt>
                <c:pt idx="1693">
                  <c:v>16.899999999999999</c:v>
                </c:pt>
                <c:pt idx="1694">
                  <c:v>16.899999999999999</c:v>
                </c:pt>
                <c:pt idx="1695">
                  <c:v>17</c:v>
                </c:pt>
                <c:pt idx="1696">
                  <c:v>17</c:v>
                </c:pt>
                <c:pt idx="1697">
                  <c:v>17</c:v>
                </c:pt>
                <c:pt idx="1698">
                  <c:v>17</c:v>
                </c:pt>
                <c:pt idx="1699">
                  <c:v>17</c:v>
                </c:pt>
                <c:pt idx="1700">
                  <c:v>17</c:v>
                </c:pt>
                <c:pt idx="1701">
                  <c:v>17</c:v>
                </c:pt>
                <c:pt idx="1702">
                  <c:v>17</c:v>
                </c:pt>
                <c:pt idx="1703">
                  <c:v>17</c:v>
                </c:pt>
                <c:pt idx="1704">
                  <c:v>17</c:v>
                </c:pt>
                <c:pt idx="1705">
                  <c:v>17.100000000000001</c:v>
                </c:pt>
                <c:pt idx="1706">
                  <c:v>17.100000000000001</c:v>
                </c:pt>
                <c:pt idx="1707">
                  <c:v>17.100000000000001</c:v>
                </c:pt>
                <c:pt idx="1708">
                  <c:v>17.100000000000001</c:v>
                </c:pt>
                <c:pt idx="1709">
                  <c:v>17.100000000000001</c:v>
                </c:pt>
                <c:pt idx="1710">
                  <c:v>17.100000000000001</c:v>
                </c:pt>
                <c:pt idx="1711">
                  <c:v>17.100000000000001</c:v>
                </c:pt>
                <c:pt idx="1712">
                  <c:v>17.100000000000001</c:v>
                </c:pt>
                <c:pt idx="1713">
                  <c:v>17.100000000000001</c:v>
                </c:pt>
                <c:pt idx="1714">
                  <c:v>17.100000000000001</c:v>
                </c:pt>
                <c:pt idx="1715">
                  <c:v>17.2</c:v>
                </c:pt>
                <c:pt idx="1716">
                  <c:v>17.2</c:v>
                </c:pt>
                <c:pt idx="1717">
                  <c:v>17.2</c:v>
                </c:pt>
                <c:pt idx="1718">
                  <c:v>17.2</c:v>
                </c:pt>
                <c:pt idx="1719">
                  <c:v>17.2</c:v>
                </c:pt>
                <c:pt idx="1720">
                  <c:v>17.2</c:v>
                </c:pt>
                <c:pt idx="1721">
                  <c:v>17.2</c:v>
                </c:pt>
                <c:pt idx="1722">
                  <c:v>17.2</c:v>
                </c:pt>
                <c:pt idx="1723">
                  <c:v>17.2</c:v>
                </c:pt>
                <c:pt idx="1724">
                  <c:v>17.2</c:v>
                </c:pt>
                <c:pt idx="1725">
                  <c:v>17.3</c:v>
                </c:pt>
                <c:pt idx="1726">
                  <c:v>17.3</c:v>
                </c:pt>
                <c:pt idx="1727">
                  <c:v>17.3</c:v>
                </c:pt>
                <c:pt idx="1728">
                  <c:v>17.3</c:v>
                </c:pt>
                <c:pt idx="1729">
                  <c:v>17.3</c:v>
                </c:pt>
                <c:pt idx="1730">
                  <c:v>17.3</c:v>
                </c:pt>
                <c:pt idx="1731">
                  <c:v>17.3</c:v>
                </c:pt>
                <c:pt idx="1732">
                  <c:v>17.3</c:v>
                </c:pt>
                <c:pt idx="1733">
                  <c:v>17.3</c:v>
                </c:pt>
                <c:pt idx="1734">
                  <c:v>17.3</c:v>
                </c:pt>
                <c:pt idx="1735">
                  <c:v>17.399999999999999</c:v>
                </c:pt>
                <c:pt idx="1736">
                  <c:v>17.399999999999999</c:v>
                </c:pt>
                <c:pt idx="1737">
                  <c:v>17.399999999999999</c:v>
                </c:pt>
                <c:pt idx="1738">
                  <c:v>17.399999999999999</c:v>
                </c:pt>
                <c:pt idx="1739">
                  <c:v>17.399999999999999</c:v>
                </c:pt>
                <c:pt idx="1740">
                  <c:v>17.399999999999999</c:v>
                </c:pt>
                <c:pt idx="1741">
                  <c:v>17.399999999999999</c:v>
                </c:pt>
                <c:pt idx="1742">
                  <c:v>17.399999999999999</c:v>
                </c:pt>
                <c:pt idx="1743">
                  <c:v>17.399999999999999</c:v>
                </c:pt>
                <c:pt idx="1744">
                  <c:v>17.399999999999999</c:v>
                </c:pt>
                <c:pt idx="1745">
                  <c:v>17.5</c:v>
                </c:pt>
                <c:pt idx="1746">
                  <c:v>17.5</c:v>
                </c:pt>
                <c:pt idx="1747">
                  <c:v>17.5</c:v>
                </c:pt>
                <c:pt idx="1748">
                  <c:v>17.5</c:v>
                </c:pt>
                <c:pt idx="1749">
                  <c:v>17.5</c:v>
                </c:pt>
                <c:pt idx="1750">
                  <c:v>17.5</c:v>
                </c:pt>
                <c:pt idx="1751">
                  <c:v>17.5</c:v>
                </c:pt>
                <c:pt idx="1752">
                  <c:v>17.5</c:v>
                </c:pt>
                <c:pt idx="1753">
                  <c:v>17.5</c:v>
                </c:pt>
                <c:pt idx="1754">
                  <c:v>17.5</c:v>
                </c:pt>
                <c:pt idx="1755">
                  <c:v>17.600000000000001</c:v>
                </c:pt>
                <c:pt idx="1756">
                  <c:v>17.600000000000001</c:v>
                </c:pt>
                <c:pt idx="1757">
                  <c:v>17.600000000000001</c:v>
                </c:pt>
                <c:pt idx="1758">
                  <c:v>17.600000000000001</c:v>
                </c:pt>
                <c:pt idx="1759">
                  <c:v>17.600000000000001</c:v>
                </c:pt>
                <c:pt idx="1760">
                  <c:v>17.600000000000001</c:v>
                </c:pt>
                <c:pt idx="1761">
                  <c:v>17.600000000000001</c:v>
                </c:pt>
                <c:pt idx="1762">
                  <c:v>17.600000000000001</c:v>
                </c:pt>
                <c:pt idx="1763">
                  <c:v>17.600000000000001</c:v>
                </c:pt>
                <c:pt idx="1764">
                  <c:v>17.600000000000001</c:v>
                </c:pt>
                <c:pt idx="1765">
                  <c:v>17.7</c:v>
                </c:pt>
                <c:pt idx="1766">
                  <c:v>17.7</c:v>
                </c:pt>
                <c:pt idx="1767">
                  <c:v>17.7</c:v>
                </c:pt>
                <c:pt idx="1768">
                  <c:v>17.7</c:v>
                </c:pt>
                <c:pt idx="1769">
                  <c:v>17.7</c:v>
                </c:pt>
                <c:pt idx="1770">
                  <c:v>17.7</c:v>
                </c:pt>
                <c:pt idx="1771">
                  <c:v>17.7</c:v>
                </c:pt>
                <c:pt idx="1772">
                  <c:v>17.7</c:v>
                </c:pt>
                <c:pt idx="1773">
                  <c:v>17.7</c:v>
                </c:pt>
                <c:pt idx="1774">
                  <c:v>17.7</c:v>
                </c:pt>
                <c:pt idx="1775">
                  <c:v>17.8</c:v>
                </c:pt>
                <c:pt idx="1776">
                  <c:v>17.8</c:v>
                </c:pt>
                <c:pt idx="1777">
                  <c:v>17.8</c:v>
                </c:pt>
                <c:pt idx="1778">
                  <c:v>17.8</c:v>
                </c:pt>
                <c:pt idx="1779">
                  <c:v>17.8</c:v>
                </c:pt>
                <c:pt idx="1780">
                  <c:v>17.8</c:v>
                </c:pt>
                <c:pt idx="1781">
                  <c:v>17.8</c:v>
                </c:pt>
                <c:pt idx="1782">
                  <c:v>17.8</c:v>
                </c:pt>
                <c:pt idx="1783">
                  <c:v>17.8</c:v>
                </c:pt>
                <c:pt idx="1784">
                  <c:v>17.8</c:v>
                </c:pt>
                <c:pt idx="1785">
                  <c:v>17.899999999999999</c:v>
                </c:pt>
                <c:pt idx="1786">
                  <c:v>17.899999999999999</c:v>
                </c:pt>
                <c:pt idx="1787">
                  <c:v>17.899999999999999</c:v>
                </c:pt>
                <c:pt idx="1788">
                  <c:v>17.899999999999999</c:v>
                </c:pt>
                <c:pt idx="1789">
                  <c:v>17.899999999999999</c:v>
                </c:pt>
                <c:pt idx="1790">
                  <c:v>17.899999999999999</c:v>
                </c:pt>
                <c:pt idx="1791">
                  <c:v>17.899999999999999</c:v>
                </c:pt>
                <c:pt idx="1792">
                  <c:v>17.899999999999999</c:v>
                </c:pt>
                <c:pt idx="1793">
                  <c:v>17.899999999999999</c:v>
                </c:pt>
                <c:pt idx="1794">
                  <c:v>17.899999999999999</c:v>
                </c:pt>
                <c:pt idx="1795">
                  <c:v>18</c:v>
                </c:pt>
                <c:pt idx="1796">
                  <c:v>18</c:v>
                </c:pt>
                <c:pt idx="1797">
                  <c:v>18</c:v>
                </c:pt>
                <c:pt idx="1798">
                  <c:v>18</c:v>
                </c:pt>
                <c:pt idx="1799">
                  <c:v>18</c:v>
                </c:pt>
                <c:pt idx="1800">
                  <c:v>18</c:v>
                </c:pt>
                <c:pt idx="1801">
                  <c:v>18</c:v>
                </c:pt>
                <c:pt idx="1802">
                  <c:v>18</c:v>
                </c:pt>
                <c:pt idx="1803">
                  <c:v>18</c:v>
                </c:pt>
                <c:pt idx="1804">
                  <c:v>18</c:v>
                </c:pt>
                <c:pt idx="1805">
                  <c:v>18.100000000000001</c:v>
                </c:pt>
                <c:pt idx="1806">
                  <c:v>18.100000000000001</c:v>
                </c:pt>
                <c:pt idx="1807">
                  <c:v>18.100000000000001</c:v>
                </c:pt>
                <c:pt idx="1808">
                  <c:v>18.100000000000001</c:v>
                </c:pt>
                <c:pt idx="1809">
                  <c:v>18.100000000000001</c:v>
                </c:pt>
                <c:pt idx="1810">
                  <c:v>18.100000000000001</c:v>
                </c:pt>
                <c:pt idx="1811">
                  <c:v>18.100000000000001</c:v>
                </c:pt>
                <c:pt idx="1812">
                  <c:v>18.100000000000001</c:v>
                </c:pt>
                <c:pt idx="1813">
                  <c:v>18.100000000000001</c:v>
                </c:pt>
                <c:pt idx="1814">
                  <c:v>18.100000000000001</c:v>
                </c:pt>
                <c:pt idx="1815">
                  <c:v>18.2</c:v>
                </c:pt>
                <c:pt idx="1816">
                  <c:v>18.2</c:v>
                </c:pt>
                <c:pt idx="1817">
                  <c:v>18.2</c:v>
                </c:pt>
                <c:pt idx="1818">
                  <c:v>18.2</c:v>
                </c:pt>
                <c:pt idx="1819">
                  <c:v>18.2</c:v>
                </c:pt>
                <c:pt idx="1820">
                  <c:v>18.2</c:v>
                </c:pt>
                <c:pt idx="1821">
                  <c:v>18.2</c:v>
                </c:pt>
                <c:pt idx="1822">
                  <c:v>18.2</c:v>
                </c:pt>
                <c:pt idx="1823">
                  <c:v>18.2</c:v>
                </c:pt>
                <c:pt idx="1824">
                  <c:v>18.2</c:v>
                </c:pt>
                <c:pt idx="1825">
                  <c:v>18.3</c:v>
                </c:pt>
                <c:pt idx="1826">
                  <c:v>18.3</c:v>
                </c:pt>
                <c:pt idx="1827">
                  <c:v>18.3</c:v>
                </c:pt>
                <c:pt idx="1828">
                  <c:v>18.3</c:v>
                </c:pt>
                <c:pt idx="1829">
                  <c:v>18.3</c:v>
                </c:pt>
                <c:pt idx="1830">
                  <c:v>18.3</c:v>
                </c:pt>
                <c:pt idx="1831">
                  <c:v>18.3</c:v>
                </c:pt>
                <c:pt idx="1832">
                  <c:v>18.3</c:v>
                </c:pt>
                <c:pt idx="1833">
                  <c:v>18.3</c:v>
                </c:pt>
                <c:pt idx="1834">
                  <c:v>18.3</c:v>
                </c:pt>
                <c:pt idx="1835">
                  <c:v>18.399999999999999</c:v>
                </c:pt>
                <c:pt idx="1836">
                  <c:v>18.399999999999999</c:v>
                </c:pt>
                <c:pt idx="1837">
                  <c:v>18.399999999999999</c:v>
                </c:pt>
                <c:pt idx="1838">
                  <c:v>18.399999999999999</c:v>
                </c:pt>
                <c:pt idx="1839">
                  <c:v>18.399999999999999</c:v>
                </c:pt>
                <c:pt idx="1840">
                  <c:v>18.399999999999999</c:v>
                </c:pt>
                <c:pt idx="1841">
                  <c:v>18.399999999999999</c:v>
                </c:pt>
                <c:pt idx="1842">
                  <c:v>18.399999999999999</c:v>
                </c:pt>
                <c:pt idx="1843">
                  <c:v>18.399999999999999</c:v>
                </c:pt>
                <c:pt idx="1844">
                  <c:v>18.399999999999999</c:v>
                </c:pt>
                <c:pt idx="1845">
                  <c:v>18.5</c:v>
                </c:pt>
                <c:pt idx="1846">
                  <c:v>18.5</c:v>
                </c:pt>
                <c:pt idx="1847">
                  <c:v>18.5</c:v>
                </c:pt>
                <c:pt idx="1848">
                  <c:v>18.5</c:v>
                </c:pt>
                <c:pt idx="1849">
                  <c:v>18.5</c:v>
                </c:pt>
                <c:pt idx="1850">
                  <c:v>18.5</c:v>
                </c:pt>
                <c:pt idx="1851">
                  <c:v>18.5</c:v>
                </c:pt>
                <c:pt idx="1852">
                  <c:v>18.5</c:v>
                </c:pt>
                <c:pt idx="1853">
                  <c:v>18.5</c:v>
                </c:pt>
                <c:pt idx="1854">
                  <c:v>18.5</c:v>
                </c:pt>
                <c:pt idx="1855">
                  <c:v>18.600000000000001</c:v>
                </c:pt>
                <c:pt idx="1856">
                  <c:v>18.600000000000001</c:v>
                </c:pt>
                <c:pt idx="1857">
                  <c:v>18.600000000000001</c:v>
                </c:pt>
                <c:pt idx="1858">
                  <c:v>18.600000000000001</c:v>
                </c:pt>
                <c:pt idx="1859">
                  <c:v>18.600000000000001</c:v>
                </c:pt>
                <c:pt idx="1860">
                  <c:v>18.600000000000001</c:v>
                </c:pt>
                <c:pt idx="1861">
                  <c:v>18.600000000000001</c:v>
                </c:pt>
                <c:pt idx="1862">
                  <c:v>18.600000000000001</c:v>
                </c:pt>
                <c:pt idx="1863">
                  <c:v>18.600000000000001</c:v>
                </c:pt>
                <c:pt idx="1864">
                  <c:v>18.600000000000001</c:v>
                </c:pt>
                <c:pt idx="1865">
                  <c:v>18.7</c:v>
                </c:pt>
                <c:pt idx="1866">
                  <c:v>18.7</c:v>
                </c:pt>
                <c:pt idx="1867">
                  <c:v>18.7</c:v>
                </c:pt>
                <c:pt idx="1868">
                  <c:v>18.7</c:v>
                </c:pt>
                <c:pt idx="1869">
                  <c:v>18.7</c:v>
                </c:pt>
                <c:pt idx="1870">
                  <c:v>18.7</c:v>
                </c:pt>
                <c:pt idx="1871">
                  <c:v>18.7</c:v>
                </c:pt>
                <c:pt idx="1872">
                  <c:v>18.7</c:v>
                </c:pt>
                <c:pt idx="1873">
                  <c:v>18.7</c:v>
                </c:pt>
                <c:pt idx="1874">
                  <c:v>18.7</c:v>
                </c:pt>
                <c:pt idx="1875">
                  <c:v>18.8</c:v>
                </c:pt>
                <c:pt idx="1876">
                  <c:v>18.8</c:v>
                </c:pt>
                <c:pt idx="1877">
                  <c:v>18.8</c:v>
                </c:pt>
                <c:pt idx="1878">
                  <c:v>18.8</c:v>
                </c:pt>
                <c:pt idx="1879">
                  <c:v>18.8</c:v>
                </c:pt>
                <c:pt idx="1880">
                  <c:v>18.8</c:v>
                </c:pt>
                <c:pt idx="1881">
                  <c:v>18.8</c:v>
                </c:pt>
                <c:pt idx="1882">
                  <c:v>18.8</c:v>
                </c:pt>
                <c:pt idx="1883">
                  <c:v>18.8</c:v>
                </c:pt>
                <c:pt idx="1884">
                  <c:v>18.8</c:v>
                </c:pt>
                <c:pt idx="1885">
                  <c:v>18.899999999999999</c:v>
                </c:pt>
                <c:pt idx="1886">
                  <c:v>18.899999999999999</c:v>
                </c:pt>
                <c:pt idx="1887">
                  <c:v>18.899999999999999</c:v>
                </c:pt>
                <c:pt idx="1888">
                  <c:v>18.899999999999999</c:v>
                </c:pt>
                <c:pt idx="1889">
                  <c:v>18.899999999999999</c:v>
                </c:pt>
                <c:pt idx="1890">
                  <c:v>18.899999999999999</c:v>
                </c:pt>
                <c:pt idx="1891">
                  <c:v>18.899999999999999</c:v>
                </c:pt>
                <c:pt idx="1892">
                  <c:v>18.899999999999999</c:v>
                </c:pt>
                <c:pt idx="1893">
                  <c:v>18.899999999999999</c:v>
                </c:pt>
                <c:pt idx="1894">
                  <c:v>18.899999999999999</c:v>
                </c:pt>
                <c:pt idx="1895">
                  <c:v>19</c:v>
                </c:pt>
                <c:pt idx="1896">
                  <c:v>19</c:v>
                </c:pt>
                <c:pt idx="1897">
                  <c:v>19</c:v>
                </c:pt>
                <c:pt idx="1898">
                  <c:v>19</c:v>
                </c:pt>
                <c:pt idx="1899">
                  <c:v>19</c:v>
                </c:pt>
                <c:pt idx="1900">
                  <c:v>19</c:v>
                </c:pt>
                <c:pt idx="1901">
                  <c:v>19</c:v>
                </c:pt>
                <c:pt idx="1902">
                  <c:v>19</c:v>
                </c:pt>
                <c:pt idx="1903">
                  <c:v>19</c:v>
                </c:pt>
                <c:pt idx="1904">
                  <c:v>19</c:v>
                </c:pt>
                <c:pt idx="1905">
                  <c:v>19.100000000000001</c:v>
                </c:pt>
                <c:pt idx="1906">
                  <c:v>19.100000000000001</c:v>
                </c:pt>
                <c:pt idx="1907">
                  <c:v>19.100000000000001</c:v>
                </c:pt>
                <c:pt idx="1908">
                  <c:v>19.100000000000001</c:v>
                </c:pt>
                <c:pt idx="1909">
                  <c:v>19.100000000000001</c:v>
                </c:pt>
                <c:pt idx="1910">
                  <c:v>19.100000000000001</c:v>
                </c:pt>
                <c:pt idx="1911">
                  <c:v>19.100000000000001</c:v>
                </c:pt>
                <c:pt idx="1912">
                  <c:v>19.100000000000001</c:v>
                </c:pt>
                <c:pt idx="1913">
                  <c:v>19.100000000000001</c:v>
                </c:pt>
                <c:pt idx="1914">
                  <c:v>19.100000000000001</c:v>
                </c:pt>
                <c:pt idx="1915">
                  <c:v>19.2</c:v>
                </c:pt>
                <c:pt idx="1916">
                  <c:v>19.2</c:v>
                </c:pt>
                <c:pt idx="1917">
                  <c:v>19.2</c:v>
                </c:pt>
                <c:pt idx="1918">
                  <c:v>19.2</c:v>
                </c:pt>
                <c:pt idx="1919">
                  <c:v>19.2</c:v>
                </c:pt>
                <c:pt idx="1920">
                  <c:v>19.2</c:v>
                </c:pt>
                <c:pt idx="1921">
                  <c:v>19.2</c:v>
                </c:pt>
                <c:pt idx="1922">
                  <c:v>19.2</c:v>
                </c:pt>
                <c:pt idx="1923">
                  <c:v>19.2</c:v>
                </c:pt>
                <c:pt idx="1924">
                  <c:v>19.2</c:v>
                </c:pt>
                <c:pt idx="1925">
                  <c:v>19.3</c:v>
                </c:pt>
                <c:pt idx="1926">
                  <c:v>19.3</c:v>
                </c:pt>
                <c:pt idx="1927">
                  <c:v>19.3</c:v>
                </c:pt>
                <c:pt idx="1928">
                  <c:v>19.3</c:v>
                </c:pt>
                <c:pt idx="1929">
                  <c:v>19.3</c:v>
                </c:pt>
                <c:pt idx="1930">
                  <c:v>19.3</c:v>
                </c:pt>
                <c:pt idx="1931">
                  <c:v>19.3</c:v>
                </c:pt>
                <c:pt idx="1932">
                  <c:v>19.3</c:v>
                </c:pt>
                <c:pt idx="1933">
                  <c:v>19.3</c:v>
                </c:pt>
                <c:pt idx="1934">
                  <c:v>19.3</c:v>
                </c:pt>
                <c:pt idx="1935">
                  <c:v>19.399999999999999</c:v>
                </c:pt>
                <c:pt idx="1936">
                  <c:v>19.399999999999999</c:v>
                </c:pt>
                <c:pt idx="1937">
                  <c:v>19.399999999999999</c:v>
                </c:pt>
                <c:pt idx="1938">
                  <c:v>19.399999999999999</c:v>
                </c:pt>
                <c:pt idx="1939">
                  <c:v>19.399999999999999</c:v>
                </c:pt>
                <c:pt idx="1940">
                  <c:v>19.399999999999999</c:v>
                </c:pt>
                <c:pt idx="1941">
                  <c:v>19.399999999999999</c:v>
                </c:pt>
                <c:pt idx="1942">
                  <c:v>19.399999999999999</c:v>
                </c:pt>
                <c:pt idx="1943">
                  <c:v>19.399999999999999</c:v>
                </c:pt>
                <c:pt idx="1944">
                  <c:v>19.399999999999999</c:v>
                </c:pt>
                <c:pt idx="1945">
                  <c:v>19.5</c:v>
                </c:pt>
                <c:pt idx="1946">
                  <c:v>19.5</c:v>
                </c:pt>
                <c:pt idx="1947">
                  <c:v>19.5</c:v>
                </c:pt>
                <c:pt idx="1948">
                  <c:v>19.5</c:v>
                </c:pt>
                <c:pt idx="1949">
                  <c:v>19.5</c:v>
                </c:pt>
                <c:pt idx="1950">
                  <c:v>19.5</c:v>
                </c:pt>
                <c:pt idx="1951">
                  <c:v>19.5</c:v>
                </c:pt>
                <c:pt idx="1952">
                  <c:v>19.5</c:v>
                </c:pt>
                <c:pt idx="1953">
                  <c:v>19.5</c:v>
                </c:pt>
                <c:pt idx="1954">
                  <c:v>19.5</c:v>
                </c:pt>
                <c:pt idx="1955">
                  <c:v>19.600000000000001</c:v>
                </c:pt>
                <c:pt idx="1956">
                  <c:v>19.600000000000001</c:v>
                </c:pt>
                <c:pt idx="1957">
                  <c:v>19.600000000000001</c:v>
                </c:pt>
                <c:pt idx="1958">
                  <c:v>19.600000000000001</c:v>
                </c:pt>
                <c:pt idx="1959">
                  <c:v>19.600000000000001</c:v>
                </c:pt>
                <c:pt idx="1960">
                  <c:v>19.600000000000001</c:v>
                </c:pt>
                <c:pt idx="1961">
                  <c:v>19.600000000000001</c:v>
                </c:pt>
                <c:pt idx="1962">
                  <c:v>19.600000000000001</c:v>
                </c:pt>
                <c:pt idx="1963">
                  <c:v>19.600000000000001</c:v>
                </c:pt>
                <c:pt idx="1964">
                  <c:v>19.600000000000001</c:v>
                </c:pt>
                <c:pt idx="1965">
                  <c:v>19.7</c:v>
                </c:pt>
                <c:pt idx="1966">
                  <c:v>19.7</c:v>
                </c:pt>
                <c:pt idx="1967">
                  <c:v>19.7</c:v>
                </c:pt>
                <c:pt idx="1968">
                  <c:v>19.7</c:v>
                </c:pt>
                <c:pt idx="1969">
                  <c:v>19.7</c:v>
                </c:pt>
                <c:pt idx="1970">
                  <c:v>19.7</c:v>
                </c:pt>
                <c:pt idx="1971">
                  <c:v>19.7</c:v>
                </c:pt>
                <c:pt idx="1972">
                  <c:v>19.7</c:v>
                </c:pt>
                <c:pt idx="1973">
                  <c:v>19.7</c:v>
                </c:pt>
                <c:pt idx="1974">
                  <c:v>19.7</c:v>
                </c:pt>
                <c:pt idx="1975">
                  <c:v>19.8</c:v>
                </c:pt>
                <c:pt idx="1976">
                  <c:v>19.8</c:v>
                </c:pt>
                <c:pt idx="1977">
                  <c:v>19.8</c:v>
                </c:pt>
                <c:pt idx="1978">
                  <c:v>19.8</c:v>
                </c:pt>
                <c:pt idx="1979">
                  <c:v>19.8</c:v>
                </c:pt>
                <c:pt idx="1980">
                  <c:v>19.8</c:v>
                </c:pt>
                <c:pt idx="1981">
                  <c:v>19.8</c:v>
                </c:pt>
                <c:pt idx="1982">
                  <c:v>19.8</c:v>
                </c:pt>
                <c:pt idx="1983">
                  <c:v>19.8</c:v>
                </c:pt>
                <c:pt idx="1984">
                  <c:v>19.8</c:v>
                </c:pt>
                <c:pt idx="1985">
                  <c:v>19.899999999999999</c:v>
                </c:pt>
                <c:pt idx="1986">
                  <c:v>19.899999999999999</c:v>
                </c:pt>
                <c:pt idx="1987">
                  <c:v>19.899999999999999</c:v>
                </c:pt>
                <c:pt idx="1988">
                  <c:v>19.899999999999999</c:v>
                </c:pt>
                <c:pt idx="1989">
                  <c:v>19.899999999999999</c:v>
                </c:pt>
                <c:pt idx="1990">
                  <c:v>19.899999999999999</c:v>
                </c:pt>
                <c:pt idx="1991">
                  <c:v>19.899999999999999</c:v>
                </c:pt>
                <c:pt idx="1992">
                  <c:v>19.899999999999999</c:v>
                </c:pt>
                <c:pt idx="1993">
                  <c:v>19.899999999999999</c:v>
                </c:pt>
                <c:pt idx="1994">
                  <c:v>19.899999999999999</c:v>
                </c:pt>
                <c:pt idx="1995">
                  <c:v>20</c:v>
                </c:pt>
                <c:pt idx="1996">
                  <c:v>20</c:v>
                </c:pt>
                <c:pt idx="1997">
                  <c:v>20</c:v>
                </c:pt>
                <c:pt idx="1998">
                  <c:v>20</c:v>
                </c:pt>
                <c:pt idx="1999">
                  <c:v>20</c:v>
                </c:pt>
              </c:numCache>
            </c:numRef>
          </c:xVal>
          <c:yVal>
            <c:numRef>
              <c:f>spinout!$E$1:$E$2000</c:f>
              <c:numCache>
                <c:formatCode>0.00E+00</c:formatCode>
                <c:ptCount val="2000"/>
                <c:pt idx="0">
                  <c:v>1</c:v>
                </c:pt>
                <c:pt idx="1">
                  <c:v>0.31200000000000006</c:v>
                </c:pt>
                <c:pt idx="2">
                  <c:v>0.18500000000000003</c:v>
                </c:pt>
                <c:pt idx="3">
                  <c:v>0.13200000000000001</c:v>
                </c:pt>
                <c:pt idx="4">
                  <c:v>0.10199999999999998</c:v>
                </c:pt>
                <c:pt idx="5">
                  <c:v>8.3400000000000002E-2</c:v>
                </c:pt>
                <c:pt idx="6">
                  <c:v>7.0499999999999993E-2</c:v>
                </c:pt>
                <c:pt idx="7">
                  <c:v>6.1100000000000002E-2</c:v>
                </c:pt>
                <c:pt idx="8">
                  <c:v>5.3900000000000003E-2</c:v>
                </c:pt>
                <c:pt idx="9">
                  <c:v>4.82E-2</c:v>
                </c:pt>
                <c:pt idx="10">
                  <c:v>4.36E-2</c:v>
                </c:pt>
                <c:pt idx="11">
                  <c:v>3.9800000000000002E-2</c:v>
                </c:pt>
                <c:pt idx="12">
                  <c:v>3.6600000000000008E-2</c:v>
                </c:pt>
                <c:pt idx="13">
                  <c:v>3.39E-2</c:v>
                </c:pt>
                <c:pt idx="14">
                  <c:v>3.160000000000001E-2</c:v>
                </c:pt>
                <c:pt idx="15">
                  <c:v>2.9500000000000002E-2</c:v>
                </c:pt>
                <c:pt idx="16">
                  <c:v>2.7800000000000002E-2</c:v>
                </c:pt>
                <c:pt idx="17">
                  <c:v>2.6200000000000005E-2</c:v>
                </c:pt>
                <c:pt idx="18">
                  <c:v>2.4799999999999999E-2</c:v>
                </c:pt>
                <c:pt idx="19">
                  <c:v>2.35E-2</c:v>
                </c:pt>
                <c:pt idx="20">
                  <c:v>2.2400000000000003E-2</c:v>
                </c:pt>
                <c:pt idx="21">
                  <c:v>2.1300000000000003E-2</c:v>
                </c:pt>
                <c:pt idx="22">
                  <c:v>2.0400000000000001E-2</c:v>
                </c:pt>
                <c:pt idx="23">
                  <c:v>1.9500000000000003E-2</c:v>
                </c:pt>
                <c:pt idx="24">
                  <c:v>1.8700000000000005E-2</c:v>
                </c:pt>
                <c:pt idx="25">
                  <c:v>1.7999999999999999E-2</c:v>
                </c:pt>
                <c:pt idx="26">
                  <c:v>1.7299999999999996E-2</c:v>
                </c:pt>
                <c:pt idx="27">
                  <c:v>1.6700000000000003E-2</c:v>
                </c:pt>
                <c:pt idx="28">
                  <c:v>1.6100000000000003E-2</c:v>
                </c:pt>
                <c:pt idx="29">
                  <c:v>1.5599999999999998E-2</c:v>
                </c:pt>
                <c:pt idx="30">
                  <c:v>1.5100000000000002E-2</c:v>
                </c:pt>
                <c:pt idx="31">
                  <c:v>1.4600000000000002E-2</c:v>
                </c:pt>
                <c:pt idx="32">
                  <c:v>1.4200000000000001E-2</c:v>
                </c:pt>
                <c:pt idx="33">
                  <c:v>1.3700000000000002E-2</c:v>
                </c:pt>
                <c:pt idx="34">
                  <c:v>1.3299999999999998E-2</c:v>
                </c:pt>
                <c:pt idx="35">
                  <c:v>1.2999999999999998E-2</c:v>
                </c:pt>
                <c:pt idx="36">
                  <c:v>1.2600000000000002E-2</c:v>
                </c:pt>
                <c:pt idx="37">
                  <c:v>1.2300000000000002E-2</c:v>
                </c:pt>
                <c:pt idx="38">
                  <c:v>1.2E-2</c:v>
                </c:pt>
                <c:pt idx="39">
                  <c:v>1.1700000000000002E-2</c:v>
                </c:pt>
                <c:pt idx="40">
                  <c:v>1.1400000000000002E-2</c:v>
                </c:pt>
                <c:pt idx="41">
                  <c:v>1.1100000000000002E-2</c:v>
                </c:pt>
                <c:pt idx="42">
                  <c:v>1.0900000000000002E-2</c:v>
                </c:pt>
                <c:pt idx="43">
                  <c:v>1.0600000000000002E-2</c:v>
                </c:pt>
                <c:pt idx="44">
                  <c:v>1.0400000000000001E-2</c:v>
                </c:pt>
                <c:pt idx="45">
                  <c:v>1.0100000000000001E-2</c:v>
                </c:pt>
                <c:pt idx="46">
                  <c:v>9.9300000000000031E-3</c:v>
                </c:pt>
                <c:pt idx="47">
                  <c:v>9.7300000000000008E-3</c:v>
                </c:pt>
                <c:pt idx="48">
                  <c:v>9.5300000000000003E-3</c:v>
                </c:pt>
                <c:pt idx="49">
                  <c:v>9.3400000000000028E-3</c:v>
                </c:pt>
                <c:pt idx="50">
                  <c:v>9.1600000000000032E-3</c:v>
                </c:pt>
                <c:pt idx="51">
                  <c:v>8.9800000000000019E-3</c:v>
                </c:pt>
                <c:pt idx="52">
                  <c:v>8.8200000000000032E-3</c:v>
                </c:pt>
                <c:pt idx="53">
                  <c:v>8.6500000000000014E-3</c:v>
                </c:pt>
                <c:pt idx="54">
                  <c:v>8.5000000000000006E-3</c:v>
                </c:pt>
                <c:pt idx="55">
                  <c:v>8.3500000000000033E-3</c:v>
                </c:pt>
                <c:pt idx="56">
                  <c:v>8.2000000000000007E-3</c:v>
                </c:pt>
                <c:pt idx="57">
                  <c:v>8.0600000000000029E-3</c:v>
                </c:pt>
                <c:pt idx="58">
                  <c:v>7.9300000000000013E-3</c:v>
                </c:pt>
                <c:pt idx="59">
                  <c:v>7.8000000000000014E-3</c:v>
                </c:pt>
                <c:pt idx="60">
                  <c:v>7.6700000000000006E-3</c:v>
                </c:pt>
                <c:pt idx="61">
                  <c:v>7.5500000000000012E-3</c:v>
                </c:pt>
                <c:pt idx="62">
                  <c:v>7.4300000000000017E-3</c:v>
                </c:pt>
                <c:pt idx="63">
                  <c:v>7.3100000000000005E-3</c:v>
                </c:pt>
                <c:pt idx="64">
                  <c:v>7.2000000000000007E-3</c:v>
                </c:pt>
                <c:pt idx="65">
                  <c:v>7.1000000000000004E-3</c:v>
                </c:pt>
                <c:pt idx="66">
                  <c:v>6.9900000000000014E-3</c:v>
                </c:pt>
                <c:pt idx="67">
                  <c:v>6.8900000000000012E-3</c:v>
                </c:pt>
                <c:pt idx="68">
                  <c:v>6.7900000000000009E-3</c:v>
                </c:pt>
                <c:pt idx="69">
                  <c:v>6.7000000000000011E-3</c:v>
                </c:pt>
                <c:pt idx="70">
                  <c:v>6.6000000000000008E-3</c:v>
                </c:pt>
                <c:pt idx="71">
                  <c:v>6.510000000000001E-3</c:v>
                </c:pt>
                <c:pt idx="72">
                  <c:v>6.4300000000000017E-3</c:v>
                </c:pt>
                <c:pt idx="73">
                  <c:v>6.340000000000001E-3</c:v>
                </c:pt>
                <c:pt idx="74">
                  <c:v>6.2600000000000008E-3</c:v>
                </c:pt>
                <c:pt idx="75">
                  <c:v>6.1800000000000006E-3</c:v>
                </c:pt>
                <c:pt idx="76">
                  <c:v>6.1000000000000004E-3</c:v>
                </c:pt>
                <c:pt idx="77">
                  <c:v>6.0200000000000002E-3</c:v>
                </c:pt>
                <c:pt idx="78">
                  <c:v>5.9500000000000013E-3</c:v>
                </c:pt>
                <c:pt idx="79">
                  <c:v>5.8700000000000011E-3</c:v>
                </c:pt>
                <c:pt idx="80">
                  <c:v>5.8000000000000005E-3</c:v>
                </c:pt>
                <c:pt idx="81">
                  <c:v>5.7300000000000007E-3</c:v>
                </c:pt>
                <c:pt idx="82">
                  <c:v>5.6699999999999997E-3</c:v>
                </c:pt>
                <c:pt idx="83">
                  <c:v>5.6000000000000008E-3</c:v>
                </c:pt>
                <c:pt idx="84">
                  <c:v>5.5400000000000007E-3</c:v>
                </c:pt>
                <c:pt idx="85">
                  <c:v>5.4700000000000018E-3</c:v>
                </c:pt>
                <c:pt idx="86">
                  <c:v>5.4100000000000007E-3</c:v>
                </c:pt>
                <c:pt idx="87">
                  <c:v>5.3500000000000006E-3</c:v>
                </c:pt>
                <c:pt idx="88">
                  <c:v>5.2900000000000013E-3</c:v>
                </c:pt>
                <c:pt idx="89">
                  <c:v>5.2300000000000011E-3</c:v>
                </c:pt>
                <c:pt idx="90">
                  <c:v>5.1800000000000006E-3</c:v>
                </c:pt>
                <c:pt idx="91">
                  <c:v>5.1200000000000004E-3</c:v>
                </c:pt>
                <c:pt idx="92">
                  <c:v>5.0699999999999999E-3</c:v>
                </c:pt>
                <c:pt idx="93">
                  <c:v>5.0200000000000002E-3</c:v>
                </c:pt>
                <c:pt idx="94">
                  <c:v>4.9700000000000005E-3</c:v>
                </c:pt>
                <c:pt idx="95">
                  <c:v>4.9200000000000008E-3</c:v>
                </c:pt>
                <c:pt idx="96">
                  <c:v>4.8700000000000011E-3</c:v>
                </c:pt>
                <c:pt idx="97">
                  <c:v>4.8200000000000005E-3</c:v>
                </c:pt>
                <c:pt idx="98">
                  <c:v>4.7699999999999999E-3</c:v>
                </c:pt>
                <c:pt idx="99">
                  <c:v>4.7200000000000002E-3</c:v>
                </c:pt>
                <c:pt idx="100">
                  <c:v>4.6800000000000001E-3</c:v>
                </c:pt>
                <c:pt idx="101">
                  <c:v>4.6299999999999996E-3</c:v>
                </c:pt>
                <c:pt idx="102">
                  <c:v>4.5900000000000003E-3</c:v>
                </c:pt>
                <c:pt idx="103">
                  <c:v>4.5500000000000002E-3</c:v>
                </c:pt>
                <c:pt idx="104">
                  <c:v>4.5100000000000001E-3</c:v>
                </c:pt>
                <c:pt idx="105">
                  <c:v>4.4600000000000004E-3</c:v>
                </c:pt>
                <c:pt idx="106">
                  <c:v>4.4200000000000003E-3</c:v>
                </c:pt>
                <c:pt idx="107">
                  <c:v>4.3800000000000002E-3</c:v>
                </c:pt>
                <c:pt idx="108">
                  <c:v>4.3500000000000006E-3</c:v>
                </c:pt>
                <c:pt idx="109">
                  <c:v>4.3100000000000005E-3</c:v>
                </c:pt>
                <c:pt idx="110">
                  <c:v>4.2700000000000012E-3</c:v>
                </c:pt>
                <c:pt idx="111">
                  <c:v>4.2300000000000011E-3</c:v>
                </c:pt>
                <c:pt idx="112">
                  <c:v>4.1999999999999997E-3</c:v>
                </c:pt>
                <c:pt idx="113">
                  <c:v>4.1599999999999996E-3</c:v>
                </c:pt>
                <c:pt idx="114">
                  <c:v>4.1300000000000009E-3</c:v>
                </c:pt>
                <c:pt idx="115">
                  <c:v>4.0900000000000008E-3</c:v>
                </c:pt>
                <c:pt idx="116">
                  <c:v>4.0600000000000002E-3</c:v>
                </c:pt>
                <c:pt idx="117">
                  <c:v>4.0200000000000001E-3</c:v>
                </c:pt>
                <c:pt idx="118">
                  <c:v>3.9899999999999996E-3</c:v>
                </c:pt>
                <c:pt idx="119">
                  <c:v>3.9600000000000008E-3</c:v>
                </c:pt>
                <c:pt idx="120">
                  <c:v>3.9300000000000012E-3</c:v>
                </c:pt>
                <c:pt idx="121">
                  <c:v>3.9000000000000003E-3</c:v>
                </c:pt>
                <c:pt idx="122">
                  <c:v>3.8700000000000002E-3</c:v>
                </c:pt>
                <c:pt idx="123">
                  <c:v>3.8400000000000005E-3</c:v>
                </c:pt>
                <c:pt idx="124">
                  <c:v>3.8100000000000005E-3</c:v>
                </c:pt>
                <c:pt idx="125">
                  <c:v>3.7800000000000004E-3</c:v>
                </c:pt>
                <c:pt idx="126">
                  <c:v>3.7500000000000007E-3</c:v>
                </c:pt>
                <c:pt idx="127">
                  <c:v>3.7200000000000006E-3</c:v>
                </c:pt>
                <c:pt idx="128">
                  <c:v>3.6900000000000006E-3</c:v>
                </c:pt>
                <c:pt idx="129">
                  <c:v>3.6700000000000005E-3</c:v>
                </c:pt>
                <c:pt idx="130">
                  <c:v>3.6400000000000009E-3</c:v>
                </c:pt>
                <c:pt idx="131">
                  <c:v>3.6100000000000004E-3</c:v>
                </c:pt>
                <c:pt idx="132">
                  <c:v>3.5900000000000003E-3</c:v>
                </c:pt>
                <c:pt idx="133">
                  <c:v>3.5600000000000002E-3</c:v>
                </c:pt>
                <c:pt idx="134">
                  <c:v>3.5400000000000006E-3</c:v>
                </c:pt>
                <c:pt idx="135">
                  <c:v>3.5100000000000005E-3</c:v>
                </c:pt>
                <c:pt idx="136">
                  <c:v>3.4900000000000005E-3</c:v>
                </c:pt>
                <c:pt idx="137">
                  <c:v>3.4600000000000004E-3</c:v>
                </c:pt>
                <c:pt idx="138">
                  <c:v>3.4399999999999999E-3</c:v>
                </c:pt>
                <c:pt idx="139">
                  <c:v>3.4100000000000003E-3</c:v>
                </c:pt>
                <c:pt idx="140">
                  <c:v>3.3900000000000002E-3</c:v>
                </c:pt>
                <c:pt idx="141">
                  <c:v>3.3700000000000002E-3</c:v>
                </c:pt>
                <c:pt idx="142">
                  <c:v>3.3500000000000001E-3</c:v>
                </c:pt>
                <c:pt idx="143">
                  <c:v>3.3200000000000005E-3</c:v>
                </c:pt>
                <c:pt idx="144">
                  <c:v>3.3000000000000004E-3</c:v>
                </c:pt>
                <c:pt idx="145">
                  <c:v>3.2800000000000004E-3</c:v>
                </c:pt>
                <c:pt idx="146">
                  <c:v>3.2600000000000003E-3</c:v>
                </c:pt>
                <c:pt idx="147">
                  <c:v>3.2400000000000003E-3</c:v>
                </c:pt>
                <c:pt idx="148">
                  <c:v>3.2200000000000006E-3</c:v>
                </c:pt>
                <c:pt idx="149">
                  <c:v>3.2000000000000006E-3</c:v>
                </c:pt>
                <c:pt idx="150">
                  <c:v>3.1800000000000005E-3</c:v>
                </c:pt>
                <c:pt idx="151">
                  <c:v>3.1600000000000005E-3</c:v>
                </c:pt>
                <c:pt idx="152">
                  <c:v>3.1400000000000009E-3</c:v>
                </c:pt>
                <c:pt idx="153">
                  <c:v>3.1200000000000004E-3</c:v>
                </c:pt>
                <c:pt idx="154">
                  <c:v>3.1000000000000003E-3</c:v>
                </c:pt>
                <c:pt idx="155">
                  <c:v>3.0800000000000003E-3</c:v>
                </c:pt>
                <c:pt idx="156">
                  <c:v>3.0600000000000002E-3</c:v>
                </c:pt>
                <c:pt idx="157">
                  <c:v>3.0400000000000006E-3</c:v>
                </c:pt>
                <c:pt idx="158">
                  <c:v>3.0200000000000005E-3</c:v>
                </c:pt>
                <c:pt idx="159">
                  <c:v>3.0100000000000001E-3</c:v>
                </c:pt>
                <c:pt idx="160">
                  <c:v>2.9900000000000005E-3</c:v>
                </c:pt>
                <c:pt idx="161">
                  <c:v>2.9700000000000004E-3</c:v>
                </c:pt>
                <c:pt idx="162">
                  <c:v>2.9500000000000004E-3</c:v>
                </c:pt>
                <c:pt idx="163">
                  <c:v>2.9399999999999999E-3</c:v>
                </c:pt>
                <c:pt idx="164">
                  <c:v>2.9199999999999999E-3</c:v>
                </c:pt>
                <c:pt idx="165">
                  <c:v>2.8999999999999998E-3</c:v>
                </c:pt>
                <c:pt idx="166">
                  <c:v>2.8900000000000002E-3</c:v>
                </c:pt>
                <c:pt idx="167">
                  <c:v>2.8700000000000002E-3</c:v>
                </c:pt>
                <c:pt idx="168">
                  <c:v>2.8500000000000001E-3</c:v>
                </c:pt>
                <c:pt idx="169">
                  <c:v>2.8400000000000005E-3</c:v>
                </c:pt>
                <c:pt idx="170">
                  <c:v>2.8200000000000005E-3</c:v>
                </c:pt>
                <c:pt idx="171">
                  <c:v>2.81E-3</c:v>
                </c:pt>
                <c:pt idx="172">
                  <c:v>2.7900000000000004E-3</c:v>
                </c:pt>
                <c:pt idx="173">
                  <c:v>2.7800000000000004E-3</c:v>
                </c:pt>
                <c:pt idx="174">
                  <c:v>2.7600000000000003E-3</c:v>
                </c:pt>
                <c:pt idx="175">
                  <c:v>2.7500000000000003E-3</c:v>
                </c:pt>
                <c:pt idx="176">
                  <c:v>2.7300000000000002E-3</c:v>
                </c:pt>
                <c:pt idx="177">
                  <c:v>2.7200000000000006E-3</c:v>
                </c:pt>
                <c:pt idx="178">
                  <c:v>2.7000000000000006E-3</c:v>
                </c:pt>
                <c:pt idx="179">
                  <c:v>2.6900000000000006E-3</c:v>
                </c:pt>
                <c:pt idx="180">
                  <c:v>2.6800000000000005E-3</c:v>
                </c:pt>
                <c:pt idx="181">
                  <c:v>2.6600000000000005E-3</c:v>
                </c:pt>
                <c:pt idx="182">
                  <c:v>2.6500000000000004E-3</c:v>
                </c:pt>
                <c:pt idx="183">
                  <c:v>2.6300000000000004E-3</c:v>
                </c:pt>
                <c:pt idx="184">
                  <c:v>2.6199999999999999E-3</c:v>
                </c:pt>
                <c:pt idx="185">
                  <c:v>2.6100000000000003E-3</c:v>
                </c:pt>
                <c:pt idx="186">
                  <c:v>2.5900000000000003E-3</c:v>
                </c:pt>
                <c:pt idx="187">
                  <c:v>2.5800000000000003E-3</c:v>
                </c:pt>
                <c:pt idx="188">
                  <c:v>2.5700000000000002E-3</c:v>
                </c:pt>
                <c:pt idx="189">
                  <c:v>2.5600000000000006E-3</c:v>
                </c:pt>
                <c:pt idx="190">
                  <c:v>2.5400000000000006E-3</c:v>
                </c:pt>
                <c:pt idx="191">
                  <c:v>2.5300000000000001E-3</c:v>
                </c:pt>
                <c:pt idx="192">
                  <c:v>2.5200000000000005E-3</c:v>
                </c:pt>
                <c:pt idx="193">
                  <c:v>2.5100000000000001E-3</c:v>
                </c:pt>
                <c:pt idx="194">
                  <c:v>2.49E-3</c:v>
                </c:pt>
                <c:pt idx="195">
                  <c:v>2.4800000000000004E-3</c:v>
                </c:pt>
                <c:pt idx="196">
                  <c:v>2.47E-3</c:v>
                </c:pt>
                <c:pt idx="197">
                  <c:v>2.4599999999999999E-3</c:v>
                </c:pt>
                <c:pt idx="198">
                  <c:v>2.4500000000000004E-3</c:v>
                </c:pt>
                <c:pt idx="199">
                  <c:v>2.4399999999999999E-3</c:v>
                </c:pt>
                <c:pt idx="200">
                  <c:v>2.4199999999999998E-3</c:v>
                </c:pt>
                <c:pt idx="201">
                  <c:v>2.4100000000000002E-3</c:v>
                </c:pt>
                <c:pt idx="202">
                  <c:v>2.3999999999999998E-3</c:v>
                </c:pt>
                <c:pt idx="203">
                  <c:v>2.3900000000000002E-3</c:v>
                </c:pt>
                <c:pt idx="204">
                  <c:v>2.3800000000000002E-3</c:v>
                </c:pt>
                <c:pt idx="205">
                  <c:v>2.3700000000000001E-3</c:v>
                </c:pt>
                <c:pt idx="206">
                  <c:v>2.3600000000000001E-3</c:v>
                </c:pt>
                <c:pt idx="207">
                  <c:v>2.3500000000000001E-3</c:v>
                </c:pt>
                <c:pt idx="208">
                  <c:v>2.3400000000000001E-3</c:v>
                </c:pt>
                <c:pt idx="209">
                  <c:v>2.33E-3</c:v>
                </c:pt>
                <c:pt idx="210">
                  <c:v>2.32E-3</c:v>
                </c:pt>
                <c:pt idx="211">
                  <c:v>2.31E-3</c:v>
                </c:pt>
                <c:pt idx="212">
                  <c:v>2.3000000000000004E-3</c:v>
                </c:pt>
                <c:pt idx="213">
                  <c:v>2.2900000000000004E-3</c:v>
                </c:pt>
                <c:pt idx="214">
                  <c:v>2.2800000000000003E-3</c:v>
                </c:pt>
                <c:pt idx="215">
                  <c:v>2.2700000000000003E-3</c:v>
                </c:pt>
                <c:pt idx="216">
                  <c:v>2.2600000000000003E-3</c:v>
                </c:pt>
                <c:pt idx="217">
                  <c:v>2.2500000000000003E-3</c:v>
                </c:pt>
                <c:pt idx="218">
                  <c:v>2.2400000000000002E-3</c:v>
                </c:pt>
                <c:pt idx="219">
                  <c:v>2.2300000000000002E-3</c:v>
                </c:pt>
                <c:pt idx="220">
                  <c:v>2.2200000000000006E-3</c:v>
                </c:pt>
                <c:pt idx="221">
                  <c:v>2.2100000000000002E-3</c:v>
                </c:pt>
                <c:pt idx="222">
                  <c:v>2.2000000000000006E-3</c:v>
                </c:pt>
                <c:pt idx="223">
                  <c:v>2.1900000000000001E-3</c:v>
                </c:pt>
                <c:pt idx="224">
                  <c:v>2.1800000000000005E-3</c:v>
                </c:pt>
                <c:pt idx="225">
                  <c:v>2.1700000000000005E-3</c:v>
                </c:pt>
                <c:pt idx="226">
                  <c:v>2.1700000000000005E-3</c:v>
                </c:pt>
                <c:pt idx="227">
                  <c:v>2.1600000000000005E-3</c:v>
                </c:pt>
                <c:pt idx="228">
                  <c:v>2.1500000000000004E-3</c:v>
                </c:pt>
                <c:pt idx="229">
                  <c:v>2.1400000000000004E-3</c:v>
                </c:pt>
                <c:pt idx="230">
                  <c:v>2.1300000000000004E-3</c:v>
                </c:pt>
                <c:pt idx="231">
                  <c:v>2.1199999999999999E-3</c:v>
                </c:pt>
                <c:pt idx="232">
                  <c:v>2.1100000000000003E-3</c:v>
                </c:pt>
                <c:pt idx="233">
                  <c:v>2.1100000000000003E-3</c:v>
                </c:pt>
                <c:pt idx="234">
                  <c:v>2.0999999999999999E-3</c:v>
                </c:pt>
                <c:pt idx="235">
                  <c:v>2.0900000000000003E-3</c:v>
                </c:pt>
                <c:pt idx="236">
                  <c:v>2.0799999999999998E-3</c:v>
                </c:pt>
                <c:pt idx="237">
                  <c:v>2.0700000000000002E-3</c:v>
                </c:pt>
                <c:pt idx="238">
                  <c:v>2.0600000000000002E-3</c:v>
                </c:pt>
                <c:pt idx="239">
                  <c:v>2.0600000000000002E-3</c:v>
                </c:pt>
                <c:pt idx="240">
                  <c:v>2.0500000000000002E-3</c:v>
                </c:pt>
                <c:pt idx="241">
                  <c:v>2.0400000000000006E-3</c:v>
                </c:pt>
                <c:pt idx="242">
                  <c:v>2.0300000000000001E-3</c:v>
                </c:pt>
                <c:pt idx="243">
                  <c:v>2.0300000000000001E-3</c:v>
                </c:pt>
                <c:pt idx="244">
                  <c:v>2.0200000000000005E-3</c:v>
                </c:pt>
                <c:pt idx="245">
                  <c:v>2.0100000000000001E-3</c:v>
                </c:pt>
                <c:pt idx="246">
                  <c:v>2.0000000000000005E-3</c:v>
                </c:pt>
                <c:pt idx="247">
                  <c:v>2.0000000000000005E-3</c:v>
                </c:pt>
                <c:pt idx="248">
                  <c:v>1.9900000000000004E-3</c:v>
                </c:pt>
                <c:pt idx="249">
                  <c:v>1.9800000000000004E-3</c:v>
                </c:pt>
                <c:pt idx="250">
                  <c:v>1.9700000000000004E-3</c:v>
                </c:pt>
                <c:pt idx="251">
                  <c:v>1.9700000000000004E-3</c:v>
                </c:pt>
                <c:pt idx="252">
                  <c:v>1.9599999999999999E-3</c:v>
                </c:pt>
                <c:pt idx="253">
                  <c:v>1.9500000000000001E-3</c:v>
                </c:pt>
                <c:pt idx="254">
                  <c:v>1.9400000000000005E-3</c:v>
                </c:pt>
                <c:pt idx="255">
                  <c:v>1.9400000000000005E-3</c:v>
                </c:pt>
                <c:pt idx="256">
                  <c:v>1.9300000000000005E-3</c:v>
                </c:pt>
                <c:pt idx="257">
                  <c:v>1.9200000000000005E-3</c:v>
                </c:pt>
                <c:pt idx="258">
                  <c:v>1.9200000000000005E-3</c:v>
                </c:pt>
                <c:pt idx="259">
                  <c:v>1.9100000000000005E-3</c:v>
                </c:pt>
                <c:pt idx="260">
                  <c:v>1.9000000000000004E-3</c:v>
                </c:pt>
                <c:pt idx="261">
                  <c:v>1.9000000000000004E-3</c:v>
                </c:pt>
                <c:pt idx="262">
                  <c:v>1.8900000000000004E-3</c:v>
                </c:pt>
                <c:pt idx="263">
                  <c:v>1.8799999999999999E-3</c:v>
                </c:pt>
                <c:pt idx="264">
                  <c:v>1.8799999999999999E-3</c:v>
                </c:pt>
                <c:pt idx="265">
                  <c:v>1.8699999999999999E-3</c:v>
                </c:pt>
                <c:pt idx="266">
                  <c:v>1.8600000000000003E-3</c:v>
                </c:pt>
                <c:pt idx="267">
                  <c:v>1.8600000000000003E-3</c:v>
                </c:pt>
                <c:pt idx="268">
                  <c:v>1.8500000000000003E-3</c:v>
                </c:pt>
                <c:pt idx="269">
                  <c:v>1.8500000000000003E-3</c:v>
                </c:pt>
                <c:pt idx="270">
                  <c:v>1.8400000000000005E-3</c:v>
                </c:pt>
                <c:pt idx="271">
                  <c:v>1.8300000000000005E-3</c:v>
                </c:pt>
                <c:pt idx="272">
                  <c:v>1.8300000000000005E-3</c:v>
                </c:pt>
                <c:pt idx="273">
                  <c:v>1.8200000000000004E-3</c:v>
                </c:pt>
                <c:pt idx="274">
                  <c:v>1.8200000000000004E-3</c:v>
                </c:pt>
                <c:pt idx="275">
                  <c:v>1.8100000000000004E-3</c:v>
                </c:pt>
                <c:pt idx="276">
                  <c:v>1.8000000000000004E-3</c:v>
                </c:pt>
                <c:pt idx="277">
                  <c:v>1.8000000000000004E-3</c:v>
                </c:pt>
                <c:pt idx="278">
                  <c:v>1.7899999999999999E-3</c:v>
                </c:pt>
                <c:pt idx="279">
                  <c:v>1.7899999999999999E-3</c:v>
                </c:pt>
                <c:pt idx="280">
                  <c:v>1.7799999999999999E-3</c:v>
                </c:pt>
                <c:pt idx="281">
                  <c:v>1.7700000000000003E-3</c:v>
                </c:pt>
                <c:pt idx="282">
                  <c:v>1.7700000000000003E-3</c:v>
                </c:pt>
                <c:pt idx="283">
                  <c:v>1.7600000000000003E-3</c:v>
                </c:pt>
                <c:pt idx="284">
                  <c:v>1.7600000000000003E-3</c:v>
                </c:pt>
                <c:pt idx="285">
                  <c:v>1.7500000000000003E-3</c:v>
                </c:pt>
                <c:pt idx="286">
                  <c:v>1.7500000000000003E-3</c:v>
                </c:pt>
                <c:pt idx="287">
                  <c:v>1.7400000000000002E-3</c:v>
                </c:pt>
                <c:pt idx="288">
                  <c:v>1.7400000000000002E-3</c:v>
                </c:pt>
                <c:pt idx="289">
                  <c:v>1.7300000000000002E-3</c:v>
                </c:pt>
                <c:pt idx="290">
                  <c:v>1.7200000000000002E-3</c:v>
                </c:pt>
                <c:pt idx="291">
                  <c:v>1.7200000000000002E-3</c:v>
                </c:pt>
                <c:pt idx="292">
                  <c:v>1.7099999999999997E-3</c:v>
                </c:pt>
                <c:pt idx="293">
                  <c:v>1.7099999999999997E-3</c:v>
                </c:pt>
                <c:pt idx="294">
                  <c:v>1.7000000000000001E-3</c:v>
                </c:pt>
                <c:pt idx="295">
                  <c:v>1.7000000000000001E-3</c:v>
                </c:pt>
                <c:pt idx="296">
                  <c:v>1.6900000000000005E-3</c:v>
                </c:pt>
                <c:pt idx="297">
                  <c:v>1.6900000000000005E-3</c:v>
                </c:pt>
                <c:pt idx="298">
                  <c:v>1.6800000000000005E-3</c:v>
                </c:pt>
                <c:pt idx="299">
                  <c:v>1.6800000000000005E-3</c:v>
                </c:pt>
                <c:pt idx="300">
                  <c:v>1.6700000000000005E-3</c:v>
                </c:pt>
                <c:pt idx="301">
                  <c:v>1.6700000000000005E-3</c:v>
                </c:pt>
                <c:pt idx="302">
                  <c:v>1.6600000000000005E-3</c:v>
                </c:pt>
                <c:pt idx="303">
                  <c:v>1.6600000000000005E-3</c:v>
                </c:pt>
                <c:pt idx="304">
                  <c:v>1.6500000000000004E-3</c:v>
                </c:pt>
                <c:pt idx="305">
                  <c:v>1.6500000000000004E-3</c:v>
                </c:pt>
                <c:pt idx="306">
                  <c:v>1.6400000000000004E-3</c:v>
                </c:pt>
                <c:pt idx="307">
                  <c:v>1.6400000000000004E-3</c:v>
                </c:pt>
                <c:pt idx="308">
                  <c:v>1.6299999999999999E-3</c:v>
                </c:pt>
                <c:pt idx="309">
                  <c:v>1.6299999999999999E-3</c:v>
                </c:pt>
                <c:pt idx="310">
                  <c:v>1.6199999999999999E-3</c:v>
                </c:pt>
                <c:pt idx="311">
                  <c:v>1.6199999999999999E-3</c:v>
                </c:pt>
                <c:pt idx="312">
                  <c:v>1.6100000000000003E-3</c:v>
                </c:pt>
                <c:pt idx="313">
                  <c:v>1.6100000000000003E-3</c:v>
                </c:pt>
                <c:pt idx="314">
                  <c:v>1.6100000000000003E-3</c:v>
                </c:pt>
                <c:pt idx="315">
                  <c:v>1.6000000000000003E-3</c:v>
                </c:pt>
                <c:pt idx="316">
                  <c:v>1.6000000000000003E-3</c:v>
                </c:pt>
                <c:pt idx="317">
                  <c:v>1.5900000000000003E-3</c:v>
                </c:pt>
                <c:pt idx="318">
                  <c:v>1.5900000000000003E-3</c:v>
                </c:pt>
                <c:pt idx="319">
                  <c:v>1.5800000000000002E-3</c:v>
                </c:pt>
                <c:pt idx="320">
                  <c:v>1.5800000000000002E-3</c:v>
                </c:pt>
                <c:pt idx="321">
                  <c:v>1.5700000000000004E-3</c:v>
                </c:pt>
                <c:pt idx="322">
                  <c:v>1.5700000000000004E-3</c:v>
                </c:pt>
                <c:pt idx="323">
                  <c:v>1.5700000000000004E-3</c:v>
                </c:pt>
                <c:pt idx="324">
                  <c:v>1.5600000000000004E-3</c:v>
                </c:pt>
                <c:pt idx="325">
                  <c:v>1.5600000000000004E-3</c:v>
                </c:pt>
                <c:pt idx="326">
                  <c:v>1.5499999999999999E-3</c:v>
                </c:pt>
                <c:pt idx="327">
                  <c:v>1.5499999999999999E-3</c:v>
                </c:pt>
                <c:pt idx="328">
                  <c:v>1.5399999999999999E-3</c:v>
                </c:pt>
                <c:pt idx="329">
                  <c:v>1.5399999999999999E-3</c:v>
                </c:pt>
                <c:pt idx="330">
                  <c:v>1.5399999999999999E-3</c:v>
                </c:pt>
                <c:pt idx="331">
                  <c:v>1.5299999999999999E-3</c:v>
                </c:pt>
                <c:pt idx="332">
                  <c:v>1.5299999999999999E-3</c:v>
                </c:pt>
                <c:pt idx="333">
                  <c:v>1.5200000000000003E-3</c:v>
                </c:pt>
                <c:pt idx="334">
                  <c:v>1.5200000000000003E-3</c:v>
                </c:pt>
                <c:pt idx="335">
                  <c:v>1.5200000000000003E-3</c:v>
                </c:pt>
                <c:pt idx="336">
                  <c:v>1.5100000000000003E-3</c:v>
                </c:pt>
                <c:pt idx="337">
                  <c:v>1.5100000000000003E-3</c:v>
                </c:pt>
                <c:pt idx="338">
                  <c:v>1.5000000000000002E-3</c:v>
                </c:pt>
                <c:pt idx="339">
                  <c:v>1.5000000000000002E-3</c:v>
                </c:pt>
                <c:pt idx="340">
                  <c:v>1.5000000000000002E-3</c:v>
                </c:pt>
                <c:pt idx="341">
                  <c:v>1.4900000000000002E-3</c:v>
                </c:pt>
                <c:pt idx="342">
                  <c:v>1.4900000000000002E-3</c:v>
                </c:pt>
                <c:pt idx="343">
                  <c:v>1.4800000000000002E-3</c:v>
                </c:pt>
                <c:pt idx="344">
                  <c:v>1.4800000000000002E-3</c:v>
                </c:pt>
                <c:pt idx="345">
                  <c:v>1.4800000000000002E-3</c:v>
                </c:pt>
                <c:pt idx="346">
                  <c:v>1.4700000000000002E-3</c:v>
                </c:pt>
                <c:pt idx="347">
                  <c:v>1.4700000000000002E-3</c:v>
                </c:pt>
                <c:pt idx="348">
                  <c:v>1.4599999999999997E-3</c:v>
                </c:pt>
                <c:pt idx="349">
                  <c:v>1.4599999999999997E-3</c:v>
                </c:pt>
                <c:pt idx="350">
                  <c:v>1.4599999999999997E-3</c:v>
                </c:pt>
                <c:pt idx="351">
                  <c:v>1.4499999999999997E-3</c:v>
                </c:pt>
                <c:pt idx="352">
                  <c:v>1.4499999999999997E-3</c:v>
                </c:pt>
                <c:pt idx="353">
                  <c:v>1.4499999999999997E-3</c:v>
                </c:pt>
                <c:pt idx="354">
                  <c:v>1.4400000000000001E-3</c:v>
                </c:pt>
                <c:pt idx="355">
                  <c:v>1.4400000000000001E-3</c:v>
                </c:pt>
                <c:pt idx="356">
                  <c:v>1.4400000000000001E-3</c:v>
                </c:pt>
                <c:pt idx="357">
                  <c:v>1.4300000000000003E-3</c:v>
                </c:pt>
                <c:pt idx="358">
                  <c:v>1.4300000000000003E-3</c:v>
                </c:pt>
                <c:pt idx="359">
                  <c:v>1.4300000000000003E-3</c:v>
                </c:pt>
                <c:pt idx="360">
                  <c:v>1.4200000000000003E-3</c:v>
                </c:pt>
                <c:pt idx="361">
                  <c:v>1.4200000000000003E-3</c:v>
                </c:pt>
                <c:pt idx="362">
                  <c:v>1.4100000000000002E-3</c:v>
                </c:pt>
                <c:pt idx="363">
                  <c:v>1.4100000000000002E-3</c:v>
                </c:pt>
                <c:pt idx="364">
                  <c:v>1.4100000000000002E-3</c:v>
                </c:pt>
                <c:pt idx="365">
                  <c:v>1.4000000000000002E-3</c:v>
                </c:pt>
                <c:pt idx="366">
                  <c:v>1.4000000000000002E-3</c:v>
                </c:pt>
                <c:pt idx="367">
                  <c:v>1.4000000000000002E-3</c:v>
                </c:pt>
                <c:pt idx="368">
                  <c:v>1.3900000000000004E-3</c:v>
                </c:pt>
                <c:pt idx="369">
                  <c:v>1.3900000000000004E-3</c:v>
                </c:pt>
                <c:pt idx="370">
                  <c:v>1.3900000000000004E-3</c:v>
                </c:pt>
                <c:pt idx="371">
                  <c:v>1.3799999999999999E-3</c:v>
                </c:pt>
                <c:pt idx="372">
                  <c:v>1.3799999999999999E-3</c:v>
                </c:pt>
                <c:pt idx="373">
                  <c:v>1.3799999999999999E-3</c:v>
                </c:pt>
                <c:pt idx="374">
                  <c:v>1.3699999999999999E-3</c:v>
                </c:pt>
                <c:pt idx="375">
                  <c:v>1.3699999999999999E-3</c:v>
                </c:pt>
                <c:pt idx="376">
                  <c:v>1.3699999999999999E-3</c:v>
                </c:pt>
                <c:pt idx="377">
                  <c:v>1.3699999999999999E-3</c:v>
                </c:pt>
                <c:pt idx="378">
                  <c:v>1.3600000000000003E-3</c:v>
                </c:pt>
                <c:pt idx="379">
                  <c:v>1.3600000000000003E-3</c:v>
                </c:pt>
                <c:pt idx="380">
                  <c:v>1.3600000000000003E-3</c:v>
                </c:pt>
                <c:pt idx="381">
                  <c:v>1.3500000000000003E-3</c:v>
                </c:pt>
                <c:pt idx="382">
                  <c:v>1.3500000000000003E-3</c:v>
                </c:pt>
                <c:pt idx="383">
                  <c:v>1.3500000000000003E-3</c:v>
                </c:pt>
                <c:pt idx="384">
                  <c:v>1.3400000000000003E-3</c:v>
                </c:pt>
                <c:pt idx="385">
                  <c:v>1.3400000000000003E-3</c:v>
                </c:pt>
                <c:pt idx="386">
                  <c:v>1.3400000000000003E-3</c:v>
                </c:pt>
                <c:pt idx="387">
                  <c:v>1.3300000000000002E-3</c:v>
                </c:pt>
                <c:pt idx="388">
                  <c:v>1.3300000000000002E-3</c:v>
                </c:pt>
                <c:pt idx="389">
                  <c:v>1.3300000000000002E-3</c:v>
                </c:pt>
                <c:pt idx="390">
                  <c:v>1.3300000000000002E-3</c:v>
                </c:pt>
                <c:pt idx="391">
                  <c:v>1.3200000000000002E-3</c:v>
                </c:pt>
                <c:pt idx="392">
                  <c:v>1.3200000000000002E-3</c:v>
                </c:pt>
                <c:pt idx="393">
                  <c:v>1.3200000000000002E-3</c:v>
                </c:pt>
                <c:pt idx="394">
                  <c:v>1.3100000000000002E-3</c:v>
                </c:pt>
                <c:pt idx="395">
                  <c:v>1.3100000000000002E-3</c:v>
                </c:pt>
                <c:pt idx="396">
                  <c:v>1.3100000000000002E-3</c:v>
                </c:pt>
                <c:pt idx="397">
                  <c:v>1.3100000000000002E-3</c:v>
                </c:pt>
                <c:pt idx="398">
                  <c:v>1.2999999999999997E-3</c:v>
                </c:pt>
                <c:pt idx="399">
                  <c:v>1.2999999999999997E-3</c:v>
                </c:pt>
                <c:pt idx="400">
                  <c:v>1.2999999999999997E-3</c:v>
                </c:pt>
                <c:pt idx="401">
                  <c:v>1.2899999999999999E-3</c:v>
                </c:pt>
                <c:pt idx="402">
                  <c:v>1.2899999999999999E-3</c:v>
                </c:pt>
                <c:pt idx="403">
                  <c:v>1.2899999999999999E-3</c:v>
                </c:pt>
                <c:pt idx="404">
                  <c:v>1.2899999999999999E-3</c:v>
                </c:pt>
                <c:pt idx="405">
                  <c:v>1.2800000000000003E-3</c:v>
                </c:pt>
                <c:pt idx="406">
                  <c:v>1.2800000000000003E-3</c:v>
                </c:pt>
                <c:pt idx="407">
                  <c:v>1.2800000000000003E-3</c:v>
                </c:pt>
                <c:pt idx="408">
                  <c:v>1.2700000000000003E-3</c:v>
                </c:pt>
                <c:pt idx="409">
                  <c:v>1.2700000000000003E-3</c:v>
                </c:pt>
                <c:pt idx="410">
                  <c:v>1.2700000000000003E-3</c:v>
                </c:pt>
                <c:pt idx="411">
                  <c:v>1.2700000000000003E-3</c:v>
                </c:pt>
                <c:pt idx="412">
                  <c:v>1.2600000000000003E-3</c:v>
                </c:pt>
                <c:pt idx="413">
                  <c:v>1.2600000000000003E-3</c:v>
                </c:pt>
                <c:pt idx="414">
                  <c:v>1.2600000000000003E-3</c:v>
                </c:pt>
                <c:pt idx="415">
                  <c:v>1.2600000000000003E-3</c:v>
                </c:pt>
                <c:pt idx="416">
                  <c:v>1.2500000000000002E-3</c:v>
                </c:pt>
                <c:pt idx="417">
                  <c:v>1.2500000000000002E-3</c:v>
                </c:pt>
                <c:pt idx="418">
                  <c:v>1.2500000000000002E-3</c:v>
                </c:pt>
                <c:pt idx="419">
                  <c:v>1.2500000000000002E-3</c:v>
                </c:pt>
                <c:pt idx="420">
                  <c:v>1.2400000000000002E-3</c:v>
                </c:pt>
                <c:pt idx="421">
                  <c:v>1.2400000000000002E-3</c:v>
                </c:pt>
                <c:pt idx="422">
                  <c:v>1.2400000000000002E-3</c:v>
                </c:pt>
                <c:pt idx="423">
                  <c:v>1.2400000000000002E-3</c:v>
                </c:pt>
                <c:pt idx="424">
                  <c:v>1.2300000000000002E-3</c:v>
                </c:pt>
                <c:pt idx="425">
                  <c:v>1.2300000000000002E-3</c:v>
                </c:pt>
                <c:pt idx="426">
                  <c:v>1.2300000000000002E-3</c:v>
                </c:pt>
                <c:pt idx="427">
                  <c:v>1.2300000000000002E-3</c:v>
                </c:pt>
                <c:pt idx="428">
                  <c:v>1.2199999999999997E-3</c:v>
                </c:pt>
                <c:pt idx="429">
                  <c:v>1.2199999999999997E-3</c:v>
                </c:pt>
                <c:pt idx="430">
                  <c:v>1.2199999999999997E-3</c:v>
                </c:pt>
                <c:pt idx="431">
                  <c:v>1.2199999999999997E-3</c:v>
                </c:pt>
                <c:pt idx="432">
                  <c:v>1.2099999999999997E-3</c:v>
                </c:pt>
                <c:pt idx="433">
                  <c:v>1.2099999999999997E-3</c:v>
                </c:pt>
                <c:pt idx="434">
                  <c:v>1.2099999999999997E-3</c:v>
                </c:pt>
                <c:pt idx="435">
                  <c:v>1.2099999999999997E-3</c:v>
                </c:pt>
                <c:pt idx="436">
                  <c:v>1.1999999999999999E-3</c:v>
                </c:pt>
                <c:pt idx="437">
                  <c:v>1.1999999999999999E-3</c:v>
                </c:pt>
                <c:pt idx="438">
                  <c:v>1.1999999999999999E-3</c:v>
                </c:pt>
                <c:pt idx="439">
                  <c:v>1.1999999999999999E-3</c:v>
                </c:pt>
                <c:pt idx="440">
                  <c:v>1.1900000000000003E-3</c:v>
                </c:pt>
                <c:pt idx="441">
                  <c:v>1.1900000000000003E-3</c:v>
                </c:pt>
                <c:pt idx="442">
                  <c:v>1.1900000000000003E-3</c:v>
                </c:pt>
                <c:pt idx="443">
                  <c:v>1.1900000000000003E-3</c:v>
                </c:pt>
                <c:pt idx="444">
                  <c:v>1.1900000000000003E-3</c:v>
                </c:pt>
                <c:pt idx="445">
                  <c:v>1.1800000000000003E-3</c:v>
                </c:pt>
                <c:pt idx="446">
                  <c:v>1.1800000000000003E-3</c:v>
                </c:pt>
                <c:pt idx="447">
                  <c:v>1.1800000000000003E-3</c:v>
                </c:pt>
                <c:pt idx="448">
                  <c:v>1.1800000000000003E-3</c:v>
                </c:pt>
                <c:pt idx="449">
                  <c:v>1.1700000000000002E-3</c:v>
                </c:pt>
                <c:pt idx="450">
                  <c:v>1.1700000000000002E-3</c:v>
                </c:pt>
                <c:pt idx="451">
                  <c:v>1.1700000000000002E-3</c:v>
                </c:pt>
                <c:pt idx="452">
                  <c:v>1.1700000000000002E-3</c:v>
                </c:pt>
                <c:pt idx="453">
                  <c:v>1.1600000000000004E-3</c:v>
                </c:pt>
                <c:pt idx="454">
                  <c:v>1.1600000000000004E-3</c:v>
                </c:pt>
                <c:pt idx="455">
                  <c:v>1.1600000000000004E-3</c:v>
                </c:pt>
                <c:pt idx="456">
                  <c:v>1.1600000000000004E-3</c:v>
                </c:pt>
                <c:pt idx="457">
                  <c:v>1.1600000000000004E-3</c:v>
                </c:pt>
                <c:pt idx="458">
                  <c:v>1.1500000000000004E-3</c:v>
                </c:pt>
                <c:pt idx="459">
                  <c:v>1.1500000000000004E-3</c:v>
                </c:pt>
                <c:pt idx="460">
                  <c:v>1.1500000000000004E-3</c:v>
                </c:pt>
                <c:pt idx="461">
                  <c:v>1.1500000000000004E-3</c:v>
                </c:pt>
                <c:pt idx="462">
                  <c:v>1.1500000000000004E-3</c:v>
                </c:pt>
                <c:pt idx="463">
                  <c:v>1.1400000000000004E-3</c:v>
                </c:pt>
                <c:pt idx="464">
                  <c:v>1.1400000000000004E-3</c:v>
                </c:pt>
                <c:pt idx="465">
                  <c:v>1.1400000000000004E-3</c:v>
                </c:pt>
                <c:pt idx="466">
                  <c:v>1.1400000000000004E-3</c:v>
                </c:pt>
                <c:pt idx="467">
                  <c:v>1.1400000000000004E-3</c:v>
                </c:pt>
                <c:pt idx="468">
                  <c:v>1.1299999999999999E-3</c:v>
                </c:pt>
                <c:pt idx="469">
                  <c:v>1.1299999999999999E-3</c:v>
                </c:pt>
                <c:pt idx="470">
                  <c:v>1.1299999999999999E-3</c:v>
                </c:pt>
                <c:pt idx="471">
                  <c:v>1.1299999999999999E-3</c:v>
                </c:pt>
                <c:pt idx="472">
                  <c:v>1.1299999999999999E-3</c:v>
                </c:pt>
                <c:pt idx="473">
                  <c:v>1.1199999999999999E-3</c:v>
                </c:pt>
                <c:pt idx="474">
                  <c:v>1.1199999999999999E-3</c:v>
                </c:pt>
                <c:pt idx="475">
                  <c:v>1.1199999999999999E-3</c:v>
                </c:pt>
                <c:pt idx="476">
                  <c:v>1.1199999999999999E-3</c:v>
                </c:pt>
                <c:pt idx="477">
                  <c:v>1.1199999999999999E-3</c:v>
                </c:pt>
                <c:pt idx="478">
                  <c:v>1.1100000000000003E-3</c:v>
                </c:pt>
                <c:pt idx="479">
                  <c:v>1.1100000000000003E-3</c:v>
                </c:pt>
                <c:pt idx="480">
                  <c:v>1.1100000000000003E-3</c:v>
                </c:pt>
                <c:pt idx="481">
                  <c:v>1.1100000000000003E-3</c:v>
                </c:pt>
                <c:pt idx="482">
                  <c:v>1.1100000000000003E-3</c:v>
                </c:pt>
                <c:pt idx="483">
                  <c:v>1.1000000000000003E-3</c:v>
                </c:pt>
                <c:pt idx="484">
                  <c:v>1.1000000000000003E-3</c:v>
                </c:pt>
                <c:pt idx="485">
                  <c:v>1.1000000000000003E-3</c:v>
                </c:pt>
                <c:pt idx="486">
                  <c:v>1.1000000000000003E-3</c:v>
                </c:pt>
                <c:pt idx="487">
                  <c:v>1.1000000000000003E-3</c:v>
                </c:pt>
                <c:pt idx="488">
                  <c:v>1.0900000000000003E-3</c:v>
                </c:pt>
                <c:pt idx="489">
                  <c:v>1.0900000000000003E-3</c:v>
                </c:pt>
                <c:pt idx="490">
                  <c:v>1.0900000000000003E-3</c:v>
                </c:pt>
                <c:pt idx="491">
                  <c:v>1.0900000000000003E-3</c:v>
                </c:pt>
                <c:pt idx="492">
                  <c:v>1.0900000000000003E-3</c:v>
                </c:pt>
                <c:pt idx="493">
                  <c:v>1.0800000000000002E-3</c:v>
                </c:pt>
                <c:pt idx="494">
                  <c:v>1.0800000000000002E-3</c:v>
                </c:pt>
                <c:pt idx="495">
                  <c:v>1.0800000000000002E-3</c:v>
                </c:pt>
                <c:pt idx="496">
                  <c:v>1.0800000000000002E-3</c:v>
                </c:pt>
                <c:pt idx="497">
                  <c:v>1.0800000000000002E-3</c:v>
                </c:pt>
                <c:pt idx="498">
                  <c:v>1.0800000000000002E-3</c:v>
                </c:pt>
                <c:pt idx="499">
                  <c:v>1.0700000000000002E-3</c:v>
                </c:pt>
                <c:pt idx="500">
                  <c:v>1.0700000000000002E-3</c:v>
                </c:pt>
                <c:pt idx="501">
                  <c:v>1.0700000000000002E-3</c:v>
                </c:pt>
                <c:pt idx="502">
                  <c:v>1.0700000000000002E-3</c:v>
                </c:pt>
                <c:pt idx="503">
                  <c:v>1.0700000000000002E-3</c:v>
                </c:pt>
                <c:pt idx="504">
                  <c:v>1.0600000000000002E-3</c:v>
                </c:pt>
                <c:pt idx="505">
                  <c:v>1.0600000000000002E-3</c:v>
                </c:pt>
                <c:pt idx="506">
                  <c:v>1.0600000000000002E-3</c:v>
                </c:pt>
                <c:pt idx="507">
                  <c:v>1.0600000000000002E-3</c:v>
                </c:pt>
                <c:pt idx="508">
                  <c:v>1.0600000000000002E-3</c:v>
                </c:pt>
                <c:pt idx="509">
                  <c:v>1.0600000000000002E-3</c:v>
                </c:pt>
                <c:pt idx="510">
                  <c:v>1.0499999999999997E-3</c:v>
                </c:pt>
                <c:pt idx="511">
                  <c:v>1.0499999999999997E-3</c:v>
                </c:pt>
                <c:pt idx="512">
                  <c:v>1.0499999999999997E-3</c:v>
                </c:pt>
                <c:pt idx="513">
                  <c:v>1.0499999999999997E-3</c:v>
                </c:pt>
                <c:pt idx="514">
                  <c:v>1.0499999999999997E-3</c:v>
                </c:pt>
                <c:pt idx="515">
                  <c:v>1.0499999999999997E-3</c:v>
                </c:pt>
                <c:pt idx="516">
                  <c:v>1.0399999999999997E-3</c:v>
                </c:pt>
                <c:pt idx="517">
                  <c:v>1.0399999999999997E-3</c:v>
                </c:pt>
                <c:pt idx="518">
                  <c:v>1.0399999999999997E-3</c:v>
                </c:pt>
                <c:pt idx="519">
                  <c:v>1.0399999999999997E-3</c:v>
                </c:pt>
                <c:pt idx="520">
                  <c:v>1.0399999999999997E-3</c:v>
                </c:pt>
                <c:pt idx="521">
                  <c:v>1.0399999999999997E-3</c:v>
                </c:pt>
                <c:pt idx="522">
                  <c:v>1.0300000000000001E-3</c:v>
                </c:pt>
                <c:pt idx="523">
                  <c:v>1.0300000000000001E-3</c:v>
                </c:pt>
                <c:pt idx="524">
                  <c:v>1.0300000000000001E-3</c:v>
                </c:pt>
                <c:pt idx="525">
                  <c:v>1.0300000000000001E-3</c:v>
                </c:pt>
                <c:pt idx="526">
                  <c:v>1.0300000000000001E-3</c:v>
                </c:pt>
                <c:pt idx="527">
                  <c:v>1.0300000000000001E-3</c:v>
                </c:pt>
                <c:pt idx="528">
                  <c:v>1.0200000000000003E-3</c:v>
                </c:pt>
                <c:pt idx="529">
                  <c:v>1.0200000000000003E-3</c:v>
                </c:pt>
                <c:pt idx="530">
                  <c:v>1.0200000000000003E-3</c:v>
                </c:pt>
                <c:pt idx="531">
                  <c:v>1.0200000000000003E-3</c:v>
                </c:pt>
                <c:pt idx="532">
                  <c:v>1.0200000000000003E-3</c:v>
                </c:pt>
                <c:pt idx="533">
                  <c:v>1.0200000000000003E-3</c:v>
                </c:pt>
                <c:pt idx="534">
                  <c:v>1.0100000000000003E-3</c:v>
                </c:pt>
                <c:pt idx="535">
                  <c:v>1.0100000000000003E-3</c:v>
                </c:pt>
                <c:pt idx="536">
                  <c:v>1.0100000000000003E-3</c:v>
                </c:pt>
                <c:pt idx="537">
                  <c:v>1.0100000000000003E-3</c:v>
                </c:pt>
                <c:pt idx="538">
                  <c:v>1.0100000000000003E-3</c:v>
                </c:pt>
                <c:pt idx="539">
                  <c:v>1.0100000000000003E-3</c:v>
                </c:pt>
                <c:pt idx="540">
                  <c:v>1.0100000000000003E-3</c:v>
                </c:pt>
                <c:pt idx="541">
                  <c:v>1.0000000000000002E-3</c:v>
                </c:pt>
                <c:pt idx="542">
                  <c:v>1.0000000000000002E-3</c:v>
                </c:pt>
                <c:pt idx="543">
                  <c:v>1.0000000000000002E-3</c:v>
                </c:pt>
                <c:pt idx="544">
                  <c:v>9.9900000000000032E-4</c:v>
                </c:pt>
                <c:pt idx="545">
                  <c:v>9.9800000000000041E-4</c:v>
                </c:pt>
                <c:pt idx="546">
                  <c:v>9.9600000000000057E-4</c:v>
                </c:pt>
                <c:pt idx="547">
                  <c:v>9.9500000000000022E-4</c:v>
                </c:pt>
                <c:pt idx="548">
                  <c:v>9.9300000000000039E-4</c:v>
                </c:pt>
                <c:pt idx="549">
                  <c:v>9.9200000000000026E-4</c:v>
                </c:pt>
                <c:pt idx="550">
                  <c:v>9.9000000000000065E-4</c:v>
                </c:pt>
                <c:pt idx="551">
                  <c:v>9.890000000000003E-4</c:v>
                </c:pt>
                <c:pt idx="552">
                  <c:v>9.8700000000000025E-4</c:v>
                </c:pt>
                <c:pt idx="553">
                  <c:v>9.8600000000000055E-4</c:v>
                </c:pt>
                <c:pt idx="554">
                  <c:v>9.8400000000000028E-4</c:v>
                </c:pt>
                <c:pt idx="555">
                  <c:v>9.8300000000000037E-4</c:v>
                </c:pt>
                <c:pt idx="556">
                  <c:v>9.8100000000000053E-4</c:v>
                </c:pt>
                <c:pt idx="557">
                  <c:v>9.8000000000000019E-4</c:v>
                </c:pt>
                <c:pt idx="558">
                  <c:v>9.7800000000000035E-4</c:v>
                </c:pt>
                <c:pt idx="559">
                  <c:v>9.7700000000000022E-4</c:v>
                </c:pt>
                <c:pt idx="560">
                  <c:v>9.7600000000000041E-4</c:v>
                </c:pt>
                <c:pt idx="561">
                  <c:v>9.7400000000000004E-4</c:v>
                </c:pt>
                <c:pt idx="562">
                  <c:v>9.7300000000000012E-4</c:v>
                </c:pt>
                <c:pt idx="563">
                  <c:v>9.7100000000000029E-4</c:v>
                </c:pt>
                <c:pt idx="564">
                  <c:v>9.7000000000000016E-4</c:v>
                </c:pt>
                <c:pt idx="565">
                  <c:v>9.6900000000000013E-4</c:v>
                </c:pt>
                <c:pt idx="566">
                  <c:v>9.6700000000000041E-4</c:v>
                </c:pt>
                <c:pt idx="567">
                  <c:v>9.6600000000000039E-4</c:v>
                </c:pt>
                <c:pt idx="568">
                  <c:v>9.6400000000000012E-4</c:v>
                </c:pt>
                <c:pt idx="569">
                  <c:v>9.6300000000000042E-4</c:v>
                </c:pt>
                <c:pt idx="570">
                  <c:v>9.6200000000000029E-4</c:v>
                </c:pt>
                <c:pt idx="571">
                  <c:v>9.6000000000000013E-4</c:v>
                </c:pt>
                <c:pt idx="572">
                  <c:v>9.5900000000000022E-4</c:v>
                </c:pt>
                <c:pt idx="573">
                  <c:v>9.5700000000000039E-4</c:v>
                </c:pt>
                <c:pt idx="574">
                  <c:v>9.5600000000000025E-4</c:v>
                </c:pt>
                <c:pt idx="575">
                  <c:v>9.5500000000000034E-4</c:v>
                </c:pt>
                <c:pt idx="576">
                  <c:v>9.5300000000000029E-4</c:v>
                </c:pt>
                <c:pt idx="577">
                  <c:v>9.5200000000000016E-4</c:v>
                </c:pt>
                <c:pt idx="578">
                  <c:v>9.5100000000000024E-4</c:v>
                </c:pt>
                <c:pt idx="579">
                  <c:v>9.4900000000000041E-4</c:v>
                </c:pt>
                <c:pt idx="580">
                  <c:v>9.4800000000000038E-4</c:v>
                </c:pt>
                <c:pt idx="581">
                  <c:v>9.4700000000000025E-4</c:v>
                </c:pt>
                <c:pt idx="582">
                  <c:v>9.4500000000000031E-4</c:v>
                </c:pt>
                <c:pt idx="583">
                  <c:v>9.4400000000000029E-4</c:v>
                </c:pt>
                <c:pt idx="584">
                  <c:v>9.4300000000000015E-4</c:v>
                </c:pt>
                <c:pt idx="585">
                  <c:v>9.4100000000000021E-4</c:v>
                </c:pt>
                <c:pt idx="586">
                  <c:v>9.4000000000000041E-4</c:v>
                </c:pt>
                <c:pt idx="587">
                  <c:v>9.3900000000000049E-4</c:v>
                </c:pt>
                <c:pt idx="588">
                  <c:v>9.3800000000000025E-4</c:v>
                </c:pt>
                <c:pt idx="589">
                  <c:v>9.3600000000000053E-4</c:v>
                </c:pt>
                <c:pt idx="590">
                  <c:v>9.3500000000000039E-4</c:v>
                </c:pt>
                <c:pt idx="591">
                  <c:v>9.3400000000000015E-4</c:v>
                </c:pt>
                <c:pt idx="592">
                  <c:v>9.3200000000000064E-4</c:v>
                </c:pt>
                <c:pt idx="593">
                  <c:v>9.310000000000004E-4</c:v>
                </c:pt>
                <c:pt idx="594">
                  <c:v>9.3000000000000027E-4</c:v>
                </c:pt>
                <c:pt idx="595">
                  <c:v>9.2900000000000014E-4</c:v>
                </c:pt>
                <c:pt idx="596">
                  <c:v>9.2700000000000031E-4</c:v>
                </c:pt>
                <c:pt idx="597">
                  <c:v>9.2600000000000039E-4</c:v>
                </c:pt>
                <c:pt idx="598">
                  <c:v>9.2500000000000026E-4</c:v>
                </c:pt>
                <c:pt idx="599">
                  <c:v>9.2400000000000002E-4</c:v>
                </c:pt>
                <c:pt idx="600">
                  <c:v>9.2200000000000029E-4</c:v>
                </c:pt>
                <c:pt idx="601">
                  <c:v>9.2100000000000016E-4</c:v>
                </c:pt>
                <c:pt idx="602">
                  <c:v>9.2000000000000014E-4</c:v>
                </c:pt>
                <c:pt idx="603">
                  <c:v>9.1900000000000011E-4</c:v>
                </c:pt>
                <c:pt idx="604">
                  <c:v>9.1700000000000039E-4</c:v>
                </c:pt>
                <c:pt idx="605">
                  <c:v>9.1600000000000026E-4</c:v>
                </c:pt>
                <c:pt idx="606">
                  <c:v>9.1500000000000023E-4</c:v>
                </c:pt>
                <c:pt idx="607">
                  <c:v>9.1400000000000042E-4</c:v>
                </c:pt>
                <c:pt idx="608">
                  <c:v>9.1300000000000029E-4</c:v>
                </c:pt>
                <c:pt idx="609">
                  <c:v>9.1100000000000013E-4</c:v>
                </c:pt>
                <c:pt idx="610">
                  <c:v>9.1000000000000022E-4</c:v>
                </c:pt>
                <c:pt idx="611">
                  <c:v>9.0900000000000041E-4</c:v>
                </c:pt>
                <c:pt idx="612">
                  <c:v>9.0800000000000039E-4</c:v>
                </c:pt>
                <c:pt idx="613">
                  <c:v>9.0700000000000025E-4</c:v>
                </c:pt>
                <c:pt idx="614">
                  <c:v>9.0500000000000042E-4</c:v>
                </c:pt>
                <c:pt idx="615">
                  <c:v>9.0400000000000029E-4</c:v>
                </c:pt>
                <c:pt idx="616">
                  <c:v>9.0300000000000016E-4</c:v>
                </c:pt>
                <c:pt idx="617">
                  <c:v>9.0200000000000013E-4</c:v>
                </c:pt>
                <c:pt idx="618">
                  <c:v>9.0100000000000022E-4</c:v>
                </c:pt>
                <c:pt idx="619">
                  <c:v>8.9900000000000038E-4</c:v>
                </c:pt>
                <c:pt idx="620">
                  <c:v>8.9800000000000025E-4</c:v>
                </c:pt>
                <c:pt idx="621">
                  <c:v>8.9700000000000023E-4</c:v>
                </c:pt>
                <c:pt idx="622">
                  <c:v>8.9600000000000064E-4</c:v>
                </c:pt>
                <c:pt idx="623">
                  <c:v>8.9500000000000029E-4</c:v>
                </c:pt>
                <c:pt idx="624">
                  <c:v>8.9400000000000015E-4</c:v>
                </c:pt>
                <c:pt idx="625">
                  <c:v>8.9300000000000013E-4</c:v>
                </c:pt>
                <c:pt idx="626">
                  <c:v>8.9100000000000041E-4</c:v>
                </c:pt>
                <c:pt idx="627">
                  <c:v>8.9000000000000038E-4</c:v>
                </c:pt>
                <c:pt idx="628">
                  <c:v>8.8900000000000025E-4</c:v>
                </c:pt>
                <c:pt idx="629">
                  <c:v>8.8800000000000023E-4</c:v>
                </c:pt>
                <c:pt idx="630">
                  <c:v>8.8700000000000053E-4</c:v>
                </c:pt>
                <c:pt idx="631">
                  <c:v>8.860000000000005E-4</c:v>
                </c:pt>
                <c:pt idx="632">
                  <c:v>8.8500000000000037E-4</c:v>
                </c:pt>
                <c:pt idx="633">
                  <c:v>8.8300000000000021E-4</c:v>
                </c:pt>
                <c:pt idx="634">
                  <c:v>8.8200000000000041E-4</c:v>
                </c:pt>
                <c:pt idx="635">
                  <c:v>8.8100000000000038E-4</c:v>
                </c:pt>
                <c:pt idx="636">
                  <c:v>8.8000000000000025E-4</c:v>
                </c:pt>
                <c:pt idx="637">
                  <c:v>8.7900000000000012E-4</c:v>
                </c:pt>
                <c:pt idx="638">
                  <c:v>8.7800000000000031E-4</c:v>
                </c:pt>
                <c:pt idx="639">
                  <c:v>8.7700000000000028E-4</c:v>
                </c:pt>
                <c:pt idx="640">
                  <c:v>8.7600000000000015E-4</c:v>
                </c:pt>
                <c:pt idx="641">
                  <c:v>8.7500000000000024E-4</c:v>
                </c:pt>
                <c:pt idx="642">
                  <c:v>8.7400000000000043E-4</c:v>
                </c:pt>
                <c:pt idx="643">
                  <c:v>8.7300000000000019E-4</c:v>
                </c:pt>
                <c:pt idx="644">
                  <c:v>8.7100000000000014E-4</c:v>
                </c:pt>
                <c:pt idx="645">
                  <c:v>8.7000000000000011E-4</c:v>
                </c:pt>
                <c:pt idx="646">
                  <c:v>8.6900000000000031E-4</c:v>
                </c:pt>
                <c:pt idx="647">
                  <c:v>8.6800000000000039E-4</c:v>
                </c:pt>
                <c:pt idx="648">
                  <c:v>8.6700000000000015E-4</c:v>
                </c:pt>
                <c:pt idx="649">
                  <c:v>8.6600000000000023E-4</c:v>
                </c:pt>
                <c:pt idx="650">
                  <c:v>8.6500000000000043E-4</c:v>
                </c:pt>
                <c:pt idx="651">
                  <c:v>8.6400000000000029E-4</c:v>
                </c:pt>
                <c:pt idx="652">
                  <c:v>8.6300000000000005E-4</c:v>
                </c:pt>
                <c:pt idx="653">
                  <c:v>8.6200000000000014E-4</c:v>
                </c:pt>
                <c:pt idx="654">
                  <c:v>8.6100000000000011E-4</c:v>
                </c:pt>
                <c:pt idx="655">
                  <c:v>8.600000000000003E-4</c:v>
                </c:pt>
                <c:pt idx="656">
                  <c:v>8.5900000000000039E-4</c:v>
                </c:pt>
                <c:pt idx="657">
                  <c:v>8.5800000000000015E-4</c:v>
                </c:pt>
                <c:pt idx="658">
                  <c:v>8.5700000000000023E-4</c:v>
                </c:pt>
                <c:pt idx="659">
                  <c:v>8.5600000000000064E-4</c:v>
                </c:pt>
                <c:pt idx="660">
                  <c:v>8.5500000000000029E-4</c:v>
                </c:pt>
                <c:pt idx="661">
                  <c:v>8.5400000000000016E-4</c:v>
                </c:pt>
                <c:pt idx="662">
                  <c:v>8.5300000000000013E-4</c:v>
                </c:pt>
                <c:pt idx="663">
                  <c:v>8.5200000000000011E-4</c:v>
                </c:pt>
                <c:pt idx="664">
                  <c:v>8.510000000000003E-4</c:v>
                </c:pt>
                <c:pt idx="665">
                  <c:v>8.5000000000000039E-4</c:v>
                </c:pt>
                <c:pt idx="666">
                  <c:v>8.4900000000000025E-4</c:v>
                </c:pt>
                <c:pt idx="667">
                  <c:v>8.4800000000000023E-4</c:v>
                </c:pt>
                <c:pt idx="668">
                  <c:v>8.4700000000000064E-4</c:v>
                </c:pt>
                <c:pt idx="669">
                  <c:v>8.460000000000004E-4</c:v>
                </c:pt>
                <c:pt idx="670">
                  <c:v>8.4500000000000026E-4</c:v>
                </c:pt>
                <c:pt idx="671">
                  <c:v>8.4400000000000013E-4</c:v>
                </c:pt>
                <c:pt idx="672">
                  <c:v>8.4300000000000011E-4</c:v>
                </c:pt>
                <c:pt idx="673">
                  <c:v>8.4200000000000041E-4</c:v>
                </c:pt>
                <c:pt idx="674">
                  <c:v>8.4100000000000038E-4</c:v>
                </c:pt>
                <c:pt idx="675">
                  <c:v>8.4000000000000025E-4</c:v>
                </c:pt>
                <c:pt idx="676">
                  <c:v>8.3900000000000023E-4</c:v>
                </c:pt>
                <c:pt idx="677">
                  <c:v>8.3800000000000064E-4</c:v>
                </c:pt>
                <c:pt idx="678">
                  <c:v>8.370000000000005E-4</c:v>
                </c:pt>
                <c:pt idx="679">
                  <c:v>8.3600000000000026E-4</c:v>
                </c:pt>
                <c:pt idx="680">
                  <c:v>8.3500000000000035E-4</c:v>
                </c:pt>
                <c:pt idx="681">
                  <c:v>8.3400000000000021E-4</c:v>
                </c:pt>
                <c:pt idx="682">
                  <c:v>8.3300000000000041E-4</c:v>
                </c:pt>
                <c:pt idx="683">
                  <c:v>8.3200000000000038E-4</c:v>
                </c:pt>
                <c:pt idx="684">
                  <c:v>8.3100000000000025E-4</c:v>
                </c:pt>
                <c:pt idx="685">
                  <c:v>8.3000000000000023E-4</c:v>
                </c:pt>
                <c:pt idx="686">
                  <c:v>8.2900000000000031E-4</c:v>
                </c:pt>
                <c:pt idx="687">
                  <c:v>8.2800000000000029E-4</c:v>
                </c:pt>
                <c:pt idx="688">
                  <c:v>8.2700000000000015E-4</c:v>
                </c:pt>
                <c:pt idx="689">
                  <c:v>8.2600000000000013E-4</c:v>
                </c:pt>
                <c:pt idx="690">
                  <c:v>8.2500000000000021E-4</c:v>
                </c:pt>
                <c:pt idx="691">
                  <c:v>8.2400000000000019E-4</c:v>
                </c:pt>
                <c:pt idx="692">
                  <c:v>8.2300000000000027E-4</c:v>
                </c:pt>
                <c:pt idx="693">
                  <c:v>8.2200000000000003E-4</c:v>
                </c:pt>
                <c:pt idx="694">
                  <c:v>8.2200000000000003E-4</c:v>
                </c:pt>
                <c:pt idx="695">
                  <c:v>8.2100000000000012E-4</c:v>
                </c:pt>
                <c:pt idx="696">
                  <c:v>8.2000000000000031E-4</c:v>
                </c:pt>
                <c:pt idx="697">
                  <c:v>8.1900000000000028E-4</c:v>
                </c:pt>
                <c:pt idx="698">
                  <c:v>8.1800000000000015E-4</c:v>
                </c:pt>
                <c:pt idx="699">
                  <c:v>8.1700000000000013E-4</c:v>
                </c:pt>
                <c:pt idx="700">
                  <c:v>8.1600000000000054E-4</c:v>
                </c:pt>
                <c:pt idx="701">
                  <c:v>8.1500000000000019E-4</c:v>
                </c:pt>
                <c:pt idx="702">
                  <c:v>8.1400000000000005E-4</c:v>
                </c:pt>
                <c:pt idx="703">
                  <c:v>8.1300000000000003E-4</c:v>
                </c:pt>
                <c:pt idx="704">
                  <c:v>8.1200000000000011E-4</c:v>
                </c:pt>
                <c:pt idx="705">
                  <c:v>8.1200000000000011E-4</c:v>
                </c:pt>
                <c:pt idx="706">
                  <c:v>8.1100000000000031E-4</c:v>
                </c:pt>
                <c:pt idx="707">
                  <c:v>8.1000000000000028E-4</c:v>
                </c:pt>
                <c:pt idx="708">
                  <c:v>8.0900000000000015E-4</c:v>
                </c:pt>
                <c:pt idx="709">
                  <c:v>8.0800000000000023E-4</c:v>
                </c:pt>
                <c:pt idx="710">
                  <c:v>8.0700000000000053E-4</c:v>
                </c:pt>
                <c:pt idx="711">
                  <c:v>8.060000000000004E-4</c:v>
                </c:pt>
                <c:pt idx="712">
                  <c:v>8.0500000000000027E-4</c:v>
                </c:pt>
                <c:pt idx="713">
                  <c:v>8.0400000000000014E-4</c:v>
                </c:pt>
                <c:pt idx="714">
                  <c:v>8.0400000000000014E-4</c:v>
                </c:pt>
                <c:pt idx="715">
                  <c:v>8.0300000000000011E-4</c:v>
                </c:pt>
                <c:pt idx="716">
                  <c:v>8.020000000000003E-4</c:v>
                </c:pt>
                <c:pt idx="717">
                  <c:v>8.0100000000000039E-4</c:v>
                </c:pt>
                <c:pt idx="718">
                  <c:v>8.0000000000000015E-4</c:v>
                </c:pt>
                <c:pt idx="719">
                  <c:v>7.9900000000000023E-4</c:v>
                </c:pt>
                <c:pt idx="720">
                  <c:v>7.9800000000000021E-4</c:v>
                </c:pt>
                <c:pt idx="721">
                  <c:v>7.9800000000000021E-4</c:v>
                </c:pt>
                <c:pt idx="722">
                  <c:v>7.9700000000000018E-4</c:v>
                </c:pt>
                <c:pt idx="723">
                  <c:v>7.9600000000000027E-4</c:v>
                </c:pt>
                <c:pt idx="724">
                  <c:v>7.9500000000000024E-4</c:v>
                </c:pt>
                <c:pt idx="725">
                  <c:v>7.9400000000000022E-4</c:v>
                </c:pt>
                <c:pt idx="726">
                  <c:v>7.9300000000000019E-4</c:v>
                </c:pt>
                <c:pt idx="727">
                  <c:v>7.9200000000000017E-4</c:v>
                </c:pt>
                <c:pt idx="728">
                  <c:v>7.9200000000000017E-4</c:v>
                </c:pt>
                <c:pt idx="729">
                  <c:v>7.9100000000000014E-4</c:v>
                </c:pt>
                <c:pt idx="730">
                  <c:v>7.9000000000000023E-4</c:v>
                </c:pt>
                <c:pt idx="731">
                  <c:v>7.890000000000001E-4</c:v>
                </c:pt>
                <c:pt idx="732">
                  <c:v>7.8800000000000018E-4</c:v>
                </c:pt>
                <c:pt idx="733">
                  <c:v>7.8700000000000026E-4</c:v>
                </c:pt>
                <c:pt idx="734">
                  <c:v>7.8700000000000026E-4</c:v>
                </c:pt>
                <c:pt idx="735">
                  <c:v>7.8600000000000013E-4</c:v>
                </c:pt>
                <c:pt idx="736">
                  <c:v>7.8500000000000011E-4</c:v>
                </c:pt>
                <c:pt idx="737">
                  <c:v>7.8400000000000019E-4</c:v>
                </c:pt>
                <c:pt idx="738">
                  <c:v>7.8300000000000006E-4</c:v>
                </c:pt>
                <c:pt idx="739">
                  <c:v>7.8300000000000006E-4</c:v>
                </c:pt>
                <c:pt idx="740">
                  <c:v>7.8200000000000014E-4</c:v>
                </c:pt>
                <c:pt idx="741">
                  <c:v>7.8100000000000012E-4</c:v>
                </c:pt>
                <c:pt idx="742">
                  <c:v>7.800000000000002E-4</c:v>
                </c:pt>
                <c:pt idx="743">
                  <c:v>7.7900000000000018E-4</c:v>
                </c:pt>
                <c:pt idx="744">
                  <c:v>7.7900000000000018E-4</c:v>
                </c:pt>
                <c:pt idx="745">
                  <c:v>7.7800000000000026E-4</c:v>
                </c:pt>
                <c:pt idx="746">
                  <c:v>7.7700000000000024E-4</c:v>
                </c:pt>
                <c:pt idx="747">
                  <c:v>7.7600000000000011E-4</c:v>
                </c:pt>
                <c:pt idx="748">
                  <c:v>7.7500000000000019E-4</c:v>
                </c:pt>
                <c:pt idx="749">
                  <c:v>7.7500000000000019E-4</c:v>
                </c:pt>
                <c:pt idx="750">
                  <c:v>7.7400000000000017E-4</c:v>
                </c:pt>
                <c:pt idx="751">
                  <c:v>7.7300000000000025E-4</c:v>
                </c:pt>
                <c:pt idx="752">
                  <c:v>7.7200000000000012E-4</c:v>
                </c:pt>
                <c:pt idx="753">
                  <c:v>7.710000000000002E-4</c:v>
                </c:pt>
                <c:pt idx="754">
                  <c:v>7.710000000000002E-4</c:v>
                </c:pt>
                <c:pt idx="755">
                  <c:v>7.7000000000000007E-4</c:v>
                </c:pt>
                <c:pt idx="756">
                  <c:v>7.6900000000000015E-4</c:v>
                </c:pt>
                <c:pt idx="757">
                  <c:v>7.6800000000000013E-4</c:v>
                </c:pt>
                <c:pt idx="758">
                  <c:v>7.6700000000000021E-4</c:v>
                </c:pt>
                <c:pt idx="759">
                  <c:v>7.6700000000000021E-4</c:v>
                </c:pt>
                <c:pt idx="760">
                  <c:v>7.6600000000000008E-4</c:v>
                </c:pt>
                <c:pt idx="761">
                  <c:v>7.6500000000000016E-4</c:v>
                </c:pt>
                <c:pt idx="762">
                  <c:v>7.6400000000000014E-4</c:v>
                </c:pt>
                <c:pt idx="763">
                  <c:v>7.6400000000000014E-4</c:v>
                </c:pt>
                <c:pt idx="764">
                  <c:v>7.6300000000000011E-4</c:v>
                </c:pt>
                <c:pt idx="765">
                  <c:v>7.6200000000000009E-4</c:v>
                </c:pt>
                <c:pt idx="766">
                  <c:v>7.6100000000000007E-4</c:v>
                </c:pt>
                <c:pt idx="767">
                  <c:v>7.6100000000000007E-4</c:v>
                </c:pt>
                <c:pt idx="768">
                  <c:v>7.6000000000000015E-4</c:v>
                </c:pt>
                <c:pt idx="769">
                  <c:v>7.5900000000000013E-4</c:v>
                </c:pt>
                <c:pt idx="770">
                  <c:v>7.5800000000000021E-4</c:v>
                </c:pt>
                <c:pt idx="771">
                  <c:v>7.5800000000000021E-4</c:v>
                </c:pt>
                <c:pt idx="772">
                  <c:v>7.5700000000000008E-4</c:v>
                </c:pt>
                <c:pt idx="773">
                  <c:v>7.5600000000000027E-4</c:v>
                </c:pt>
                <c:pt idx="774">
                  <c:v>7.5500000000000014E-4</c:v>
                </c:pt>
                <c:pt idx="775">
                  <c:v>7.5500000000000014E-4</c:v>
                </c:pt>
                <c:pt idx="776">
                  <c:v>7.5400000000000022E-4</c:v>
                </c:pt>
                <c:pt idx="777">
                  <c:v>7.5300000000000009E-4</c:v>
                </c:pt>
                <c:pt idx="778">
                  <c:v>7.5200000000000017E-4</c:v>
                </c:pt>
                <c:pt idx="779">
                  <c:v>7.5200000000000017E-4</c:v>
                </c:pt>
                <c:pt idx="780">
                  <c:v>7.5100000000000015E-4</c:v>
                </c:pt>
                <c:pt idx="781">
                  <c:v>7.5000000000000012E-4</c:v>
                </c:pt>
                <c:pt idx="782">
                  <c:v>7.5000000000000012E-4</c:v>
                </c:pt>
                <c:pt idx="783">
                  <c:v>7.4900000000000021E-4</c:v>
                </c:pt>
                <c:pt idx="784">
                  <c:v>7.4800000000000018E-4</c:v>
                </c:pt>
                <c:pt idx="785">
                  <c:v>7.4700000000000027E-4</c:v>
                </c:pt>
                <c:pt idx="786">
                  <c:v>7.4700000000000027E-4</c:v>
                </c:pt>
                <c:pt idx="787">
                  <c:v>7.4600000000000014E-4</c:v>
                </c:pt>
                <c:pt idx="788">
                  <c:v>7.4500000000000022E-4</c:v>
                </c:pt>
                <c:pt idx="789">
                  <c:v>7.4500000000000022E-4</c:v>
                </c:pt>
                <c:pt idx="790">
                  <c:v>7.440000000000002E-4</c:v>
                </c:pt>
                <c:pt idx="791">
                  <c:v>7.4300000000000017E-4</c:v>
                </c:pt>
                <c:pt idx="792">
                  <c:v>7.4200000000000015E-4</c:v>
                </c:pt>
                <c:pt idx="793">
                  <c:v>7.4200000000000015E-4</c:v>
                </c:pt>
                <c:pt idx="794">
                  <c:v>7.4100000000000023E-4</c:v>
                </c:pt>
                <c:pt idx="795">
                  <c:v>7.400000000000001E-4</c:v>
                </c:pt>
                <c:pt idx="796">
                  <c:v>7.400000000000001E-4</c:v>
                </c:pt>
                <c:pt idx="797">
                  <c:v>7.3900000000000018E-4</c:v>
                </c:pt>
                <c:pt idx="798">
                  <c:v>7.3800000000000027E-4</c:v>
                </c:pt>
                <c:pt idx="799">
                  <c:v>7.3700000000000013E-4</c:v>
                </c:pt>
                <c:pt idx="800">
                  <c:v>7.3700000000000013E-4</c:v>
                </c:pt>
                <c:pt idx="801">
                  <c:v>7.3600000000000011E-4</c:v>
                </c:pt>
                <c:pt idx="802">
                  <c:v>7.3500000000000008E-4</c:v>
                </c:pt>
                <c:pt idx="803">
                  <c:v>7.3500000000000008E-4</c:v>
                </c:pt>
                <c:pt idx="804">
                  <c:v>7.3400000000000017E-4</c:v>
                </c:pt>
                <c:pt idx="805">
                  <c:v>7.3300000000000014E-4</c:v>
                </c:pt>
                <c:pt idx="806">
                  <c:v>7.3300000000000014E-4</c:v>
                </c:pt>
                <c:pt idx="807">
                  <c:v>7.3200000000000012E-4</c:v>
                </c:pt>
                <c:pt idx="808">
                  <c:v>7.310000000000001E-4</c:v>
                </c:pt>
                <c:pt idx="809">
                  <c:v>7.310000000000001E-4</c:v>
                </c:pt>
                <c:pt idx="810">
                  <c:v>7.3000000000000018E-4</c:v>
                </c:pt>
                <c:pt idx="811">
                  <c:v>7.2900000000000026E-4</c:v>
                </c:pt>
                <c:pt idx="812">
                  <c:v>7.2900000000000026E-4</c:v>
                </c:pt>
                <c:pt idx="813">
                  <c:v>7.2800000000000024E-4</c:v>
                </c:pt>
                <c:pt idx="814">
                  <c:v>7.2700000000000022E-4</c:v>
                </c:pt>
                <c:pt idx="815">
                  <c:v>7.2700000000000022E-4</c:v>
                </c:pt>
                <c:pt idx="816">
                  <c:v>7.2600000000000019E-4</c:v>
                </c:pt>
                <c:pt idx="817">
                  <c:v>7.2500000000000017E-4</c:v>
                </c:pt>
                <c:pt idx="818">
                  <c:v>7.2500000000000017E-4</c:v>
                </c:pt>
                <c:pt idx="819">
                  <c:v>7.2400000000000014E-4</c:v>
                </c:pt>
                <c:pt idx="820">
                  <c:v>7.2300000000000023E-4</c:v>
                </c:pt>
                <c:pt idx="821">
                  <c:v>7.2300000000000023E-4</c:v>
                </c:pt>
                <c:pt idx="822">
                  <c:v>7.2200000000000009E-4</c:v>
                </c:pt>
                <c:pt idx="823">
                  <c:v>7.2100000000000018E-4</c:v>
                </c:pt>
                <c:pt idx="824">
                  <c:v>7.2100000000000018E-4</c:v>
                </c:pt>
                <c:pt idx="825">
                  <c:v>7.2000000000000026E-4</c:v>
                </c:pt>
                <c:pt idx="826">
                  <c:v>7.1900000000000013E-4</c:v>
                </c:pt>
                <c:pt idx="827">
                  <c:v>7.1900000000000013E-4</c:v>
                </c:pt>
                <c:pt idx="828">
                  <c:v>7.1800000000000011E-4</c:v>
                </c:pt>
                <c:pt idx="829">
                  <c:v>7.1700000000000008E-4</c:v>
                </c:pt>
                <c:pt idx="830">
                  <c:v>7.1700000000000008E-4</c:v>
                </c:pt>
                <c:pt idx="831">
                  <c:v>7.1600000000000006E-4</c:v>
                </c:pt>
                <c:pt idx="832">
                  <c:v>7.1600000000000006E-4</c:v>
                </c:pt>
                <c:pt idx="833">
                  <c:v>7.1500000000000014E-4</c:v>
                </c:pt>
                <c:pt idx="834">
                  <c:v>7.1400000000000012E-4</c:v>
                </c:pt>
                <c:pt idx="835">
                  <c:v>7.1400000000000012E-4</c:v>
                </c:pt>
                <c:pt idx="836">
                  <c:v>7.1300000000000009E-4</c:v>
                </c:pt>
                <c:pt idx="837">
                  <c:v>7.1200000000000007E-4</c:v>
                </c:pt>
                <c:pt idx="838">
                  <c:v>7.1200000000000007E-4</c:v>
                </c:pt>
                <c:pt idx="839">
                  <c:v>7.1100000000000015E-4</c:v>
                </c:pt>
                <c:pt idx="840">
                  <c:v>7.1000000000000013E-4</c:v>
                </c:pt>
                <c:pt idx="841">
                  <c:v>7.1000000000000013E-4</c:v>
                </c:pt>
                <c:pt idx="842">
                  <c:v>7.090000000000001E-4</c:v>
                </c:pt>
                <c:pt idx="843">
                  <c:v>7.090000000000001E-4</c:v>
                </c:pt>
                <c:pt idx="844">
                  <c:v>7.0800000000000019E-4</c:v>
                </c:pt>
                <c:pt idx="845">
                  <c:v>7.0700000000000005E-4</c:v>
                </c:pt>
                <c:pt idx="846">
                  <c:v>7.0700000000000005E-4</c:v>
                </c:pt>
                <c:pt idx="847">
                  <c:v>7.0600000000000014E-4</c:v>
                </c:pt>
                <c:pt idx="848">
                  <c:v>7.0600000000000014E-4</c:v>
                </c:pt>
                <c:pt idx="849">
                  <c:v>7.0500000000000011E-4</c:v>
                </c:pt>
                <c:pt idx="850">
                  <c:v>7.040000000000002E-4</c:v>
                </c:pt>
                <c:pt idx="851">
                  <c:v>7.040000000000002E-4</c:v>
                </c:pt>
                <c:pt idx="852">
                  <c:v>7.0300000000000007E-4</c:v>
                </c:pt>
                <c:pt idx="853">
                  <c:v>7.0200000000000015E-4</c:v>
                </c:pt>
                <c:pt idx="854">
                  <c:v>7.0200000000000015E-4</c:v>
                </c:pt>
                <c:pt idx="855">
                  <c:v>7.0100000000000013E-4</c:v>
                </c:pt>
                <c:pt idx="856">
                  <c:v>7.0100000000000013E-4</c:v>
                </c:pt>
                <c:pt idx="857">
                  <c:v>7.000000000000001E-4</c:v>
                </c:pt>
                <c:pt idx="858">
                  <c:v>6.9900000000000019E-4</c:v>
                </c:pt>
                <c:pt idx="859">
                  <c:v>6.9900000000000019E-4</c:v>
                </c:pt>
                <c:pt idx="860">
                  <c:v>6.9800000000000027E-4</c:v>
                </c:pt>
                <c:pt idx="861">
                  <c:v>6.9800000000000027E-4</c:v>
                </c:pt>
                <c:pt idx="862">
                  <c:v>6.9700000000000025E-4</c:v>
                </c:pt>
                <c:pt idx="863">
                  <c:v>6.9600000000000011E-4</c:v>
                </c:pt>
                <c:pt idx="864">
                  <c:v>6.9600000000000011E-4</c:v>
                </c:pt>
                <c:pt idx="865">
                  <c:v>6.950000000000002E-4</c:v>
                </c:pt>
                <c:pt idx="866">
                  <c:v>6.950000000000002E-4</c:v>
                </c:pt>
                <c:pt idx="867">
                  <c:v>6.9400000000000017E-4</c:v>
                </c:pt>
                <c:pt idx="868">
                  <c:v>6.9400000000000017E-4</c:v>
                </c:pt>
                <c:pt idx="869">
                  <c:v>6.9300000000000026E-4</c:v>
                </c:pt>
                <c:pt idx="870">
                  <c:v>6.9200000000000012E-4</c:v>
                </c:pt>
                <c:pt idx="871">
                  <c:v>6.9200000000000012E-4</c:v>
                </c:pt>
                <c:pt idx="872">
                  <c:v>6.9100000000000021E-4</c:v>
                </c:pt>
                <c:pt idx="873">
                  <c:v>6.9100000000000021E-4</c:v>
                </c:pt>
                <c:pt idx="874">
                  <c:v>6.9000000000000008E-4</c:v>
                </c:pt>
                <c:pt idx="875">
                  <c:v>6.8900000000000016E-4</c:v>
                </c:pt>
                <c:pt idx="876">
                  <c:v>6.8900000000000016E-4</c:v>
                </c:pt>
                <c:pt idx="877">
                  <c:v>6.8800000000000013E-4</c:v>
                </c:pt>
                <c:pt idx="878">
                  <c:v>6.8800000000000013E-4</c:v>
                </c:pt>
                <c:pt idx="879">
                  <c:v>6.8700000000000011E-4</c:v>
                </c:pt>
                <c:pt idx="880">
                  <c:v>6.8700000000000011E-4</c:v>
                </c:pt>
                <c:pt idx="881">
                  <c:v>6.8600000000000009E-4</c:v>
                </c:pt>
                <c:pt idx="882">
                  <c:v>6.8500000000000017E-4</c:v>
                </c:pt>
                <c:pt idx="883">
                  <c:v>6.8500000000000017E-4</c:v>
                </c:pt>
                <c:pt idx="884">
                  <c:v>6.8400000000000015E-4</c:v>
                </c:pt>
                <c:pt idx="885">
                  <c:v>6.8400000000000015E-4</c:v>
                </c:pt>
                <c:pt idx="886">
                  <c:v>6.8300000000000012E-4</c:v>
                </c:pt>
                <c:pt idx="887">
                  <c:v>6.8300000000000012E-4</c:v>
                </c:pt>
                <c:pt idx="888">
                  <c:v>6.820000000000001E-4</c:v>
                </c:pt>
                <c:pt idx="889">
                  <c:v>6.820000000000001E-4</c:v>
                </c:pt>
                <c:pt idx="890">
                  <c:v>6.8100000000000007E-4</c:v>
                </c:pt>
                <c:pt idx="891">
                  <c:v>6.8000000000000027E-4</c:v>
                </c:pt>
                <c:pt idx="892">
                  <c:v>6.8000000000000027E-4</c:v>
                </c:pt>
                <c:pt idx="893">
                  <c:v>6.7900000000000013E-4</c:v>
                </c:pt>
                <c:pt idx="894">
                  <c:v>6.7900000000000013E-4</c:v>
                </c:pt>
                <c:pt idx="895">
                  <c:v>6.7800000000000022E-4</c:v>
                </c:pt>
                <c:pt idx="896">
                  <c:v>6.7800000000000022E-4</c:v>
                </c:pt>
                <c:pt idx="897">
                  <c:v>6.7700000000000008E-4</c:v>
                </c:pt>
                <c:pt idx="898">
                  <c:v>6.7700000000000008E-4</c:v>
                </c:pt>
                <c:pt idx="899">
                  <c:v>6.7600000000000017E-4</c:v>
                </c:pt>
                <c:pt idx="900">
                  <c:v>6.7600000000000017E-4</c:v>
                </c:pt>
                <c:pt idx="901">
                  <c:v>6.7500000000000014E-4</c:v>
                </c:pt>
                <c:pt idx="902">
                  <c:v>6.7400000000000012E-4</c:v>
                </c:pt>
                <c:pt idx="903">
                  <c:v>6.7400000000000012E-4</c:v>
                </c:pt>
                <c:pt idx="904">
                  <c:v>6.730000000000001E-4</c:v>
                </c:pt>
                <c:pt idx="905">
                  <c:v>6.730000000000001E-4</c:v>
                </c:pt>
                <c:pt idx="906">
                  <c:v>6.7200000000000007E-4</c:v>
                </c:pt>
                <c:pt idx="907">
                  <c:v>6.7200000000000007E-4</c:v>
                </c:pt>
                <c:pt idx="908">
                  <c:v>6.7100000000000026E-4</c:v>
                </c:pt>
                <c:pt idx="909">
                  <c:v>6.7100000000000026E-4</c:v>
                </c:pt>
                <c:pt idx="910">
                  <c:v>6.7000000000000013E-4</c:v>
                </c:pt>
                <c:pt idx="911">
                  <c:v>6.7000000000000013E-4</c:v>
                </c:pt>
                <c:pt idx="912">
                  <c:v>6.6900000000000011E-4</c:v>
                </c:pt>
                <c:pt idx="913">
                  <c:v>6.6900000000000011E-4</c:v>
                </c:pt>
                <c:pt idx="914">
                  <c:v>6.6800000000000008E-4</c:v>
                </c:pt>
                <c:pt idx="915">
                  <c:v>6.6800000000000008E-4</c:v>
                </c:pt>
                <c:pt idx="916">
                  <c:v>6.6700000000000006E-4</c:v>
                </c:pt>
                <c:pt idx="917">
                  <c:v>6.6600000000000003E-4</c:v>
                </c:pt>
                <c:pt idx="918">
                  <c:v>6.6600000000000003E-4</c:v>
                </c:pt>
                <c:pt idx="919">
                  <c:v>6.6500000000000012E-4</c:v>
                </c:pt>
                <c:pt idx="920">
                  <c:v>6.6500000000000012E-4</c:v>
                </c:pt>
                <c:pt idx="921">
                  <c:v>6.6400000000000009E-4</c:v>
                </c:pt>
                <c:pt idx="922">
                  <c:v>6.6400000000000009E-4</c:v>
                </c:pt>
                <c:pt idx="923">
                  <c:v>6.6300000000000007E-4</c:v>
                </c:pt>
                <c:pt idx="924">
                  <c:v>6.6300000000000007E-4</c:v>
                </c:pt>
                <c:pt idx="925">
                  <c:v>6.6200000000000015E-4</c:v>
                </c:pt>
                <c:pt idx="926">
                  <c:v>6.6200000000000015E-4</c:v>
                </c:pt>
                <c:pt idx="927">
                  <c:v>6.6100000000000013E-4</c:v>
                </c:pt>
                <c:pt idx="928">
                  <c:v>6.6100000000000013E-4</c:v>
                </c:pt>
                <c:pt idx="929">
                  <c:v>6.600000000000001E-4</c:v>
                </c:pt>
                <c:pt idx="930">
                  <c:v>6.600000000000001E-4</c:v>
                </c:pt>
                <c:pt idx="931">
                  <c:v>6.5900000000000008E-4</c:v>
                </c:pt>
                <c:pt idx="932">
                  <c:v>6.5900000000000008E-4</c:v>
                </c:pt>
                <c:pt idx="933">
                  <c:v>6.5800000000000016E-4</c:v>
                </c:pt>
                <c:pt idx="934">
                  <c:v>6.5800000000000016E-4</c:v>
                </c:pt>
                <c:pt idx="935">
                  <c:v>6.5700000000000014E-4</c:v>
                </c:pt>
                <c:pt idx="936">
                  <c:v>6.5700000000000014E-4</c:v>
                </c:pt>
                <c:pt idx="937">
                  <c:v>6.5600000000000012E-4</c:v>
                </c:pt>
                <c:pt idx="938">
                  <c:v>6.5600000000000012E-4</c:v>
                </c:pt>
                <c:pt idx="939">
                  <c:v>6.5500000000000009E-4</c:v>
                </c:pt>
                <c:pt idx="940">
                  <c:v>6.5500000000000009E-4</c:v>
                </c:pt>
                <c:pt idx="941">
                  <c:v>6.5400000000000018E-4</c:v>
                </c:pt>
                <c:pt idx="942">
                  <c:v>6.5400000000000018E-4</c:v>
                </c:pt>
                <c:pt idx="943">
                  <c:v>6.5300000000000015E-4</c:v>
                </c:pt>
                <c:pt idx="944">
                  <c:v>6.5300000000000015E-4</c:v>
                </c:pt>
                <c:pt idx="945">
                  <c:v>6.5200000000000013E-4</c:v>
                </c:pt>
                <c:pt idx="946">
                  <c:v>6.5200000000000013E-4</c:v>
                </c:pt>
                <c:pt idx="947">
                  <c:v>6.510000000000001E-4</c:v>
                </c:pt>
                <c:pt idx="948">
                  <c:v>6.510000000000001E-4</c:v>
                </c:pt>
                <c:pt idx="949">
                  <c:v>6.5000000000000019E-4</c:v>
                </c:pt>
                <c:pt idx="950">
                  <c:v>6.5000000000000019E-4</c:v>
                </c:pt>
                <c:pt idx="951">
                  <c:v>6.4900000000000016E-4</c:v>
                </c:pt>
                <c:pt idx="952">
                  <c:v>6.4900000000000016E-4</c:v>
                </c:pt>
                <c:pt idx="953">
                  <c:v>6.4800000000000014E-4</c:v>
                </c:pt>
                <c:pt idx="954">
                  <c:v>6.4800000000000014E-4</c:v>
                </c:pt>
                <c:pt idx="955">
                  <c:v>6.4700000000000022E-4</c:v>
                </c:pt>
                <c:pt idx="956">
                  <c:v>6.4700000000000022E-4</c:v>
                </c:pt>
                <c:pt idx="957">
                  <c:v>6.4600000000000009E-4</c:v>
                </c:pt>
                <c:pt idx="958">
                  <c:v>6.4600000000000009E-4</c:v>
                </c:pt>
                <c:pt idx="959">
                  <c:v>6.4600000000000009E-4</c:v>
                </c:pt>
                <c:pt idx="960">
                  <c:v>6.4500000000000017E-4</c:v>
                </c:pt>
                <c:pt idx="961">
                  <c:v>6.4500000000000017E-4</c:v>
                </c:pt>
                <c:pt idx="962">
                  <c:v>6.4400000000000015E-4</c:v>
                </c:pt>
                <c:pt idx="963">
                  <c:v>6.4400000000000015E-4</c:v>
                </c:pt>
                <c:pt idx="964">
                  <c:v>6.4300000000000023E-4</c:v>
                </c:pt>
                <c:pt idx="965">
                  <c:v>6.4300000000000023E-4</c:v>
                </c:pt>
                <c:pt idx="966">
                  <c:v>6.420000000000001E-4</c:v>
                </c:pt>
                <c:pt idx="967">
                  <c:v>6.420000000000001E-4</c:v>
                </c:pt>
                <c:pt idx="968">
                  <c:v>6.4100000000000019E-4</c:v>
                </c:pt>
                <c:pt idx="969">
                  <c:v>6.4100000000000019E-4</c:v>
                </c:pt>
                <c:pt idx="970">
                  <c:v>6.4000000000000027E-4</c:v>
                </c:pt>
                <c:pt idx="971">
                  <c:v>6.4000000000000027E-4</c:v>
                </c:pt>
                <c:pt idx="972">
                  <c:v>6.3900000000000014E-4</c:v>
                </c:pt>
                <c:pt idx="973">
                  <c:v>6.3900000000000014E-4</c:v>
                </c:pt>
                <c:pt idx="974">
                  <c:v>6.3800000000000011E-4</c:v>
                </c:pt>
                <c:pt idx="975">
                  <c:v>6.3800000000000011E-4</c:v>
                </c:pt>
                <c:pt idx="976">
                  <c:v>6.3800000000000011E-4</c:v>
                </c:pt>
                <c:pt idx="977">
                  <c:v>6.3700000000000009E-4</c:v>
                </c:pt>
                <c:pt idx="978">
                  <c:v>6.3700000000000009E-4</c:v>
                </c:pt>
                <c:pt idx="979">
                  <c:v>6.3600000000000006E-4</c:v>
                </c:pt>
                <c:pt idx="980">
                  <c:v>6.3600000000000006E-4</c:v>
                </c:pt>
                <c:pt idx="981">
                  <c:v>6.3500000000000015E-4</c:v>
                </c:pt>
                <c:pt idx="982">
                  <c:v>6.3500000000000015E-4</c:v>
                </c:pt>
                <c:pt idx="983">
                  <c:v>6.3400000000000012E-4</c:v>
                </c:pt>
                <c:pt idx="984">
                  <c:v>6.3400000000000012E-4</c:v>
                </c:pt>
                <c:pt idx="985">
                  <c:v>6.330000000000001E-4</c:v>
                </c:pt>
                <c:pt idx="986">
                  <c:v>6.330000000000001E-4</c:v>
                </c:pt>
                <c:pt idx="987">
                  <c:v>6.330000000000001E-4</c:v>
                </c:pt>
                <c:pt idx="988">
                  <c:v>6.3200000000000007E-4</c:v>
                </c:pt>
                <c:pt idx="989">
                  <c:v>6.3200000000000007E-4</c:v>
                </c:pt>
                <c:pt idx="990">
                  <c:v>6.3100000000000016E-4</c:v>
                </c:pt>
                <c:pt idx="991">
                  <c:v>6.3100000000000016E-4</c:v>
                </c:pt>
                <c:pt idx="992">
                  <c:v>6.3000000000000013E-4</c:v>
                </c:pt>
                <c:pt idx="993">
                  <c:v>6.3000000000000013E-4</c:v>
                </c:pt>
                <c:pt idx="994">
                  <c:v>6.2900000000000011E-4</c:v>
                </c:pt>
                <c:pt idx="995">
                  <c:v>6.2900000000000011E-4</c:v>
                </c:pt>
                <c:pt idx="996">
                  <c:v>6.2900000000000011E-4</c:v>
                </c:pt>
                <c:pt idx="997">
                  <c:v>6.2800000000000019E-4</c:v>
                </c:pt>
                <c:pt idx="998">
                  <c:v>6.2800000000000019E-4</c:v>
                </c:pt>
                <c:pt idx="999">
                  <c:v>6.2700000000000006E-4</c:v>
                </c:pt>
                <c:pt idx="1000">
                  <c:v>6.2900000000000011E-4</c:v>
                </c:pt>
                <c:pt idx="1001">
                  <c:v>6.3000000000000013E-4</c:v>
                </c:pt>
                <c:pt idx="1002">
                  <c:v>6.3100000000000016E-4</c:v>
                </c:pt>
                <c:pt idx="1003">
                  <c:v>6.3200000000000007E-4</c:v>
                </c:pt>
                <c:pt idx="1004">
                  <c:v>6.3400000000000012E-4</c:v>
                </c:pt>
                <c:pt idx="1005">
                  <c:v>6.3500000000000015E-4</c:v>
                </c:pt>
                <c:pt idx="1006">
                  <c:v>6.3600000000000006E-4</c:v>
                </c:pt>
                <c:pt idx="1007">
                  <c:v>6.3800000000000011E-4</c:v>
                </c:pt>
                <c:pt idx="1008">
                  <c:v>6.3900000000000014E-4</c:v>
                </c:pt>
                <c:pt idx="1009">
                  <c:v>6.4000000000000027E-4</c:v>
                </c:pt>
                <c:pt idx="1010">
                  <c:v>6.420000000000001E-4</c:v>
                </c:pt>
                <c:pt idx="1011">
                  <c:v>6.4300000000000023E-4</c:v>
                </c:pt>
                <c:pt idx="1012">
                  <c:v>6.4400000000000015E-4</c:v>
                </c:pt>
                <c:pt idx="1013">
                  <c:v>6.4600000000000009E-4</c:v>
                </c:pt>
                <c:pt idx="1014">
                  <c:v>6.4700000000000022E-4</c:v>
                </c:pt>
                <c:pt idx="1015">
                  <c:v>6.4900000000000016E-4</c:v>
                </c:pt>
                <c:pt idx="1016">
                  <c:v>6.5000000000000019E-4</c:v>
                </c:pt>
                <c:pt idx="1017">
                  <c:v>6.510000000000001E-4</c:v>
                </c:pt>
                <c:pt idx="1018">
                  <c:v>6.5300000000000015E-4</c:v>
                </c:pt>
                <c:pt idx="1019">
                  <c:v>6.5400000000000018E-4</c:v>
                </c:pt>
                <c:pt idx="1020">
                  <c:v>6.5500000000000009E-4</c:v>
                </c:pt>
                <c:pt idx="1021">
                  <c:v>6.5700000000000014E-4</c:v>
                </c:pt>
                <c:pt idx="1022">
                  <c:v>6.5800000000000016E-4</c:v>
                </c:pt>
                <c:pt idx="1023">
                  <c:v>6.600000000000001E-4</c:v>
                </c:pt>
                <c:pt idx="1024">
                  <c:v>6.6100000000000013E-4</c:v>
                </c:pt>
                <c:pt idx="1025">
                  <c:v>6.6300000000000007E-4</c:v>
                </c:pt>
                <c:pt idx="1026">
                  <c:v>6.6400000000000009E-4</c:v>
                </c:pt>
                <c:pt idx="1027">
                  <c:v>6.6500000000000012E-4</c:v>
                </c:pt>
                <c:pt idx="1028">
                  <c:v>6.6700000000000006E-4</c:v>
                </c:pt>
                <c:pt idx="1029">
                  <c:v>6.6800000000000008E-4</c:v>
                </c:pt>
                <c:pt idx="1030">
                  <c:v>6.7000000000000013E-4</c:v>
                </c:pt>
                <c:pt idx="1031">
                  <c:v>6.7100000000000026E-4</c:v>
                </c:pt>
                <c:pt idx="1032">
                  <c:v>6.730000000000001E-4</c:v>
                </c:pt>
                <c:pt idx="1033">
                  <c:v>6.7400000000000012E-4</c:v>
                </c:pt>
                <c:pt idx="1034">
                  <c:v>6.7500000000000014E-4</c:v>
                </c:pt>
                <c:pt idx="1035">
                  <c:v>6.7700000000000008E-4</c:v>
                </c:pt>
                <c:pt idx="1036">
                  <c:v>6.7800000000000022E-4</c:v>
                </c:pt>
                <c:pt idx="1037">
                  <c:v>6.8000000000000027E-4</c:v>
                </c:pt>
                <c:pt idx="1038">
                  <c:v>6.8100000000000007E-4</c:v>
                </c:pt>
                <c:pt idx="1039">
                  <c:v>6.8300000000000012E-4</c:v>
                </c:pt>
                <c:pt idx="1040">
                  <c:v>6.8400000000000015E-4</c:v>
                </c:pt>
                <c:pt idx="1041">
                  <c:v>6.8600000000000009E-4</c:v>
                </c:pt>
                <c:pt idx="1042">
                  <c:v>6.8700000000000011E-4</c:v>
                </c:pt>
                <c:pt idx="1043">
                  <c:v>6.8900000000000016E-4</c:v>
                </c:pt>
                <c:pt idx="1044">
                  <c:v>6.9000000000000008E-4</c:v>
                </c:pt>
                <c:pt idx="1045">
                  <c:v>6.9200000000000012E-4</c:v>
                </c:pt>
                <c:pt idx="1046">
                  <c:v>6.9300000000000026E-4</c:v>
                </c:pt>
                <c:pt idx="1047">
                  <c:v>6.950000000000002E-4</c:v>
                </c:pt>
                <c:pt idx="1048">
                  <c:v>6.9700000000000025E-4</c:v>
                </c:pt>
                <c:pt idx="1049">
                  <c:v>6.9800000000000027E-4</c:v>
                </c:pt>
                <c:pt idx="1050">
                  <c:v>7.000000000000001E-4</c:v>
                </c:pt>
                <c:pt idx="1051">
                  <c:v>7.0100000000000013E-4</c:v>
                </c:pt>
                <c:pt idx="1052">
                  <c:v>7.0300000000000007E-4</c:v>
                </c:pt>
                <c:pt idx="1053">
                  <c:v>7.040000000000002E-4</c:v>
                </c:pt>
                <c:pt idx="1054">
                  <c:v>7.0600000000000014E-4</c:v>
                </c:pt>
                <c:pt idx="1055">
                  <c:v>7.0800000000000019E-4</c:v>
                </c:pt>
                <c:pt idx="1056">
                  <c:v>7.090000000000001E-4</c:v>
                </c:pt>
                <c:pt idx="1057">
                  <c:v>7.1100000000000015E-4</c:v>
                </c:pt>
                <c:pt idx="1058">
                  <c:v>7.1200000000000007E-4</c:v>
                </c:pt>
                <c:pt idx="1059">
                  <c:v>7.1400000000000012E-4</c:v>
                </c:pt>
                <c:pt idx="1060">
                  <c:v>7.1600000000000006E-4</c:v>
                </c:pt>
                <c:pt idx="1061">
                  <c:v>7.1700000000000008E-4</c:v>
                </c:pt>
                <c:pt idx="1062">
                  <c:v>7.1900000000000013E-4</c:v>
                </c:pt>
                <c:pt idx="1063">
                  <c:v>7.2000000000000026E-4</c:v>
                </c:pt>
                <c:pt idx="1064">
                  <c:v>7.2200000000000009E-4</c:v>
                </c:pt>
                <c:pt idx="1065">
                  <c:v>7.2400000000000014E-4</c:v>
                </c:pt>
                <c:pt idx="1066">
                  <c:v>7.2500000000000017E-4</c:v>
                </c:pt>
                <c:pt idx="1067">
                  <c:v>7.2700000000000022E-4</c:v>
                </c:pt>
                <c:pt idx="1068">
                  <c:v>7.2900000000000026E-4</c:v>
                </c:pt>
                <c:pt idx="1069">
                  <c:v>7.3000000000000018E-4</c:v>
                </c:pt>
                <c:pt idx="1070">
                  <c:v>7.3200000000000012E-4</c:v>
                </c:pt>
                <c:pt idx="1071">
                  <c:v>7.3400000000000017E-4</c:v>
                </c:pt>
                <c:pt idx="1072">
                  <c:v>7.3500000000000008E-4</c:v>
                </c:pt>
                <c:pt idx="1073">
                  <c:v>7.3700000000000013E-4</c:v>
                </c:pt>
                <c:pt idx="1074">
                  <c:v>7.3900000000000018E-4</c:v>
                </c:pt>
                <c:pt idx="1075">
                  <c:v>7.400000000000001E-4</c:v>
                </c:pt>
                <c:pt idx="1076">
                  <c:v>7.4200000000000015E-4</c:v>
                </c:pt>
                <c:pt idx="1077">
                  <c:v>7.440000000000002E-4</c:v>
                </c:pt>
                <c:pt idx="1078">
                  <c:v>7.4600000000000014E-4</c:v>
                </c:pt>
                <c:pt idx="1079">
                  <c:v>7.4700000000000027E-4</c:v>
                </c:pt>
                <c:pt idx="1080">
                  <c:v>7.4900000000000021E-4</c:v>
                </c:pt>
                <c:pt idx="1081">
                  <c:v>7.5100000000000015E-4</c:v>
                </c:pt>
                <c:pt idx="1082">
                  <c:v>7.5300000000000009E-4</c:v>
                </c:pt>
                <c:pt idx="1083">
                  <c:v>7.5400000000000022E-4</c:v>
                </c:pt>
                <c:pt idx="1084">
                  <c:v>7.5600000000000027E-4</c:v>
                </c:pt>
                <c:pt idx="1085">
                  <c:v>7.5800000000000021E-4</c:v>
                </c:pt>
                <c:pt idx="1086">
                  <c:v>7.6000000000000015E-4</c:v>
                </c:pt>
                <c:pt idx="1087">
                  <c:v>7.6200000000000009E-4</c:v>
                </c:pt>
                <c:pt idx="1088">
                  <c:v>7.6300000000000011E-4</c:v>
                </c:pt>
                <c:pt idx="1089">
                  <c:v>7.6500000000000016E-4</c:v>
                </c:pt>
                <c:pt idx="1090">
                  <c:v>7.6700000000000021E-4</c:v>
                </c:pt>
                <c:pt idx="1091">
                  <c:v>7.6900000000000015E-4</c:v>
                </c:pt>
                <c:pt idx="1092">
                  <c:v>7.710000000000002E-4</c:v>
                </c:pt>
                <c:pt idx="1093">
                  <c:v>7.7200000000000012E-4</c:v>
                </c:pt>
                <c:pt idx="1094">
                  <c:v>7.7400000000000017E-4</c:v>
                </c:pt>
                <c:pt idx="1095">
                  <c:v>7.7600000000000011E-4</c:v>
                </c:pt>
                <c:pt idx="1096">
                  <c:v>7.7800000000000026E-4</c:v>
                </c:pt>
                <c:pt idx="1097">
                  <c:v>7.800000000000002E-4</c:v>
                </c:pt>
                <c:pt idx="1098">
                  <c:v>7.8200000000000014E-4</c:v>
                </c:pt>
                <c:pt idx="1099">
                  <c:v>7.8400000000000019E-4</c:v>
                </c:pt>
                <c:pt idx="1100">
                  <c:v>7.8600000000000013E-4</c:v>
                </c:pt>
                <c:pt idx="1101">
                  <c:v>7.8700000000000026E-4</c:v>
                </c:pt>
                <c:pt idx="1102">
                  <c:v>7.890000000000001E-4</c:v>
                </c:pt>
                <c:pt idx="1103">
                  <c:v>7.9100000000000014E-4</c:v>
                </c:pt>
                <c:pt idx="1104">
                  <c:v>7.9300000000000019E-4</c:v>
                </c:pt>
                <c:pt idx="1105">
                  <c:v>7.9500000000000024E-4</c:v>
                </c:pt>
                <c:pt idx="1106">
                  <c:v>7.9700000000000018E-4</c:v>
                </c:pt>
                <c:pt idx="1107">
                  <c:v>7.9900000000000023E-4</c:v>
                </c:pt>
                <c:pt idx="1108">
                  <c:v>8.0100000000000039E-4</c:v>
                </c:pt>
                <c:pt idx="1109">
                  <c:v>8.0300000000000011E-4</c:v>
                </c:pt>
                <c:pt idx="1110">
                  <c:v>8.0500000000000027E-4</c:v>
                </c:pt>
                <c:pt idx="1111">
                  <c:v>8.0700000000000053E-4</c:v>
                </c:pt>
                <c:pt idx="1112">
                  <c:v>8.0900000000000015E-4</c:v>
                </c:pt>
                <c:pt idx="1113">
                  <c:v>8.1100000000000031E-4</c:v>
                </c:pt>
                <c:pt idx="1114">
                  <c:v>8.1300000000000003E-4</c:v>
                </c:pt>
                <c:pt idx="1115">
                  <c:v>8.1500000000000019E-4</c:v>
                </c:pt>
                <c:pt idx="1116">
                  <c:v>8.1700000000000013E-4</c:v>
                </c:pt>
                <c:pt idx="1117">
                  <c:v>8.1900000000000028E-4</c:v>
                </c:pt>
                <c:pt idx="1118">
                  <c:v>8.2100000000000012E-4</c:v>
                </c:pt>
                <c:pt idx="1119">
                  <c:v>8.2300000000000027E-4</c:v>
                </c:pt>
                <c:pt idx="1120">
                  <c:v>8.2500000000000021E-4</c:v>
                </c:pt>
                <c:pt idx="1121">
                  <c:v>8.2700000000000015E-4</c:v>
                </c:pt>
                <c:pt idx="1122">
                  <c:v>8.2900000000000031E-4</c:v>
                </c:pt>
                <c:pt idx="1123">
                  <c:v>8.3100000000000025E-4</c:v>
                </c:pt>
                <c:pt idx="1124">
                  <c:v>8.3300000000000041E-4</c:v>
                </c:pt>
                <c:pt idx="1125">
                  <c:v>8.3600000000000026E-4</c:v>
                </c:pt>
                <c:pt idx="1126">
                  <c:v>8.3800000000000064E-4</c:v>
                </c:pt>
                <c:pt idx="1127">
                  <c:v>8.4000000000000025E-4</c:v>
                </c:pt>
                <c:pt idx="1128">
                  <c:v>8.4200000000000041E-4</c:v>
                </c:pt>
                <c:pt idx="1129">
                  <c:v>8.4400000000000013E-4</c:v>
                </c:pt>
                <c:pt idx="1130">
                  <c:v>8.460000000000004E-4</c:v>
                </c:pt>
                <c:pt idx="1131">
                  <c:v>8.4800000000000023E-4</c:v>
                </c:pt>
                <c:pt idx="1132">
                  <c:v>8.5000000000000039E-4</c:v>
                </c:pt>
                <c:pt idx="1133">
                  <c:v>8.5300000000000013E-4</c:v>
                </c:pt>
                <c:pt idx="1134">
                  <c:v>8.5500000000000029E-4</c:v>
                </c:pt>
                <c:pt idx="1135">
                  <c:v>8.5700000000000023E-4</c:v>
                </c:pt>
                <c:pt idx="1136">
                  <c:v>8.5900000000000039E-4</c:v>
                </c:pt>
                <c:pt idx="1137">
                  <c:v>8.6100000000000011E-4</c:v>
                </c:pt>
                <c:pt idx="1138">
                  <c:v>8.6400000000000029E-4</c:v>
                </c:pt>
                <c:pt idx="1139">
                  <c:v>8.6600000000000023E-4</c:v>
                </c:pt>
                <c:pt idx="1140">
                  <c:v>8.6800000000000039E-4</c:v>
                </c:pt>
                <c:pt idx="1141">
                  <c:v>8.7000000000000011E-4</c:v>
                </c:pt>
                <c:pt idx="1142">
                  <c:v>8.7300000000000019E-4</c:v>
                </c:pt>
                <c:pt idx="1143">
                  <c:v>8.7500000000000024E-4</c:v>
                </c:pt>
                <c:pt idx="1144">
                  <c:v>8.7700000000000028E-4</c:v>
                </c:pt>
                <c:pt idx="1145">
                  <c:v>8.8000000000000025E-4</c:v>
                </c:pt>
                <c:pt idx="1146">
                  <c:v>8.8200000000000041E-4</c:v>
                </c:pt>
                <c:pt idx="1147">
                  <c:v>8.8400000000000013E-4</c:v>
                </c:pt>
                <c:pt idx="1148">
                  <c:v>8.8700000000000053E-4</c:v>
                </c:pt>
                <c:pt idx="1149">
                  <c:v>8.8900000000000025E-4</c:v>
                </c:pt>
                <c:pt idx="1150">
                  <c:v>8.9100000000000041E-4</c:v>
                </c:pt>
                <c:pt idx="1151">
                  <c:v>8.9400000000000015E-4</c:v>
                </c:pt>
                <c:pt idx="1152">
                  <c:v>8.9600000000000064E-4</c:v>
                </c:pt>
                <c:pt idx="1153">
                  <c:v>8.9800000000000025E-4</c:v>
                </c:pt>
                <c:pt idx="1154">
                  <c:v>9.0100000000000022E-4</c:v>
                </c:pt>
                <c:pt idx="1155">
                  <c:v>9.0300000000000016E-4</c:v>
                </c:pt>
                <c:pt idx="1156">
                  <c:v>9.0600000000000023E-4</c:v>
                </c:pt>
                <c:pt idx="1157">
                  <c:v>9.0800000000000039E-4</c:v>
                </c:pt>
                <c:pt idx="1158">
                  <c:v>9.1000000000000022E-4</c:v>
                </c:pt>
                <c:pt idx="1159">
                  <c:v>9.1300000000000029E-4</c:v>
                </c:pt>
                <c:pt idx="1160">
                  <c:v>9.1500000000000023E-4</c:v>
                </c:pt>
                <c:pt idx="1161">
                  <c:v>9.180000000000003E-4</c:v>
                </c:pt>
                <c:pt idx="1162">
                  <c:v>9.2000000000000014E-4</c:v>
                </c:pt>
                <c:pt idx="1163">
                  <c:v>9.2300000000000043E-4</c:v>
                </c:pt>
                <c:pt idx="1164">
                  <c:v>9.2500000000000026E-4</c:v>
                </c:pt>
                <c:pt idx="1165">
                  <c:v>9.2800000000000011E-4</c:v>
                </c:pt>
                <c:pt idx="1166">
                  <c:v>9.3000000000000027E-4</c:v>
                </c:pt>
                <c:pt idx="1167">
                  <c:v>9.3300000000000024E-4</c:v>
                </c:pt>
                <c:pt idx="1168">
                  <c:v>9.3600000000000053E-4</c:v>
                </c:pt>
                <c:pt idx="1169">
                  <c:v>9.3800000000000025E-4</c:v>
                </c:pt>
                <c:pt idx="1170">
                  <c:v>9.4100000000000021E-4</c:v>
                </c:pt>
                <c:pt idx="1171">
                  <c:v>9.4300000000000015E-4</c:v>
                </c:pt>
                <c:pt idx="1172">
                  <c:v>9.4600000000000033E-4</c:v>
                </c:pt>
                <c:pt idx="1173">
                  <c:v>9.4900000000000041E-4</c:v>
                </c:pt>
                <c:pt idx="1174">
                  <c:v>9.5100000000000024E-4</c:v>
                </c:pt>
                <c:pt idx="1175">
                  <c:v>9.5400000000000053E-4</c:v>
                </c:pt>
                <c:pt idx="1176">
                  <c:v>9.5600000000000025E-4</c:v>
                </c:pt>
                <c:pt idx="1177">
                  <c:v>9.5900000000000022E-4</c:v>
                </c:pt>
                <c:pt idx="1178">
                  <c:v>9.6200000000000029E-4</c:v>
                </c:pt>
                <c:pt idx="1179">
                  <c:v>9.6500000000000025E-4</c:v>
                </c:pt>
                <c:pt idx="1180">
                  <c:v>9.6700000000000041E-4</c:v>
                </c:pt>
                <c:pt idx="1181">
                  <c:v>9.7000000000000016E-4</c:v>
                </c:pt>
                <c:pt idx="1182">
                  <c:v>9.7300000000000012E-4</c:v>
                </c:pt>
                <c:pt idx="1183">
                  <c:v>9.7500000000000017E-4</c:v>
                </c:pt>
                <c:pt idx="1184">
                  <c:v>9.7800000000000035E-4</c:v>
                </c:pt>
                <c:pt idx="1185">
                  <c:v>9.8100000000000053E-4</c:v>
                </c:pt>
                <c:pt idx="1186">
                  <c:v>9.8400000000000028E-4</c:v>
                </c:pt>
                <c:pt idx="1187">
                  <c:v>9.8700000000000025E-4</c:v>
                </c:pt>
                <c:pt idx="1188">
                  <c:v>9.890000000000003E-4</c:v>
                </c:pt>
                <c:pt idx="1189">
                  <c:v>9.9200000000000026E-4</c:v>
                </c:pt>
                <c:pt idx="1190">
                  <c:v>9.9500000000000022E-4</c:v>
                </c:pt>
                <c:pt idx="1191">
                  <c:v>9.9800000000000041E-4</c:v>
                </c:pt>
                <c:pt idx="1192">
                  <c:v>1.0000000000000002E-3</c:v>
                </c:pt>
                <c:pt idx="1193">
                  <c:v>1.0000000000000002E-3</c:v>
                </c:pt>
                <c:pt idx="1194">
                  <c:v>1.0100000000000003E-3</c:v>
                </c:pt>
                <c:pt idx="1195">
                  <c:v>1.0100000000000003E-3</c:v>
                </c:pt>
                <c:pt idx="1196">
                  <c:v>1.0100000000000003E-3</c:v>
                </c:pt>
                <c:pt idx="1197">
                  <c:v>1.0200000000000003E-3</c:v>
                </c:pt>
                <c:pt idx="1198">
                  <c:v>1.0200000000000003E-3</c:v>
                </c:pt>
                <c:pt idx="1199">
                  <c:v>1.0200000000000003E-3</c:v>
                </c:pt>
                <c:pt idx="1200">
                  <c:v>1.0200000000000003E-3</c:v>
                </c:pt>
                <c:pt idx="1201">
                  <c:v>1.0300000000000001E-3</c:v>
                </c:pt>
                <c:pt idx="1202">
                  <c:v>1.0300000000000001E-3</c:v>
                </c:pt>
                <c:pt idx="1203">
                  <c:v>1.0300000000000001E-3</c:v>
                </c:pt>
                <c:pt idx="1204">
                  <c:v>1.0399999999999997E-3</c:v>
                </c:pt>
                <c:pt idx="1205">
                  <c:v>1.0399999999999997E-3</c:v>
                </c:pt>
                <c:pt idx="1206">
                  <c:v>1.0399999999999997E-3</c:v>
                </c:pt>
                <c:pt idx="1207">
                  <c:v>1.0499999999999997E-3</c:v>
                </c:pt>
                <c:pt idx="1208">
                  <c:v>1.0499999999999997E-3</c:v>
                </c:pt>
                <c:pt idx="1209">
                  <c:v>1.0499999999999997E-3</c:v>
                </c:pt>
                <c:pt idx="1210">
                  <c:v>1.0600000000000002E-3</c:v>
                </c:pt>
                <c:pt idx="1211">
                  <c:v>1.0600000000000002E-3</c:v>
                </c:pt>
                <c:pt idx="1212">
                  <c:v>1.0600000000000002E-3</c:v>
                </c:pt>
                <c:pt idx="1213">
                  <c:v>1.0600000000000002E-3</c:v>
                </c:pt>
                <c:pt idx="1214">
                  <c:v>1.0700000000000002E-3</c:v>
                </c:pt>
                <c:pt idx="1215">
                  <c:v>1.0700000000000002E-3</c:v>
                </c:pt>
                <c:pt idx="1216">
                  <c:v>1.0700000000000002E-3</c:v>
                </c:pt>
                <c:pt idx="1217">
                  <c:v>1.0800000000000002E-3</c:v>
                </c:pt>
                <c:pt idx="1218">
                  <c:v>1.0800000000000002E-3</c:v>
                </c:pt>
                <c:pt idx="1219">
                  <c:v>1.0800000000000002E-3</c:v>
                </c:pt>
                <c:pt idx="1220">
                  <c:v>1.0900000000000003E-3</c:v>
                </c:pt>
                <c:pt idx="1221">
                  <c:v>1.0900000000000003E-3</c:v>
                </c:pt>
                <c:pt idx="1222">
                  <c:v>1.0900000000000003E-3</c:v>
                </c:pt>
                <c:pt idx="1223">
                  <c:v>1.1000000000000003E-3</c:v>
                </c:pt>
                <c:pt idx="1224">
                  <c:v>1.1000000000000003E-3</c:v>
                </c:pt>
                <c:pt idx="1225">
                  <c:v>1.1000000000000003E-3</c:v>
                </c:pt>
                <c:pt idx="1226">
                  <c:v>1.1100000000000003E-3</c:v>
                </c:pt>
                <c:pt idx="1227">
                  <c:v>1.1100000000000003E-3</c:v>
                </c:pt>
                <c:pt idx="1228">
                  <c:v>1.1199999999999999E-3</c:v>
                </c:pt>
                <c:pt idx="1229">
                  <c:v>1.1199999999999999E-3</c:v>
                </c:pt>
                <c:pt idx="1230">
                  <c:v>1.1199999999999999E-3</c:v>
                </c:pt>
                <c:pt idx="1231">
                  <c:v>1.1299999999999999E-3</c:v>
                </c:pt>
                <c:pt idx="1232">
                  <c:v>1.1299999999999999E-3</c:v>
                </c:pt>
                <c:pt idx="1233">
                  <c:v>1.1299999999999999E-3</c:v>
                </c:pt>
                <c:pt idx="1234">
                  <c:v>1.1400000000000004E-3</c:v>
                </c:pt>
                <c:pt idx="1235">
                  <c:v>1.1400000000000004E-3</c:v>
                </c:pt>
                <c:pt idx="1236">
                  <c:v>1.1400000000000004E-3</c:v>
                </c:pt>
                <c:pt idx="1237">
                  <c:v>1.1500000000000004E-3</c:v>
                </c:pt>
                <c:pt idx="1238">
                  <c:v>1.1500000000000004E-3</c:v>
                </c:pt>
                <c:pt idx="1239">
                  <c:v>1.1600000000000004E-3</c:v>
                </c:pt>
                <c:pt idx="1240">
                  <c:v>1.1600000000000004E-3</c:v>
                </c:pt>
                <c:pt idx="1241">
                  <c:v>1.1600000000000004E-3</c:v>
                </c:pt>
                <c:pt idx="1242">
                  <c:v>1.1700000000000002E-3</c:v>
                </c:pt>
                <c:pt idx="1243">
                  <c:v>1.1700000000000002E-3</c:v>
                </c:pt>
                <c:pt idx="1244">
                  <c:v>1.1700000000000002E-3</c:v>
                </c:pt>
                <c:pt idx="1245">
                  <c:v>1.1800000000000003E-3</c:v>
                </c:pt>
                <c:pt idx="1246">
                  <c:v>1.1800000000000003E-3</c:v>
                </c:pt>
                <c:pt idx="1247">
                  <c:v>1.1900000000000003E-3</c:v>
                </c:pt>
                <c:pt idx="1248">
                  <c:v>1.1900000000000003E-3</c:v>
                </c:pt>
                <c:pt idx="1249">
                  <c:v>1.1900000000000003E-3</c:v>
                </c:pt>
                <c:pt idx="1250">
                  <c:v>1.1999999999999999E-3</c:v>
                </c:pt>
                <c:pt idx="1251">
                  <c:v>1.1999999999999999E-3</c:v>
                </c:pt>
                <c:pt idx="1252">
                  <c:v>1.2099999999999997E-3</c:v>
                </c:pt>
                <c:pt idx="1253">
                  <c:v>1.2099999999999997E-3</c:v>
                </c:pt>
                <c:pt idx="1254">
                  <c:v>1.2099999999999997E-3</c:v>
                </c:pt>
                <c:pt idx="1255">
                  <c:v>1.2199999999999997E-3</c:v>
                </c:pt>
                <c:pt idx="1256">
                  <c:v>1.2199999999999997E-3</c:v>
                </c:pt>
                <c:pt idx="1257">
                  <c:v>1.2300000000000002E-3</c:v>
                </c:pt>
                <c:pt idx="1258">
                  <c:v>1.2300000000000002E-3</c:v>
                </c:pt>
                <c:pt idx="1259">
                  <c:v>1.2300000000000002E-3</c:v>
                </c:pt>
                <c:pt idx="1260">
                  <c:v>1.2400000000000002E-3</c:v>
                </c:pt>
                <c:pt idx="1261">
                  <c:v>1.2400000000000002E-3</c:v>
                </c:pt>
                <c:pt idx="1262">
                  <c:v>1.2500000000000002E-3</c:v>
                </c:pt>
                <c:pt idx="1263">
                  <c:v>1.2500000000000002E-3</c:v>
                </c:pt>
                <c:pt idx="1264">
                  <c:v>1.2600000000000003E-3</c:v>
                </c:pt>
                <c:pt idx="1265">
                  <c:v>1.2600000000000003E-3</c:v>
                </c:pt>
                <c:pt idx="1266">
                  <c:v>1.2600000000000003E-3</c:v>
                </c:pt>
                <c:pt idx="1267">
                  <c:v>1.2700000000000003E-3</c:v>
                </c:pt>
                <c:pt idx="1268">
                  <c:v>1.2700000000000003E-3</c:v>
                </c:pt>
                <c:pt idx="1269">
                  <c:v>1.2800000000000003E-3</c:v>
                </c:pt>
                <c:pt idx="1270">
                  <c:v>1.2800000000000003E-3</c:v>
                </c:pt>
                <c:pt idx="1271">
                  <c:v>1.2899999999999999E-3</c:v>
                </c:pt>
                <c:pt idx="1272">
                  <c:v>1.2899999999999999E-3</c:v>
                </c:pt>
                <c:pt idx="1273">
                  <c:v>1.2999999999999997E-3</c:v>
                </c:pt>
                <c:pt idx="1274">
                  <c:v>1.2999999999999997E-3</c:v>
                </c:pt>
                <c:pt idx="1275">
                  <c:v>1.2999999999999997E-3</c:v>
                </c:pt>
                <c:pt idx="1276">
                  <c:v>1.3100000000000002E-3</c:v>
                </c:pt>
                <c:pt idx="1277">
                  <c:v>1.3100000000000002E-3</c:v>
                </c:pt>
                <c:pt idx="1278">
                  <c:v>1.3200000000000002E-3</c:v>
                </c:pt>
                <c:pt idx="1279">
                  <c:v>1.3200000000000002E-3</c:v>
                </c:pt>
                <c:pt idx="1280">
                  <c:v>1.3300000000000002E-3</c:v>
                </c:pt>
                <c:pt idx="1281">
                  <c:v>1.3300000000000002E-3</c:v>
                </c:pt>
                <c:pt idx="1282">
                  <c:v>1.3400000000000003E-3</c:v>
                </c:pt>
                <c:pt idx="1283">
                  <c:v>1.3400000000000003E-3</c:v>
                </c:pt>
                <c:pt idx="1284">
                  <c:v>1.3500000000000003E-3</c:v>
                </c:pt>
                <c:pt idx="1285">
                  <c:v>1.3500000000000003E-3</c:v>
                </c:pt>
                <c:pt idx="1286">
                  <c:v>1.3600000000000003E-3</c:v>
                </c:pt>
                <c:pt idx="1287">
                  <c:v>1.3600000000000003E-3</c:v>
                </c:pt>
                <c:pt idx="1288">
                  <c:v>1.3699999999999999E-3</c:v>
                </c:pt>
                <c:pt idx="1289">
                  <c:v>1.3699999999999999E-3</c:v>
                </c:pt>
                <c:pt idx="1290">
                  <c:v>1.3799999999999999E-3</c:v>
                </c:pt>
                <c:pt idx="1291">
                  <c:v>1.3799999999999999E-3</c:v>
                </c:pt>
                <c:pt idx="1292">
                  <c:v>1.3900000000000004E-3</c:v>
                </c:pt>
                <c:pt idx="1293">
                  <c:v>1.3900000000000004E-3</c:v>
                </c:pt>
                <c:pt idx="1294">
                  <c:v>1.4000000000000002E-3</c:v>
                </c:pt>
                <c:pt idx="1295">
                  <c:v>1.4000000000000002E-3</c:v>
                </c:pt>
                <c:pt idx="1296">
                  <c:v>1.4100000000000002E-3</c:v>
                </c:pt>
                <c:pt idx="1297">
                  <c:v>1.4100000000000002E-3</c:v>
                </c:pt>
                <c:pt idx="1298">
                  <c:v>1.4200000000000003E-3</c:v>
                </c:pt>
                <c:pt idx="1299">
                  <c:v>1.4300000000000003E-3</c:v>
                </c:pt>
                <c:pt idx="1300">
                  <c:v>1.4300000000000003E-3</c:v>
                </c:pt>
                <c:pt idx="1301">
                  <c:v>1.4400000000000001E-3</c:v>
                </c:pt>
                <c:pt idx="1302">
                  <c:v>1.4400000000000001E-3</c:v>
                </c:pt>
                <c:pt idx="1303">
                  <c:v>1.4499999999999997E-3</c:v>
                </c:pt>
                <c:pt idx="1304">
                  <c:v>1.4499999999999997E-3</c:v>
                </c:pt>
                <c:pt idx="1305">
                  <c:v>1.4599999999999997E-3</c:v>
                </c:pt>
                <c:pt idx="1306">
                  <c:v>1.4599999999999997E-3</c:v>
                </c:pt>
                <c:pt idx="1307">
                  <c:v>1.4700000000000002E-3</c:v>
                </c:pt>
                <c:pt idx="1308">
                  <c:v>1.4800000000000002E-3</c:v>
                </c:pt>
                <c:pt idx="1309">
                  <c:v>1.4800000000000002E-3</c:v>
                </c:pt>
                <c:pt idx="1310">
                  <c:v>1.4900000000000002E-3</c:v>
                </c:pt>
                <c:pt idx="1311">
                  <c:v>1.4900000000000002E-3</c:v>
                </c:pt>
                <c:pt idx="1312">
                  <c:v>1.5000000000000002E-3</c:v>
                </c:pt>
                <c:pt idx="1313">
                  <c:v>1.5100000000000003E-3</c:v>
                </c:pt>
                <c:pt idx="1314">
                  <c:v>1.5100000000000003E-3</c:v>
                </c:pt>
                <c:pt idx="1315">
                  <c:v>1.5200000000000003E-3</c:v>
                </c:pt>
                <c:pt idx="1316">
                  <c:v>1.5200000000000003E-3</c:v>
                </c:pt>
                <c:pt idx="1317">
                  <c:v>1.5299999999999999E-3</c:v>
                </c:pt>
                <c:pt idx="1318">
                  <c:v>1.5399999999999999E-3</c:v>
                </c:pt>
                <c:pt idx="1319">
                  <c:v>1.5399999999999999E-3</c:v>
                </c:pt>
                <c:pt idx="1320">
                  <c:v>1.5499999999999999E-3</c:v>
                </c:pt>
                <c:pt idx="1321">
                  <c:v>1.5600000000000004E-3</c:v>
                </c:pt>
                <c:pt idx="1322">
                  <c:v>1.5600000000000004E-3</c:v>
                </c:pt>
                <c:pt idx="1323">
                  <c:v>1.5700000000000004E-3</c:v>
                </c:pt>
                <c:pt idx="1324">
                  <c:v>1.5700000000000004E-3</c:v>
                </c:pt>
                <c:pt idx="1325">
                  <c:v>1.5800000000000002E-3</c:v>
                </c:pt>
                <c:pt idx="1326">
                  <c:v>1.5900000000000003E-3</c:v>
                </c:pt>
                <c:pt idx="1327">
                  <c:v>1.5900000000000003E-3</c:v>
                </c:pt>
                <c:pt idx="1328">
                  <c:v>1.6000000000000003E-3</c:v>
                </c:pt>
                <c:pt idx="1329">
                  <c:v>1.6100000000000003E-3</c:v>
                </c:pt>
                <c:pt idx="1330">
                  <c:v>1.6100000000000003E-3</c:v>
                </c:pt>
                <c:pt idx="1331">
                  <c:v>1.6199999999999999E-3</c:v>
                </c:pt>
                <c:pt idx="1332">
                  <c:v>1.6299999999999999E-3</c:v>
                </c:pt>
                <c:pt idx="1333">
                  <c:v>1.6400000000000004E-3</c:v>
                </c:pt>
                <c:pt idx="1334">
                  <c:v>1.6400000000000004E-3</c:v>
                </c:pt>
                <c:pt idx="1335">
                  <c:v>1.6500000000000004E-3</c:v>
                </c:pt>
                <c:pt idx="1336">
                  <c:v>1.6600000000000005E-3</c:v>
                </c:pt>
                <c:pt idx="1337">
                  <c:v>1.6600000000000005E-3</c:v>
                </c:pt>
                <c:pt idx="1338">
                  <c:v>1.6700000000000005E-3</c:v>
                </c:pt>
                <c:pt idx="1339">
                  <c:v>1.6800000000000005E-3</c:v>
                </c:pt>
                <c:pt idx="1340">
                  <c:v>1.6900000000000005E-3</c:v>
                </c:pt>
                <c:pt idx="1341">
                  <c:v>1.6900000000000005E-3</c:v>
                </c:pt>
                <c:pt idx="1342">
                  <c:v>1.7000000000000001E-3</c:v>
                </c:pt>
                <c:pt idx="1343">
                  <c:v>1.7099999999999997E-3</c:v>
                </c:pt>
                <c:pt idx="1344">
                  <c:v>1.7200000000000002E-3</c:v>
                </c:pt>
                <c:pt idx="1345">
                  <c:v>1.7200000000000002E-3</c:v>
                </c:pt>
                <c:pt idx="1346">
                  <c:v>1.7300000000000002E-3</c:v>
                </c:pt>
                <c:pt idx="1347">
                  <c:v>1.7400000000000002E-3</c:v>
                </c:pt>
                <c:pt idx="1348">
                  <c:v>1.7500000000000003E-3</c:v>
                </c:pt>
                <c:pt idx="1349">
                  <c:v>1.7600000000000003E-3</c:v>
                </c:pt>
                <c:pt idx="1350">
                  <c:v>1.7600000000000003E-3</c:v>
                </c:pt>
                <c:pt idx="1351">
                  <c:v>1.7700000000000003E-3</c:v>
                </c:pt>
                <c:pt idx="1352">
                  <c:v>1.7799999999999999E-3</c:v>
                </c:pt>
                <c:pt idx="1353">
                  <c:v>1.7899999999999999E-3</c:v>
                </c:pt>
                <c:pt idx="1354">
                  <c:v>1.8000000000000004E-3</c:v>
                </c:pt>
                <c:pt idx="1355">
                  <c:v>1.8000000000000004E-3</c:v>
                </c:pt>
                <c:pt idx="1356">
                  <c:v>1.8100000000000004E-3</c:v>
                </c:pt>
                <c:pt idx="1357">
                  <c:v>1.8200000000000004E-3</c:v>
                </c:pt>
                <c:pt idx="1358">
                  <c:v>1.8300000000000005E-3</c:v>
                </c:pt>
                <c:pt idx="1359">
                  <c:v>1.8400000000000005E-3</c:v>
                </c:pt>
                <c:pt idx="1360">
                  <c:v>1.8500000000000003E-3</c:v>
                </c:pt>
                <c:pt idx="1361">
                  <c:v>1.8600000000000003E-3</c:v>
                </c:pt>
                <c:pt idx="1362">
                  <c:v>1.8699999999999999E-3</c:v>
                </c:pt>
                <c:pt idx="1363">
                  <c:v>1.8699999999999999E-3</c:v>
                </c:pt>
                <c:pt idx="1364">
                  <c:v>1.8799999999999999E-3</c:v>
                </c:pt>
                <c:pt idx="1365">
                  <c:v>1.8900000000000004E-3</c:v>
                </c:pt>
                <c:pt idx="1366">
                  <c:v>1.9000000000000004E-3</c:v>
                </c:pt>
                <c:pt idx="1367">
                  <c:v>1.9100000000000005E-3</c:v>
                </c:pt>
                <c:pt idx="1368">
                  <c:v>1.9200000000000005E-3</c:v>
                </c:pt>
                <c:pt idx="1369">
                  <c:v>1.9300000000000005E-3</c:v>
                </c:pt>
                <c:pt idx="1370">
                  <c:v>1.9400000000000005E-3</c:v>
                </c:pt>
                <c:pt idx="1371">
                  <c:v>1.9500000000000001E-3</c:v>
                </c:pt>
                <c:pt idx="1372">
                  <c:v>1.9599999999999999E-3</c:v>
                </c:pt>
                <c:pt idx="1373">
                  <c:v>1.9700000000000004E-3</c:v>
                </c:pt>
                <c:pt idx="1374">
                  <c:v>1.9800000000000004E-3</c:v>
                </c:pt>
                <c:pt idx="1375">
                  <c:v>1.9900000000000004E-3</c:v>
                </c:pt>
                <c:pt idx="1376">
                  <c:v>2.0000000000000005E-3</c:v>
                </c:pt>
                <c:pt idx="1377">
                  <c:v>2.0100000000000001E-3</c:v>
                </c:pt>
                <c:pt idx="1378">
                  <c:v>2.0200000000000005E-3</c:v>
                </c:pt>
                <c:pt idx="1379">
                  <c:v>2.0300000000000001E-3</c:v>
                </c:pt>
                <c:pt idx="1380">
                  <c:v>2.0400000000000006E-3</c:v>
                </c:pt>
                <c:pt idx="1381">
                  <c:v>2.0500000000000002E-3</c:v>
                </c:pt>
                <c:pt idx="1382">
                  <c:v>2.0600000000000002E-3</c:v>
                </c:pt>
                <c:pt idx="1383">
                  <c:v>2.0700000000000002E-3</c:v>
                </c:pt>
                <c:pt idx="1384">
                  <c:v>2.0799999999999998E-3</c:v>
                </c:pt>
                <c:pt idx="1385">
                  <c:v>2.0900000000000003E-3</c:v>
                </c:pt>
                <c:pt idx="1386">
                  <c:v>2.1100000000000003E-3</c:v>
                </c:pt>
                <c:pt idx="1387">
                  <c:v>2.1199999999999999E-3</c:v>
                </c:pt>
                <c:pt idx="1388">
                  <c:v>2.1300000000000004E-3</c:v>
                </c:pt>
                <c:pt idx="1389">
                  <c:v>2.1400000000000004E-3</c:v>
                </c:pt>
                <c:pt idx="1390">
                  <c:v>2.1500000000000004E-3</c:v>
                </c:pt>
                <c:pt idx="1391">
                  <c:v>2.1600000000000005E-3</c:v>
                </c:pt>
                <c:pt idx="1392">
                  <c:v>2.1700000000000005E-3</c:v>
                </c:pt>
                <c:pt idx="1393">
                  <c:v>2.1900000000000001E-3</c:v>
                </c:pt>
                <c:pt idx="1394">
                  <c:v>2.2000000000000006E-3</c:v>
                </c:pt>
                <c:pt idx="1395">
                  <c:v>2.2100000000000002E-3</c:v>
                </c:pt>
                <c:pt idx="1396">
                  <c:v>2.2200000000000006E-3</c:v>
                </c:pt>
                <c:pt idx="1397">
                  <c:v>2.2400000000000002E-3</c:v>
                </c:pt>
                <c:pt idx="1398">
                  <c:v>2.2500000000000003E-3</c:v>
                </c:pt>
                <c:pt idx="1399">
                  <c:v>2.2600000000000003E-3</c:v>
                </c:pt>
                <c:pt idx="1400">
                  <c:v>2.2700000000000003E-3</c:v>
                </c:pt>
                <c:pt idx="1401">
                  <c:v>2.2900000000000004E-3</c:v>
                </c:pt>
                <c:pt idx="1402">
                  <c:v>2.3000000000000004E-3</c:v>
                </c:pt>
                <c:pt idx="1403">
                  <c:v>2.31E-3</c:v>
                </c:pt>
                <c:pt idx="1404">
                  <c:v>2.33E-3</c:v>
                </c:pt>
                <c:pt idx="1405">
                  <c:v>2.3400000000000001E-3</c:v>
                </c:pt>
                <c:pt idx="1406">
                  <c:v>2.3500000000000001E-3</c:v>
                </c:pt>
                <c:pt idx="1407">
                  <c:v>2.3700000000000001E-3</c:v>
                </c:pt>
                <c:pt idx="1408">
                  <c:v>2.3800000000000002E-3</c:v>
                </c:pt>
                <c:pt idx="1409">
                  <c:v>2.3999999999999998E-3</c:v>
                </c:pt>
                <c:pt idx="1410">
                  <c:v>2.4100000000000002E-3</c:v>
                </c:pt>
                <c:pt idx="1411">
                  <c:v>2.4199999999999998E-3</c:v>
                </c:pt>
                <c:pt idx="1412">
                  <c:v>2.4399999999999999E-3</c:v>
                </c:pt>
                <c:pt idx="1413">
                  <c:v>2.4500000000000004E-3</c:v>
                </c:pt>
                <c:pt idx="1414">
                  <c:v>2.47E-3</c:v>
                </c:pt>
                <c:pt idx="1415">
                  <c:v>2.4800000000000004E-3</c:v>
                </c:pt>
                <c:pt idx="1416">
                  <c:v>2.5000000000000005E-3</c:v>
                </c:pt>
                <c:pt idx="1417">
                  <c:v>2.5200000000000005E-3</c:v>
                </c:pt>
                <c:pt idx="1418">
                  <c:v>2.5300000000000001E-3</c:v>
                </c:pt>
                <c:pt idx="1419">
                  <c:v>2.5500000000000002E-3</c:v>
                </c:pt>
                <c:pt idx="1420">
                  <c:v>2.5600000000000006E-3</c:v>
                </c:pt>
                <c:pt idx="1421">
                  <c:v>2.5800000000000003E-3</c:v>
                </c:pt>
                <c:pt idx="1422">
                  <c:v>2.5999999999999999E-3</c:v>
                </c:pt>
                <c:pt idx="1423">
                  <c:v>2.6100000000000003E-3</c:v>
                </c:pt>
                <c:pt idx="1424">
                  <c:v>2.6300000000000004E-3</c:v>
                </c:pt>
                <c:pt idx="1425">
                  <c:v>2.6500000000000004E-3</c:v>
                </c:pt>
                <c:pt idx="1426">
                  <c:v>2.6600000000000005E-3</c:v>
                </c:pt>
                <c:pt idx="1427">
                  <c:v>2.6800000000000005E-3</c:v>
                </c:pt>
                <c:pt idx="1428">
                  <c:v>2.7000000000000006E-3</c:v>
                </c:pt>
                <c:pt idx="1429">
                  <c:v>2.7200000000000006E-3</c:v>
                </c:pt>
                <c:pt idx="1430">
                  <c:v>2.7400000000000002E-3</c:v>
                </c:pt>
                <c:pt idx="1431">
                  <c:v>2.7500000000000003E-3</c:v>
                </c:pt>
                <c:pt idx="1432">
                  <c:v>2.7700000000000003E-3</c:v>
                </c:pt>
                <c:pt idx="1433">
                  <c:v>2.7900000000000004E-3</c:v>
                </c:pt>
                <c:pt idx="1434">
                  <c:v>2.81E-3</c:v>
                </c:pt>
                <c:pt idx="1435">
                  <c:v>2.8300000000000001E-3</c:v>
                </c:pt>
                <c:pt idx="1436">
                  <c:v>2.8500000000000001E-3</c:v>
                </c:pt>
                <c:pt idx="1437">
                  <c:v>2.8700000000000002E-3</c:v>
                </c:pt>
                <c:pt idx="1438">
                  <c:v>2.8900000000000002E-3</c:v>
                </c:pt>
                <c:pt idx="1439">
                  <c:v>2.9100000000000003E-3</c:v>
                </c:pt>
                <c:pt idx="1440">
                  <c:v>2.9300000000000003E-3</c:v>
                </c:pt>
                <c:pt idx="1441">
                  <c:v>2.9500000000000004E-3</c:v>
                </c:pt>
                <c:pt idx="1442">
                  <c:v>2.9700000000000004E-3</c:v>
                </c:pt>
                <c:pt idx="1443">
                  <c:v>3.0000000000000005E-3</c:v>
                </c:pt>
                <c:pt idx="1444">
                  <c:v>3.0200000000000005E-3</c:v>
                </c:pt>
                <c:pt idx="1445">
                  <c:v>3.0400000000000006E-3</c:v>
                </c:pt>
                <c:pt idx="1446">
                  <c:v>3.0600000000000002E-3</c:v>
                </c:pt>
                <c:pt idx="1447">
                  <c:v>3.0900000000000003E-3</c:v>
                </c:pt>
                <c:pt idx="1448">
                  <c:v>3.1100000000000004E-3</c:v>
                </c:pt>
                <c:pt idx="1449">
                  <c:v>3.1300000000000004E-3</c:v>
                </c:pt>
                <c:pt idx="1450">
                  <c:v>3.1600000000000005E-3</c:v>
                </c:pt>
                <c:pt idx="1451">
                  <c:v>3.1800000000000005E-3</c:v>
                </c:pt>
                <c:pt idx="1452">
                  <c:v>3.2100000000000006E-3</c:v>
                </c:pt>
                <c:pt idx="1453">
                  <c:v>3.2300000000000007E-3</c:v>
                </c:pt>
                <c:pt idx="1454">
                  <c:v>3.2600000000000003E-3</c:v>
                </c:pt>
                <c:pt idx="1455">
                  <c:v>3.2800000000000004E-3</c:v>
                </c:pt>
                <c:pt idx="1456">
                  <c:v>3.31E-3</c:v>
                </c:pt>
                <c:pt idx="1457">
                  <c:v>3.3300000000000001E-3</c:v>
                </c:pt>
                <c:pt idx="1458">
                  <c:v>3.3600000000000006E-3</c:v>
                </c:pt>
                <c:pt idx="1459">
                  <c:v>3.3900000000000002E-3</c:v>
                </c:pt>
                <c:pt idx="1460">
                  <c:v>3.4199999999999999E-3</c:v>
                </c:pt>
                <c:pt idx="1461">
                  <c:v>3.4399999999999999E-3</c:v>
                </c:pt>
                <c:pt idx="1462">
                  <c:v>3.4700000000000004E-3</c:v>
                </c:pt>
                <c:pt idx="1463">
                  <c:v>3.5000000000000005E-3</c:v>
                </c:pt>
                <c:pt idx="1464">
                  <c:v>3.5300000000000006E-3</c:v>
                </c:pt>
                <c:pt idx="1465">
                  <c:v>3.5600000000000002E-3</c:v>
                </c:pt>
                <c:pt idx="1466">
                  <c:v>3.5900000000000003E-3</c:v>
                </c:pt>
                <c:pt idx="1467">
                  <c:v>3.6200000000000008E-3</c:v>
                </c:pt>
                <c:pt idx="1468">
                  <c:v>3.6600000000000009E-3</c:v>
                </c:pt>
                <c:pt idx="1469">
                  <c:v>3.6900000000000006E-3</c:v>
                </c:pt>
                <c:pt idx="1470">
                  <c:v>3.7200000000000006E-3</c:v>
                </c:pt>
                <c:pt idx="1471">
                  <c:v>3.7500000000000007E-3</c:v>
                </c:pt>
                <c:pt idx="1472">
                  <c:v>3.7900000000000008E-3</c:v>
                </c:pt>
                <c:pt idx="1473">
                  <c:v>3.8200000000000005E-3</c:v>
                </c:pt>
                <c:pt idx="1474">
                  <c:v>3.8600000000000006E-3</c:v>
                </c:pt>
                <c:pt idx="1475">
                  <c:v>3.8900000000000002E-3</c:v>
                </c:pt>
                <c:pt idx="1476">
                  <c:v>3.9300000000000012E-3</c:v>
                </c:pt>
                <c:pt idx="1477">
                  <c:v>3.9699999999999996E-3</c:v>
                </c:pt>
                <c:pt idx="1478">
                  <c:v>4.000000000000001E-3</c:v>
                </c:pt>
                <c:pt idx="1479">
                  <c:v>4.0400000000000011E-3</c:v>
                </c:pt>
                <c:pt idx="1480">
                  <c:v>4.0800000000000012E-3</c:v>
                </c:pt>
                <c:pt idx="1481">
                  <c:v>4.1199999999999995E-3</c:v>
                </c:pt>
                <c:pt idx="1482">
                  <c:v>4.1599999999999996E-3</c:v>
                </c:pt>
                <c:pt idx="1483">
                  <c:v>4.1999999999999997E-3</c:v>
                </c:pt>
                <c:pt idx="1484">
                  <c:v>4.2400000000000007E-3</c:v>
                </c:pt>
                <c:pt idx="1485">
                  <c:v>4.2900000000000004E-3</c:v>
                </c:pt>
                <c:pt idx="1486">
                  <c:v>4.3299999999999996E-3</c:v>
                </c:pt>
                <c:pt idx="1487">
                  <c:v>4.3800000000000002E-3</c:v>
                </c:pt>
                <c:pt idx="1488">
                  <c:v>4.4200000000000003E-3</c:v>
                </c:pt>
                <c:pt idx="1489">
                  <c:v>4.4700000000000017E-3</c:v>
                </c:pt>
                <c:pt idx="1490">
                  <c:v>4.5200000000000006E-3</c:v>
                </c:pt>
                <c:pt idx="1491">
                  <c:v>4.5600000000000007E-3</c:v>
                </c:pt>
                <c:pt idx="1492">
                  <c:v>4.6100000000000004E-3</c:v>
                </c:pt>
                <c:pt idx="1493">
                  <c:v>4.6600000000000001E-3</c:v>
                </c:pt>
                <c:pt idx="1494">
                  <c:v>4.7200000000000002E-3</c:v>
                </c:pt>
                <c:pt idx="1495">
                  <c:v>4.7699999999999999E-3</c:v>
                </c:pt>
                <c:pt idx="1496">
                  <c:v>4.8200000000000005E-3</c:v>
                </c:pt>
                <c:pt idx="1497">
                  <c:v>4.8800000000000007E-3</c:v>
                </c:pt>
                <c:pt idx="1498">
                  <c:v>4.9300000000000012E-3</c:v>
                </c:pt>
                <c:pt idx="1499">
                  <c:v>4.9900000000000014E-3</c:v>
                </c:pt>
                <c:pt idx="1500">
                  <c:v>5.0500000000000007E-3</c:v>
                </c:pt>
                <c:pt idx="1501">
                  <c:v>5.11E-3</c:v>
                </c:pt>
                <c:pt idx="1502">
                  <c:v>5.170000000000001E-3</c:v>
                </c:pt>
                <c:pt idx="1503">
                  <c:v>5.2400000000000007E-3</c:v>
                </c:pt>
                <c:pt idx="1504">
                  <c:v>5.3000000000000009E-3</c:v>
                </c:pt>
                <c:pt idx="1505">
                  <c:v>5.3699999999999998E-3</c:v>
                </c:pt>
                <c:pt idx="1506">
                  <c:v>5.4400000000000013E-3</c:v>
                </c:pt>
                <c:pt idx="1507">
                  <c:v>5.5000000000000005E-3</c:v>
                </c:pt>
                <c:pt idx="1508">
                  <c:v>5.5800000000000008E-3</c:v>
                </c:pt>
                <c:pt idx="1509">
                  <c:v>5.6500000000000005E-3</c:v>
                </c:pt>
                <c:pt idx="1510">
                  <c:v>5.7200000000000011E-3</c:v>
                </c:pt>
                <c:pt idx="1511">
                  <c:v>5.8000000000000005E-3</c:v>
                </c:pt>
                <c:pt idx="1512">
                  <c:v>5.8800000000000007E-3</c:v>
                </c:pt>
                <c:pt idx="1513">
                  <c:v>5.9600000000000009E-3</c:v>
                </c:pt>
                <c:pt idx="1514">
                  <c:v>6.0500000000000007E-3</c:v>
                </c:pt>
                <c:pt idx="1515">
                  <c:v>6.1300000000000009E-3</c:v>
                </c:pt>
                <c:pt idx="1516">
                  <c:v>6.2200000000000007E-3</c:v>
                </c:pt>
                <c:pt idx="1517">
                  <c:v>6.3100000000000005E-3</c:v>
                </c:pt>
                <c:pt idx="1518">
                  <c:v>6.4000000000000012E-3</c:v>
                </c:pt>
                <c:pt idx="1519">
                  <c:v>6.5000000000000014E-3</c:v>
                </c:pt>
                <c:pt idx="1520">
                  <c:v>6.6000000000000008E-3</c:v>
                </c:pt>
                <c:pt idx="1521">
                  <c:v>6.7000000000000011E-3</c:v>
                </c:pt>
                <c:pt idx="1522">
                  <c:v>6.8000000000000014E-3</c:v>
                </c:pt>
                <c:pt idx="1523">
                  <c:v>6.9100000000000012E-3</c:v>
                </c:pt>
                <c:pt idx="1524">
                  <c:v>7.0200000000000011E-3</c:v>
                </c:pt>
                <c:pt idx="1525">
                  <c:v>7.1400000000000005E-3</c:v>
                </c:pt>
                <c:pt idx="1526">
                  <c:v>7.2600000000000008E-3</c:v>
                </c:pt>
                <c:pt idx="1527">
                  <c:v>7.3800000000000011E-3</c:v>
                </c:pt>
                <c:pt idx="1528">
                  <c:v>7.510000000000001E-3</c:v>
                </c:pt>
                <c:pt idx="1529">
                  <c:v>7.640000000000001E-3</c:v>
                </c:pt>
                <c:pt idx="1530">
                  <c:v>7.7800000000000013E-3</c:v>
                </c:pt>
                <c:pt idx="1531">
                  <c:v>7.9200000000000017E-3</c:v>
                </c:pt>
                <c:pt idx="1532">
                  <c:v>8.0600000000000029E-3</c:v>
                </c:pt>
                <c:pt idx="1533">
                  <c:v>8.2200000000000033E-3</c:v>
                </c:pt>
                <c:pt idx="1534">
                  <c:v>8.3700000000000024E-3</c:v>
                </c:pt>
                <c:pt idx="1535">
                  <c:v>8.5400000000000007E-3</c:v>
                </c:pt>
                <c:pt idx="1536">
                  <c:v>8.7000000000000029E-3</c:v>
                </c:pt>
                <c:pt idx="1537">
                  <c:v>8.8800000000000025E-3</c:v>
                </c:pt>
                <c:pt idx="1538">
                  <c:v>9.0600000000000021E-3</c:v>
                </c:pt>
                <c:pt idx="1539">
                  <c:v>9.2600000000000026E-3</c:v>
                </c:pt>
                <c:pt idx="1540">
                  <c:v>9.4500000000000018E-3</c:v>
                </c:pt>
                <c:pt idx="1541">
                  <c:v>9.6600000000000019E-3</c:v>
                </c:pt>
                <c:pt idx="1542">
                  <c:v>9.8800000000000068E-3</c:v>
                </c:pt>
                <c:pt idx="1543">
                  <c:v>1.0100000000000001E-2</c:v>
                </c:pt>
                <c:pt idx="1544">
                  <c:v>1.0300000000000002E-2</c:v>
                </c:pt>
                <c:pt idx="1545">
                  <c:v>1.0600000000000002E-2</c:v>
                </c:pt>
                <c:pt idx="1546">
                  <c:v>1.0900000000000002E-2</c:v>
                </c:pt>
                <c:pt idx="1547">
                  <c:v>1.1100000000000002E-2</c:v>
                </c:pt>
                <c:pt idx="1548">
                  <c:v>1.1400000000000002E-2</c:v>
                </c:pt>
                <c:pt idx="1549">
                  <c:v>1.1700000000000002E-2</c:v>
                </c:pt>
                <c:pt idx="1550">
                  <c:v>1.2E-2</c:v>
                </c:pt>
                <c:pt idx="1551">
                  <c:v>1.2400000000000001E-2</c:v>
                </c:pt>
                <c:pt idx="1552">
                  <c:v>1.2699999999999998E-2</c:v>
                </c:pt>
                <c:pt idx="1553">
                  <c:v>1.3100000000000002E-2</c:v>
                </c:pt>
                <c:pt idx="1554">
                  <c:v>1.3500000000000002E-2</c:v>
                </c:pt>
                <c:pt idx="1555">
                  <c:v>1.3899999999999999E-2</c:v>
                </c:pt>
                <c:pt idx="1556">
                  <c:v>1.4400000000000001E-2</c:v>
                </c:pt>
                <c:pt idx="1557">
                  <c:v>1.4900000000000002E-2</c:v>
                </c:pt>
                <c:pt idx="1558">
                  <c:v>1.5400000000000002E-2</c:v>
                </c:pt>
                <c:pt idx="1559">
                  <c:v>1.5900000000000001E-2</c:v>
                </c:pt>
                <c:pt idx="1560">
                  <c:v>1.6500000000000004E-2</c:v>
                </c:pt>
                <c:pt idx="1561">
                  <c:v>1.7100000000000001E-2</c:v>
                </c:pt>
                <c:pt idx="1562">
                  <c:v>1.7800000000000003E-2</c:v>
                </c:pt>
                <c:pt idx="1563">
                  <c:v>1.8599999999999998E-2</c:v>
                </c:pt>
                <c:pt idx="1564">
                  <c:v>1.9400000000000004E-2</c:v>
                </c:pt>
                <c:pt idx="1565">
                  <c:v>2.0199999999999999E-2</c:v>
                </c:pt>
                <c:pt idx="1566">
                  <c:v>2.1200000000000004E-2</c:v>
                </c:pt>
                <c:pt idx="1567">
                  <c:v>2.2300000000000004E-2</c:v>
                </c:pt>
                <c:pt idx="1568">
                  <c:v>2.3400000000000001E-2</c:v>
                </c:pt>
                <c:pt idx="1569">
                  <c:v>2.47E-2</c:v>
                </c:pt>
                <c:pt idx="1570">
                  <c:v>2.6100000000000002E-2</c:v>
                </c:pt>
                <c:pt idx="1571">
                  <c:v>2.7800000000000002E-2</c:v>
                </c:pt>
                <c:pt idx="1572">
                  <c:v>2.9600000000000001E-2</c:v>
                </c:pt>
                <c:pt idx="1573">
                  <c:v>3.1700000000000006E-2</c:v>
                </c:pt>
                <c:pt idx="1574">
                  <c:v>3.4099999999999998E-2</c:v>
                </c:pt>
                <c:pt idx="1575">
                  <c:v>3.6900000000000002E-2</c:v>
                </c:pt>
                <c:pt idx="1576">
                  <c:v>4.0100000000000004E-2</c:v>
                </c:pt>
                <c:pt idx="1577">
                  <c:v>4.4100000000000007E-2</c:v>
                </c:pt>
                <c:pt idx="1578">
                  <c:v>4.8800000000000003E-2</c:v>
                </c:pt>
                <c:pt idx="1579">
                  <c:v>5.4800000000000008E-2</c:v>
                </c:pt>
                <c:pt idx="1580">
                  <c:v>6.2300000000000008E-2</c:v>
                </c:pt>
                <c:pt idx="1581">
                  <c:v>7.2300000000000017E-2</c:v>
                </c:pt>
                <c:pt idx="1582">
                  <c:v>8.6000000000000021E-2</c:v>
                </c:pt>
                <c:pt idx="1583">
                  <c:v>0.10600000000000001</c:v>
                </c:pt>
                <c:pt idx="1584">
                  <c:v>0.13900000000000001</c:v>
                </c:pt>
                <c:pt idx="1585">
                  <c:v>0.2</c:v>
                </c:pt>
                <c:pt idx="1586">
                  <c:v>0.35700000000000004</c:v>
                </c:pt>
                <c:pt idx="1587">
                  <c:v>1</c:v>
                </c:pt>
                <c:pt idx="1588">
                  <c:v>1</c:v>
                </c:pt>
                <c:pt idx="1589">
                  <c:v>1</c:v>
                </c:pt>
                <c:pt idx="1590">
                  <c:v>1</c:v>
                </c:pt>
                <c:pt idx="1591">
                  <c:v>1</c:v>
                </c:pt>
                <c:pt idx="1592">
                  <c:v>1</c:v>
                </c:pt>
                <c:pt idx="1593">
                  <c:v>1</c:v>
                </c:pt>
                <c:pt idx="1594">
                  <c:v>1</c:v>
                </c:pt>
                <c:pt idx="1595">
                  <c:v>1</c:v>
                </c:pt>
                <c:pt idx="1596">
                  <c:v>1</c:v>
                </c:pt>
                <c:pt idx="1597">
                  <c:v>1</c:v>
                </c:pt>
                <c:pt idx="1598">
                  <c:v>1</c:v>
                </c:pt>
                <c:pt idx="1599">
                  <c:v>1</c:v>
                </c:pt>
                <c:pt idx="1600">
                  <c:v>1</c:v>
                </c:pt>
                <c:pt idx="1601">
                  <c:v>1</c:v>
                </c:pt>
                <c:pt idx="1602">
                  <c:v>1</c:v>
                </c:pt>
                <c:pt idx="1603">
                  <c:v>1</c:v>
                </c:pt>
                <c:pt idx="1604">
                  <c:v>1</c:v>
                </c:pt>
                <c:pt idx="1605">
                  <c:v>1</c:v>
                </c:pt>
                <c:pt idx="1606">
                  <c:v>1</c:v>
                </c:pt>
                <c:pt idx="1607">
                  <c:v>1</c:v>
                </c:pt>
                <c:pt idx="1608">
                  <c:v>1</c:v>
                </c:pt>
                <c:pt idx="1609">
                  <c:v>1</c:v>
                </c:pt>
                <c:pt idx="1610">
                  <c:v>1</c:v>
                </c:pt>
                <c:pt idx="1611">
                  <c:v>1</c:v>
                </c:pt>
                <c:pt idx="1612">
                  <c:v>1</c:v>
                </c:pt>
                <c:pt idx="1613">
                  <c:v>1</c:v>
                </c:pt>
                <c:pt idx="1614">
                  <c:v>1</c:v>
                </c:pt>
                <c:pt idx="1615">
                  <c:v>1</c:v>
                </c:pt>
                <c:pt idx="1616">
                  <c:v>1</c:v>
                </c:pt>
                <c:pt idx="1617">
                  <c:v>1</c:v>
                </c:pt>
                <c:pt idx="1618">
                  <c:v>1</c:v>
                </c:pt>
                <c:pt idx="1619">
                  <c:v>1</c:v>
                </c:pt>
                <c:pt idx="1620">
                  <c:v>1</c:v>
                </c:pt>
                <c:pt idx="1621">
                  <c:v>1</c:v>
                </c:pt>
                <c:pt idx="1622">
                  <c:v>1</c:v>
                </c:pt>
                <c:pt idx="1623">
                  <c:v>1</c:v>
                </c:pt>
                <c:pt idx="1624">
                  <c:v>1</c:v>
                </c:pt>
                <c:pt idx="1625">
                  <c:v>1</c:v>
                </c:pt>
                <c:pt idx="1626">
                  <c:v>1</c:v>
                </c:pt>
                <c:pt idx="1627">
                  <c:v>1</c:v>
                </c:pt>
                <c:pt idx="1628">
                  <c:v>1</c:v>
                </c:pt>
                <c:pt idx="1629">
                  <c:v>1</c:v>
                </c:pt>
                <c:pt idx="1630">
                  <c:v>1</c:v>
                </c:pt>
                <c:pt idx="1631">
                  <c:v>1</c:v>
                </c:pt>
                <c:pt idx="1632">
                  <c:v>1</c:v>
                </c:pt>
                <c:pt idx="1633">
                  <c:v>1</c:v>
                </c:pt>
                <c:pt idx="1634">
                  <c:v>1</c:v>
                </c:pt>
                <c:pt idx="1635">
                  <c:v>1</c:v>
                </c:pt>
                <c:pt idx="1636">
                  <c:v>1</c:v>
                </c:pt>
                <c:pt idx="1637">
                  <c:v>1</c:v>
                </c:pt>
                <c:pt idx="1638">
                  <c:v>1</c:v>
                </c:pt>
                <c:pt idx="1639">
                  <c:v>1</c:v>
                </c:pt>
                <c:pt idx="1640">
                  <c:v>1</c:v>
                </c:pt>
                <c:pt idx="1641">
                  <c:v>1</c:v>
                </c:pt>
                <c:pt idx="1642">
                  <c:v>1</c:v>
                </c:pt>
                <c:pt idx="1643">
                  <c:v>1</c:v>
                </c:pt>
                <c:pt idx="1644">
                  <c:v>1</c:v>
                </c:pt>
                <c:pt idx="1645">
                  <c:v>1</c:v>
                </c:pt>
                <c:pt idx="1646">
                  <c:v>1</c:v>
                </c:pt>
                <c:pt idx="1647">
                  <c:v>1</c:v>
                </c:pt>
                <c:pt idx="1648">
                  <c:v>1</c:v>
                </c:pt>
                <c:pt idx="1649">
                  <c:v>1</c:v>
                </c:pt>
                <c:pt idx="1650">
                  <c:v>1</c:v>
                </c:pt>
                <c:pt idx="1651">
                  <c:v>1</c:v>
                </c:pt>
                <c:pt idx="1652">
                  <c:v>1</c:v>
                </c:pt>
                <c:pt idx="1653">
                  <c:v>1</c:v>
                </c:pt>
                <c:pt idx="1654">
                  <c:v>1</c:v>
                </c:pt>
                <c:pt idx="1655">
                  <c:v>1</c:v>
                </c:pt>
                <c:pt idx="1656">
                  <c:v>1</c:v>
                </c:pt>
                <c:pt idx="1657">
                  <c:v>1</c:v>
                </c:pt>
                <c:pt idx="1658">
                  <c:v>1</c:v>
                </c:pt>
                <c:pt idx="1659">
                  <c:v>1</c:v>
                </c:pt>
                <c:pt idx="1660">
                  <c:v>1</c:v>
                </c:pt>
                <c:pt idx="1661">
                  <c:v>1</c:v>
                </c:pt>
                <c:pt idx="1662">
                  <c:v>1</c:v>
                </c:pt>
                <c:pt idx="1663">
                  <c:v>1</c:v>
                </c:pt>
                <c:pt idx="1664">
                  <c:v>1</c:v>
                </c:pt>
                <c:pt idx="1665">
                  <c:v>1</c:v>
                </c:pt>
                <c:pt idx="1666">
                  <c:v>1</c:v>
                </c:pt>
                <c:pt idx="1667">
                  <c:v>1</c:v>
                </c:pt>
                <c:pt idx="1668">
                  <c:v>1</c:v>
                </c:pt>
                <c:pt idx="1669">
                  <c:v>1</c:v>
                </c:pt>
                <c:pt idx="1670">
                  <c:v>1</c:v>
                </c:pt>
                <c:pt idx="1671">
                  <c:v>1</c:v>
                </c:pt>
                <c:pt idx="1672">
                  <c:v>1</c:v>
                </c:pt>
                <c:pt idx="1673">
                  <c:v>1</c:v>
                </c:pt>
                <c:pt idx="1674">
                  <c:v>1</c:v>
                </c:pt>
                <c:pt idx="1675">
                  <c:v>1</c:v>
                </c:pt>
                <c:pt idx="1676">
                  <c:v>1</c:v>
                </c:pt>
                <c:pt idx="1677">
                  <c:v>1</c:v>
                </c:pt>
                <c:pt idx="1678">
                  <c:v>1</c:v>
                </c:pt>
                <c:pt idx="1679">
                  <c:v>1</c:v>
                </c:pt>
                <c:pt idx="1680">
                  <c:v>1</c:v>
                </c:pt>
                <c:pt idx="1681">
                  <c:v>1</c:v>
                </c:pt>
                <c:pt idx="1682">
                  <c:v>1</c:v>
                </c:pt>
                <c:pt idx="1683">
                  <c:v>1</c:v>
                </c:pt>
                <c:pt idx="1684">
                  <c:v>1</c:v>
                </c:pt>
                <c:pt idx="1685">
                  <c:v>1</c:v>
                </c:pt>
                <c:pt idx="1686">
                  <c:v>1</c:v>
                </c:pt>
                <c:pt idx="1687">
                  <c:v>1</c:v>
                </c:pt>
                <c:pt idx="1688">
                  <c:v>1</c:v>
                </c:pt>
                <c:pt idx="1689">
                  <c:v>1</c:v>
                </c:pt>
                <c:pt idx="1690">
                  <c:v>1</c:v>
                </c:pt>
                <c:pt idx="1691">
                  <c:v>1</c:v>
                </c:pt>
                <c:pt idx="1692">
                  <c:v>1</c:v>
                </c:pt>
                <c:pt idx="1693">
                  <c:v>1</c:v>
                </c:pt>
                <c:pt idx="1694">
                  <c:v>1</c:v>
                </c:pt>
                <c:pt idx="1695">
                  <c:v>1</c:v>
                </c:pt>
                <c:pt idx="1696">
                  <c:v>1</c:v>
                </c:pt>
                <c:pt idx="1697">
                  <c:v>1</c:v>
                </c:pt>
                <c:pt idx="1698">
                  <c:v>1</c:v>
                </c:pt>
                <c:pt idx="1699">
                  <c:v>1</c:v>
                </c:pt>
                <c:pt idx="1700">
                  <c:v>1</c:v>
                </c:pt>
                <c:pt idx="1701">
                  <c:v>1</c:v>
                </c:pt>
                <c:pt idx="1702">
                  <c:v>1</c:v>
                </c:pt>
                <c:pt idx="1703">
                  <c:v>1</c:v>
                </c:pt>
                <c:pt idx="1704">
                  <c:v>1</c:v>
                </c:pt>
                <c:pt idx="1705">
                  <c:v>1</c:v>
                </c:pt>
                <c:pt idx="1706">
                  <c:v>1</c:v>
                </c:pt>
                <c:pt idx="1707">
                  <c:v>1</c:v>
                </c:pt>
                <c:pt idx="1708">
                  <c:v>1</c:v>
                </c:pt>
                <c:pt idx="1709">
                  <c:v>1</c:v>
                </c:pt>
                <c:pt idx="1710">
                  <c:v>1</c:v>
                </c:pt>
                <c:pt idx="1711">
                  <c:v>1</c:v>
                </c:pt>
                <c:pt idx="1712">
                  <c:v>1</c:v>
                </c:pt>
                <c:pt idx="1713">
                  <c:v>1</c:v>
                </c:pt>
                <c:pt idx="1714">
                  <c:v>1</c:v>
                </c:pt>
                <c:pt idx="1715">
                  <c:v>1</c:v>
                </c:pt>
                <c:pt idx="1716">
                  <c:v>1</c:v>
                </c:pt>
                <c:pt idx="1717">
                  <c:v>1</c:v>
                </c:pt>
                <c:pt idx="1718">
                  <c:v>1</c:v>
                </c:pt>
                <c:pt idx="1719">
                  <c:v>1</c:v>
                </c:pt>
                <c:pt idx="1720">
                  <c:v>1</c:v>
                </c:pt>
                <c:pt idx="1721">
                  <c:v>1</c:v>
                </c:pt>
                <c:pt idx="1722">
                  <c:v>1</c:v>
                </c:pt>
                <c:pt idx="1723">
                  <c:v>1</c:v>
                </c:pt>
                <c:pt idx="1724">
                  <c:v>1</c:v>
                </c:pt>
                <c:pt idx="1725">
                  <c:v>1</c:v>
                </c:pt>
                <c:pt idx="1726">
                  <c:v>1</c:v>
                </c:pt>
                <c:pt idx="1727">
                  <c:v>1</c:v>
                </c:pt>
                <c:pt idx="1728">
                  <c:v>1</c:v>
                </c:pt>
                <c:pt idx="1729">
                  <c:v>1</c:v>
                </c:pt>
                <c:pt idx="1730">
                  <c:v>1</c:v>
                </c:pt>
                <c:pt idx="1731">
                  <c:v>1</c:v>
                </c:pt>
                <c:pt idx="1732">
                  <c:v>1</c:v>
                </c:pt>
                <c:pt idx="1733">
                  <c:v>1</c:v>
                </c:pt>
                <c:pt idx="1734">
                  <c:v>1</c:v>
                </c:pt>
                <c:pt idx="1735">
                  <c:v>1</c:v>
                </c:pt>
                <c:pt idx="1736">
                  <c:v>1</c:v>
                </c:pt>
                <c:pt idx="1737">
                  <c:v>1</c:v>
                </c:pt>
                <c:pt idx="1738">
                  <c:v>1</c:v>
                </c:pt>
                <c:pt idx="1739">
                  <c:v>1</c:v>
                </c:pt>
                <c:pt idx="1740">
                  <c:v>1</c:v>
                </c:pt>
                <c:pt idx="1741">
                  <c:v>1</c:v>
                </c:pt>
                <c:pt idx="1742">
                  <c:v>1</c:v>
                </c:pt>
                <c:pt idx="1743">
                  <c:v>1</c:v>
                </c:pt>
                <c:pt idx="1744">
                  <c:v>1</c:v>
                </c:pt>
                <c:pt idx="1745">
                  <c:v>1</c:v>
                </c:pt>
                <c:pt idx="1746">
                  <c:v>1</c:v>
                </c:pt>
                <c:pt idx="1747">
                  <c:v>1</c:v>
                </c:pt>
                <c:pt idx="1748">
                  <c:v>1</c:v>
                </c:pt>
                <c:pt idx="1749">
                  <c:v>1</c:v>
                </c:pt>
                <c:pt idx="1750">
                  <c:v>1</c:v>
                </c:pt>
                <c:pt idx="1751">
                  <c:v>1</c:v>
                </c:pt>
                <c:pt idx="1752">
                  <c:v>1</c:v>
                </c:pt>
                <c:pt idx="1753">
                  <c:v>1</c:v>
                </c:pt>
                <c:pt idx="1754">
                  <c:v>1</c:v>
                </c:pt>
                <c:pt idx="1755">
                  <c:v>1</c:v>
                </c:pt>
                <c:pt idx="1756">
                  <c:v>1</c:v>
                </c:pt>
                <c:pt idx="1757">
                  <c:v>1</c:v>
                </c:pt>
                <c:pt idx="1758">
                  <c:v>1</c:v>
                </c:pt>
                <c:pt idx="1759">
                  <c:v>1</c:v>
                </c:pt>
                <c:pt idx="1760">
                  <c:v>1</c:v>
                </c:pt>
                <c:pt idx="1761">
                  <c:v>1</c:v>
                </c:pt>
                <c:pt idx="1762">
                  <c:v>1</c:v>
                </c:pt>
                <c:pt idx="1763">
                  <c:v>1</c:v>
                </c:pt>
                <c:pt idx="1764">
                  <c:v>1</c:v>
                </c:pt>
                <c:pt idx="1765">
                  <c:v>1</c:v>
                </c:pt>
                <c:pt idx="1766">
                  <c:v>1</c:v>
                </c:pt>
                <c:pt idx="1767">
                  <c:v>1</c:v>
                </c:pt>
                <c:pt idx="1768">
                  <c:v>1</c:v>
                </c:pt>
                <c:pt idx="1769">
                  <c:v>1</c:v>
                </c:pt>
                <c:pt idx="1770">
                  <c:v>1</c:v>
                </c:pt>
                <c:pt idx="1771">
                  <c:v>1</c:v>
                </c:pt>
                <c:pt idx="1772">
                  <c:v>1</c:v>
                </c:pt>
                <c:pt idx="1773">
                  <c:v>1</c:v>
                </c:pt>
                <c:pt idx="1774">
                  <c:v>1</c:v>
                </c:pt>
                <c:pt idx="1775">
                  <c:v>1</c:v>
                </c:pt>
                <c:pt idx="1776">
                  <c:v>1</c:v>
                </c:pt>
                <c:pt idx="1777">
                  <c:v>1</c:v>
                </c:pt>
                <c:pt idx="1778">
                  <c:v>1</c:v>
                </c:pt>
                <c:pt idx="1779">
                  <c:v>1</c:v>
                </c:pt>
                <c:pt idx="1780">
                  <c:v>1</c:v>
                </c:pt>
                <c:pt idx="1781">
                  <c:v>1</c:v>
                </c:pt>
                <c:pt idx="1782">
                  <c:v>1</c:v>
                </c:pt>
                <c:pt idx="1783">
                  <c:v>1</c:v>
                </c:pt>
                <c:pt idx="1784">
                  <c:v>1</c:v>
                </c:pt>
                <c:pt idx="1785">
                  <c:v>1</c:v>
                </c:pt>
                <c:pt idx="1786">
                  <c:v>1</c:v>
                </c:pt>
                <c:pt idx="1787">
                  <c:v>1</c:v>
                </c:pt>
                <c:pt idx="1788">
                  <c:v>1</c:v>
                </c:pt>
                <c:pt idx="1789">
                  <c:v>1</c:v>
                </c:pt>
                <c:pt idx="1790">
                  <c:v>1</c:v>
                </c:pt>
                <c:pt idx="1791">
                  <c:v>1</c:v>
                </c:pt>
                <c:pt idx="1792">
                  <c:v>1</c:v>
                </c:pt>
                <c:pt idx="1793">
                  <c:v>1</c:v>
                </c:pt>
                <c:pt idx="1794">
                  <c:v>1</c:v>
                </c:pt>
                <c:pt idx="1795">
                  <c:v>1</c:v>
                </c:pt>
                <c:pt idx="1796">
                  <c:v>1</c:v>
                </c:pt>
                <c:pt idx="1797">
                  <c:v>1</c:v>
                </c:pt>
                <c:pt idx="1798">
                  <c:v>1</c:v>
                </c:pt>
                <c:pt idx="1799">
                  <c:v>1</c:v>
                </c:pt>
                <c:pt idx="1800">
                  <c:v>1</c:v>
                </c:pt>
                <c:pt idx="1801">
                  <c:v>1</c:v>
                </c:pt>
                <c:pt idx="1802">
                  <c:v>1</c:v>
                </c:pt>
                <c:pt idx="1803">
                  <c:v>1</c:v>
                </c:pt>
                <c:pt idx="1804">
                  <c:v>1</c:v>
                </c:pt>
                <c:pt idx="1805">
                  <c:v>1</c:v>
                </c:pt>
                <c:pt idx="1806">
                  <c:v>1</c:v>
                </c:pt>
                <c:pt idx="1807">
                  <c:v>1</c:v>
                </c:pt>
                <c:pt idx="1808">
                  <c:v>1</c:v>
                </c:pt>
                <c:pt idx="1809">
                  <c:v>1</c:v>
                </c:pt>
                <c:pt idx="1810">
                  <c:v>1</c:v>
                </c:pt>
                <c:pt idx="1811">
                  <c:v>1</c:v>
                </c:pt>
                <c:pt idx="1812">
                  <c:v>1</c:v>
                </c:pt>
                <c:pt idx="1813">
                  <c:v>1</c:v>
                </c:pt>
                <c:pt idx="1814">
                  <c:v>1</c:v>
                </c:pt>
                <c:pt idx="1815">
                  <c:v>1</c:v>
                </c:pt>
                <c:pt idx="1816">
                  <c:v>1</c:v>
                </c:pt>
                <c:pt idx="1817">
                  <c:v>1</c:v>
                </c:pt>
                <c:pt idx="1818">
                  <c:v>1</c:v>
                </c:pt>
                <c:pt idx="1819">
                  <c:v>1</c:v>
                </c:pt>
                <c:pt idx="1820">
                  <c:v>1</c:v>
                </c:pt>
                <c:pt idx="1821">
                  <c:v>1</c:v>
                </c:pt>
                <c:pt idx="1822">
                  <c:v>1</c:v>
                </c:pt>
                <c:pt idx="1823">
                  <c:v>1</c:v>
                </c:pt>
                <c:pt idx="1824">
                  <c:v>1</c:v>
                </c:pt>
                <c:pt idx="1825">
                  <c:v>1</c:v>
                </c:pt>
                <c:pt idx="1826">
                  <c:v>1</c:v>
                </c:pt>
                <c:pt idx="1827">
                  <c:v>1</c:v>
                </c:pt>
                <c:pt idx="1828">
                  <c:v>1</c:v>
                </c:pt>
                <c:pt idx="1829">
                  <c:v>1</c:v>
                </c:pt>
                <c:pt idx="1830">
                  <c:v>1</c:v>
                </c:pt>
                <c:pt idx="1831">
                  <c:v>1</c:v>
                </c:pt>
                <c:pt idx="1832">
                  <c:v>1</c:v>
                </c:pt>
                <c:pt idx="1833">
                  <c:v>1</c:v>
                </c:pt>
                <c:pt idx="1834">
                  <c:v>1</c:v>
                </c:pt>
                <c:pt idx="1835">
                  <c:v>1</c:v>
                </c:pt>
                <c:pt idx="1836">
                  <c:v>1</c:v>
                </c:pt>
                <c:pt idx="1837">
                  <c:v>1</c:v>
                </c:pt>
                <c:pt idx="1838">
                  <c:v>1</c:v>
                </c:pt>
                <c:pt idx="1839">
                  <c:v>1</c:v>
                </c:pt>
                <c:pt idx="1840">
                  <c:v>1</c:v>
                </c:pt>
                <c:pt idx="1841">
                  <c:v>1</c:v>
                </c:pt>
                <c:pt idx="1842">
                  <c:v>1</c:v>
                </c:pt>
                <c:pt idx="1843">
                  <c:v>1</c:v>
                </c:pt>
                <c:pt idx="1844">
                  <c:v>1</c:v>
                </c:pt>
                <c:pt idx="1845">
                  <c:v>1</c:v>
                </c:pt>
                <c:pt idx="1846">
                  <c:v>1</c:v>
                </c:pt>
                <c:pt idx="1847">
                  <c:v>1</c:v>
                </c:pt>
                <c:pt idx="1848">
                  <c:v>1</c:v>
                </c:pt>
                <c:pt idx="1849">
                  <c:v>1</c:v>
                </c:pt>
                <c:pt idx="1850">
                  <c:v>1</c:v>
                </c:pt>
                <c:pt idx="1851">
                  <c:v>1</c:v>
                </c:pt>
                <c:pt idx="1852">
                  <c:v>1</c:v>
                </c:pt>
                <c:pt idx="1853">
                  <c:v>1</c:v>
                </c:pt>
                <c:pt idx="1854">
                  <c:v>1</c:v>
                </c:pt>
                <c:pt idx="1855">
                  <c:v>1</c:v>
                </c:pt>
                <c:pt idx="1856">
                  <c:v>1</c:v>
                </c:pt>
                <c:pt idx="1857">
                  <c:v>1</c:v>
                </c:pt>
                <c:pt idx="1858">
                  <c:v>1</c:v>
                </c:pt>
                <c:pt idx="1859">
                  <c:v>1</c:v>
                </c:pt>
                <c:pt idx="1860">
                  <c:v>1</c:v>
                </c:pt>
                <c:pt idx="1861">
                  <c:v>1</c:v>
                </c:pt>
                <c:pt idx="1862">
                  <c:v>1</c:v>
                </c:pt>
                <c:pt idx="1863">
                  <c:v>1</c:v>
                </c:pt>
                <c:pt idx="1864">
                  <c:v>1</c:v>
                </c:pt>
                <c:pt idx="1865">
                  <c:v>1</c:v>
                </c:pt>
                <c:pt idx="1866">
                  <c:v>1</c:v>
                </c:pt>
                <c:pt idx="1867">
                  <c:v>1</c:v>
                </c:pt>
                <c:pt idx="1868">
                  <c:v>1</c:v>
                </c:pt>
                <c:pt idx="1869">
                  <c:v>1</c:v>
                </c:pt>
                <c:pt idx="1870">
                  <c:v>1</c:v>
                </c:pt>
                <c:pt idx="1871">
                  <c:v>1</c:v>
                </c:pt>
                <c:pt idx="1872">
                  <c:v>1</c:v>
                </c:pt>
                <c:pt idx="1873">
                  <c:v>1</c:v>
                </c:pt>
                <c:pt idx="1874">
                  <c:v>1</c:v>
                </c:pt>
                <c:pt idx="1875">
                  <c:v>1</c:v>
                </c:pt>
                <c:pt idx="1876">
                  <c:v>1</c:v>
                </c:pt>
                <c:pt idx="1877">
                  <c:v>1</c:v>
                </c:pt>
                <c:pt idx="1878">
                  <c:v>1</c:v>
                </c:pt>
                <c:pt idx="1879">
                  <c:v>1</c:v>
                </c:pt>
                <c:pt idx="1880">
                  <c:v>1</c:v>
                </c:pt>
                <c:pt idx="1881">
                  <c:v>1</c:v>
                </c:pt>
                <c:pt idx="1882">
                  <c:v>1</c:v>
                </c:pt>
                <c:pt idx="1883">
                  <c:v>1</c:v>
                </c:pt>
                <c:pt idx="1884">
                  <c:v>1</c:v>
                </c:pt>
                <c:pt idx="1885">
                  <c:v>1</c:v>
                </c:pt>
                <c:pt idx="1886">
                  <c:v>1</c:v>
                </c:pt>
                <c:pt idx="1887">
                  <c:v>1</c:v>
                </c:pt>
                <c:pt idx="1888">
                  <c:v>1</c:v>
                </c:pt>
                <c:pt idx="1889">
                  <c:v>1</c:v>
                </c:pt>
                <c:pt idx="1890">
                  <c:v>1</c:v>
                </c:pt>
                <c:pt idx="1891">
                  <c:v>1</c:v>
                </c:pt>
                <c:pt idx="1892">
                  <c:v>1</c:v>
                </c:pt>
                <c:pt idx="1893">
                  <c:v>1</c:v>
                </c:pt>
                <c:pt idx="1894">
                  <c:v>1</c:v>
                </c:pt>
                <c:pt idx="1895">
                  <c:v>1</c:v>
                </c:pt>
                <c:pt idx="1896">
                  <c:v>1</c:v>
                </c:pt>
                <c:pt idx="1897">
                  <c:v>1</c:v>
                </c:pt>
                <c:pt idx="1898">
                  <c:v>1</c:v>
                </c:pt>
                <c:pt idx="1899">
                  <c:v>1</c:v>
                </c:pt>
                <c:pt idx="1900">
                  <c:v>1</c:v>
                </c:pt>
                <c:pt idx="1901">
                  <c:v>1</c:v>
                </c:pt>
                <c:pt idx="1902">
                  <c:v>1</c:v>
                </c:pt>
                <c:pt idx="1903">
                  <c:v>1</c:v>
                </c:pt>
                <c:pt idx="1904">
                  <c:v>1</c:v>
                </c:pt>
                <c:pt idx="1905">
                  <c:v>1</c:v>
                </c:pt>
                <c:pt idx="1906">
                  <c:v>1</c:v>
                </c:pt>
                <c:pt idx="1907">
                  <c:v>1</c:v>
                </c:pt>
                <c:pt idx="1908">
                  <c:v>1</c:v>
                </c:pt>
                <c:pt idx="1909">
                  <c:v>1</c:v>
                </c:pt>
                <c:pt idx="1910">
                  <c:v>1</c:v>
                </c:pt>
                <c:pt idx="1911">
                  <c:v>1</c:v>
                </c:pt>
                <c:pt idx="1912">
                  <c:v>1</c:v>
                </c:pt>
                <c:pt idx="1913">
                  <c:v>1</c:v>
                </c:pt>
                <c:pt idx="1914">
                  <c:v>1</c:v>
                </c:pt>
                <c:pt idx="1915">
                  <c:v>1</c:v>
                </c:pt>
                <c:pt idx="1916">
                  <c:v>1</c:v>
                </c:pt>
                <c:pt idx="1917">
                  <c:v>1</c:v>
                </c:pt>
                <c:pt idx="1918">
                  <c:v>1</c:v>
                </c:pt>
                <c:pt idx="1919">
                  <c:v>1</c:v>
                </c:pt>
                <c:pt idx="1920">
                  <c:v>1</c:v>
                </c:pt>
                <c:pt idx="1921">
                  <c:v>1</c:v>
                </c:pt>
                <c:pt idx="1922">
                  <c:v>1</c:v>
                </c:pt>
                <c:pt idx="1923">
                  <c:v>1</c:v>
                </c:pt>
                <c:pt idx="1924">
                  <c:v>1</c:v>
                </c:pt>
                <c:pt idx="1925">
                  <c:v>1</c:v>
                </c:pt>
                <c:pt idx="1926">
                  <c:v>1</c:v>
                </c:pt>
                <c:pt idx="1927">
                  <c:v>1</c:v>
                </c:pt>
                <c:pt idx="1928">
                  <c:v>1</c:v>
                </c:pt>
                <c:pt idx="1929">
                  <c:v>1</c:v>
                </c:pt>
                <c:pt idx="1930">
                  <c:v>1</c:v>
                </c:pt>
                <c:pt idx="1931">
                  <c:v>1</c:v>
                </c:pt>
                <c:pt idx="1932">
                  <c:v>1</c:v>
                </c:pt>
                <c:pt idx="1933">
                  <c:v>1</c:v>
                </c:pt>
                <c:pt idx="1934">
                  <c:v>1</c:v>
                </c:pt>
                <c:pt idx="1935">
                  <c:v>1</c:v>
                </c:pt>
                <c:pt idx="1936">
                  <c:v>1</c:v>
                </c:pt>
                <c:pt idx="1937">
                  <c:v>1</c:v>
                </c:pt>
                <c:pt idx="1938">
                  <c:v>1</c:v>
                </c:pt>
                <c:pt idx="1939">
                  <c:v>1</c:v>
                </c:pt>
                <c:pt idx="1940">
                  <c:v>1</c:v>
                </c:pt>
                <c:pt idx="1941">
                  <c:v>1</c:v>
                </c:pt>
                <c:pt idx="1942">
                  <c:v>1</c:v>
                </c:pt>
                <c:pt idx="1943">
                  <c:v>1</c:v>
                </c:pt>
                <c:pt idx="1944">
                  <c:v>1</c:v>
                </c:pt>
                <c:pt idx="1945">
                  <c:v>1</c:v>
                </c:pt>
                <c:pt idx="1946">
                  <c:v>1</c:v>
                </c:pt>
                <c:pt idx="1947">
                  <c:v>1</c:v>
                </c:pt>
                <c:pt idx="1948">
                  <c:v>1</c:v>
                </c:pt>
                <c:pt idx="1949">
                  <c:v>1</c:v>
                </c:pt>
                <c:pt idx="1950">
                  <c:v>1</c:v>
                </c:pt>
                <c:pt idx="1951">
                  <c:v>1</c:v>
                </c:pt>
                <c:pt idx="1952">
                  <c:v>1</c:v>
                </c:pt>
                <c:pt idx="1953">
                  <c:v>1</c:v>
                </c:pt>
                <c:pt idx="1954">
                  <c:v>1</c:v>
                </c:pt>
                <c:pt idx="1955">
                  <c:v>1</c:v>
                </c:pt>
                <c:pt idx="1956">
                  <c:v>1</c:v>
                </c:pt>
                <c:pt idx="1957">
                  <c:v>1</c:v>
                </c:pt>
                <c:pt idx="1958">
                  <c:v>1</c:v>
                </c:pt>
                <c:pt idx="1959">
                  <c:v>1</c:v>
                </c:pt>
                <c:pt idx="1960">
                  <c:v>1</c:v>
                </c:pt>
                <c:pt idx="1961">
                  <c:v>1</c:v>
                </c:pt>
                <c:pt idx="1962">
                  <c:v>1</c:v>
                </c:pt>
                <c:pt idx="1963">
                  <c:v>1</c:v>
                </c:pt>
                <c:pt idx="1964">
                  <c:v>1</c:v>
                </c:pt>
                <c:pt idx="1965">
                  <c:v>1</c:v>
                </c:pt>
                <c:pt idx="1966">
                  <c:v>1</c:v>
                </c:pt>
                <c:pt idx="1967">
                  <c:v>1</c:v>
                </c:pt>
                <c:pt idx="1968">
                  <c:v>1</c:v>
                </c:pt>
                <c:pt idx="1969">
                  <c:v>1</c:v>
                </c:pt>
                <c:pt idx="1970">
                  <c:v>1</c:v>
                </c:pt>
                <c:pt idx="1971">
                  <c:v>1</c:v>
                </c:pt>
                <c:pt idx="1972">
                  <c:v>1</c:v>
                </c:pt>
                <c:pt idx="1973">
                  <c:v>1</c:v>
                </c:pt>
                <c:pt idx="1974">
                  <c:v>1</c:v>
                </c:pt>
                <c:pt idx="1975">
                  <c:v>1</c:v>
                </c:pt>
                <c:pt idx="1976">
                  <c:v>1</c:v>
                </c:pt>
                <c:pt idx="1977">
                  <c:v>1</c:v>
                </c:pt>
                <c:pt idx="1978">
                  <c:v>1</c:v>
                </c:pt>
                <c:pt idx="1979">
                  <c:v>1</c:v>
                </c:pt>
                <c:pt idx="1980">
                  <c:v>1</c:v>
                </c:pt>
                <c:pt idx="1981">
                  <c:v>1</c:v>
                </c:pt>
                <c:pt idx="1982">
                  <c:v>1</c:v>
                </c:pt>
                <c:pt idx="1983">
                  <c:v>1</c:v>
                </c:pt>
                <c:pt idx="1984">
                  <c:v>1</c:v>
                </c:pt>
                <c:pt idx="1985">
                  <c:v>1</c:v>
                </c:pt>
                <c:pt idx="1986">
                  <c:v>1</c:v>
                </c:pt>
                <c:pt idx="1987">
                  <c:v>1</c:v>
                </c:pt>
                <c:pt idx="1988">
                  <c:v>1</c:v>
                </c:pt>
                <c:pt idx="1989">
                  <c:v>1</c:v>
                </c:pt>
                <c:pt idx="1990">
                  <c:v>1</c:v>
                </c:pt>
                <c:pt idx="1991">
                  <c:v>1</c:v>
                </c:pt>
                <c:pt idx="1992">
                  <c:v>1</c:v>
                </c:pt>
                <c:pt idx="1993">
                  <c:v>1</c:v>
                </c:pt>
                <c:pt idx="1994">
                  <c:v>1</c:v>
                </c:pt>
                <c:pt idx="1995">
                  <c:v>1</c:v>
                </c:pt>
                <c:pt idx="1996">
                  <c:v>1</c:v>
                </c:pt>
                <c:pt idx="1997">
                  <c:v>1</c:v>
                </c:pt>
                <c:pt idx="1998">
                  <c:v>1</c:v>
                </c:pt>
                <c:pt idx="1999">
                  <c:v>1</c:v>
                </c:pt>
              </c:numCache>
            </c:numRef>
          </c:yVal>
          <c:smooth val="1"/>
        </c:ser>
        <c:ser>
          <c:idx val="2"/>
          <c:order val="2"/>
          <c:spPr>
            <a:ln w="22225"/>
          </c:spPr>
          <c:marker>
            <c:symbol val="none"/>
          </c:marker>
          <c:xVal>
            <c:numRef>
              <c:f>spinout!$A$1:$A$2000</c:f>
              <c:numCache>
                <c:formatCode>0.00E+00</c:formatCode>
                <c:ptCount val="2000"/>
                <c:pt idx="0">
                  <c:v>0</c:v>
                </c:pt>
                <c:pt idx="1">
                  <c:v>1.0000000000000002E-2</c:v>
                </c:pt>
                <c:pt idx="2">
                  <c:v>2.0000000000000004E-2</c:v>
                </c:pt>
                <c:pt idx="3">
                  <c:v>3.0000000000000002E-2</c:v>
                </c:pt>
                <c:pt idx="4">
                  <c:v>4.0000000000000008E-2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7.0000000000000021E-2</c:v>
                </c:pt>
                <c:pt idx="8">
                  <c:v>8.0000000000000016E-2</c:v>
                </c:pt>
                <c:pt idx="9">
                  <c:v>9.0000000000000011E-2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0.12000000000000001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0.15000000000000002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0.21000000000000002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0.24000000000000002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0.29000000000000004</c:v>
                </c:pt>
                <c:pt idx="30">
                  <c:v>0.30000000000000004</c:v>
                </c:pt>
                <c:pt idx="31">
                  <c:v>0.31000000000000005</c:v>
                </c:pt>
                <c:pt idx="32">
                  <c:v>0.32000000000000006</c:v>
                </c:pt>
                <c:pt idx="33">
                  <c:v>0.33000000000000007</c:v>
                </c:pt>
                <c:pt idx="34">
                  <c:v>0.34</c:v>
                </c:pt>
                <c:pt idx="35">
                  <c:v>0.35000000000000003</c:v>
                </c:pt>
                <c:pt idx="36">
                  <c:v>0.36000000000000004</c:v>
                </c:pt>
                <c:pt idx="37">
                  <c:v>0.37000000000000005</c:v>
                </c:pt>
                <c:pt idx="38">
                  <c:v>0.38000000000000006</c:v>
                </c:pt>
                <c:pt idx="39">
                  <c:v>0.39000000000000007</c:v>
                </c:pt>
                <c:pt idx="40">
                  <c:v>0.4</c:v>
                </c:pt>
                <c:pt idx="41">
                  <c:v>0.41000000000000003</c:v>
                </c:pt>
                <c:pt idx="42">
                  <c:v>0.42000000000000004</c:v>
                </c:pt>
                <c:pt idx="43">
                  <c:v>0.43000000000000005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0.47000000000000003</c:v>
                </c:pt>
                <c:pt idx="48">
                  <c:v>0.48000000000000004</c:v>
                </c:pt>
                <c:pt idx="49">
                  <c:v>0.49000000000000005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0.60000000000000009</c:v>
                </c:pt>
                <c:pt idx="61">
                  <c:v>0.6100000000000001</c:v>
                </c:pt>
                <c:pt idx="62">
                  <c:v>0.62000000000000011</c:v>
                </c:pt>
                <c:pt idx="63">
                  <c:v>0.63000000000000012</c:v>
                </c:pt>
                <c:pt idx="64">
                  <c:v>0.64000000000000012</c:v>
                </c:pt>
                <c:pt idx="65">
                  <c:v>0.65000000000000013</c:v>
                </c:pt>
                <c:pt idx="66">
                  <c:v>0.66000000000000014</c:v>
                </c:pt>
                <c:pt idx="67">
                  <c:v>0.67000000000000015</c:v>
                </c:pt>
                <c:pt idx="68">
                  <c:v>0.68</c:v>
                </c:pt>
                <c:pt idx="69">
                  <c:v>0.69000000000000006</c:v>
                </c:pt>
                <c:pt idx="70">
                  <c:v>0.70000000000000007</c:v>
                </c:pt>
                <c:pt idx="71">
                  <c:v>0.71000000000000008</c:v>
                </c:pt>
                <c:pt idx="72">
                  <c:v>0.72000000000000008</c:v>
                </c:pt>
                <c:pt idx="73">
                  <c:v>0.73000000000000009</c:v>
                </c:pt>
                <c:pt idx="74">
                  <c:v>0.7400000000000001</c:v>
                </c:pt>
                <c:pt idx="75">
                  <c:v>0.75000000000000011</c:v>
                </c:pt>
                <c:pt idx="76">
                  <c:v>0.76000000000000012</c:v>
                </c:pt>
                <c:pt idx="77">
                  <c:v>0.77000000000000013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0.82000000000000006</c:v>
                </c:pt>
                <c:pt idx="83">
                  <c:v>0.83000000000000007</c:v>
                </c:pt>
                <c:pt idx="84">
                  <c:v>0.84000000000000008</c:v>
                </c:pt>
                <c:pt idx="85">
                  <c:v>0.85000000000000009</c:v>
                </c:pt>
                <c:pt idx="86">
                  <c:v>0.8600000000000001</c:v>
                </c:pt>
                <c:pt idx="87">
                  <c:v>0.87000000000000011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0.94000000000000006</c:v>
                </c:pt>
                <c:pt idx="95">
                  <c:v>0.95000000000000007</c:v>
                </c:pt>
                <c:pt idx="96">
                  <c:v>0.96000000000000008</c:v>
                </c:pt>
                <c:pt idx="97">
                  <c:v>0.97000000000000008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1.1299999999999997</c:v>
                </c:pt>
                <c:pt idx="114">
                  <c:v>1.1399999999999997</c:v>
                </c:pt>
                <c:pt idx="115">
                  <c:v>1.1499999999999997</c:v>
                </c:pt>
                <c:pt idx="116">
                  <c:v>1.1599999999999997</c:v>
                </c:pt>
                <c:pt idx="117">
                  <c:v>1.1700000000000002</c:v>
                </c:pt>
                <c:pt idx="118">
                  <c:v>1.1800000000000002</c:v>
                </c:pt>
                <c:pt idx="119">
                  <c:v>1.1900000000000002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1.3800000000000001</c:v>
                </c:pt>
                <c:pt idx="139">
                  <c:v>1.3900000000000001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1.6300000000000001</c:v>
                </c:pt>
                <c:pt idx="164">
                  <c:v>1.6400000000000001</c:v>
                </c:pt>
                <c:pt idx="165">
                  <c:v>1.6500000000000001</c:v>
                </c:pt>
                <c:pt idx="166">
                  <c:v>1.6600000000000001</c:v>
                </c:pt>
                <c:pt idx="167">
                  <c:v>1.6700000000000002</c:v>
                </c:pt>
                <c:pt idx="168">
                  <c:v>1.6800000000000002</c:v>
                </c:pt>
                <c:pt idx="169">
                  <c:v>1.6900000000000002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1.8800000000000001</c:v>
                </c:pt>
                <c:pt idx="189">
                  <c:v>1.8900000000000001</c:v>
                </c:pt>
                <c:pt idx="190">
                  <c:v>1.9000000000000001</c:v>
                </c:pt>
                <c:pt idx="191">
                  <c:v>1.9100000000000001</c:v>
                </c:pt>
                <c:pt idx="192">
                  <c:v>1.9200000000000002</c:v>
                </c:pt>
                <c:pt idx="193">
                  <c:v>1.9300000000000002</c:v>
                </c:pt>
                <c:pt idx="194">
                  <c:v>1.9400000000000002</c:v>
                </c:pt>
                <c:pt idx="195">
                  <c:v>1.9500000000000002</c:v>
                </c:pt>
                <c:pt idx="196">
                  <c:v>1.9600000000000002</c:v>
                </c:pt>
                <c:pt idx="197">
                  <c:v>1.9700000000000002</c:v>
                </c:pt>
                <c:pt idx="198">
                  <c:v>1.9800000000000002</c:v>
                </c:pt>
                <c:pt idx="199">
                  <c:v>1.9900000000000002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2.3099999999999996</c:v>
                </c:pt>
                <c:pt idx="232">
                  <c:v>2.3199999999999994</c:v>
                </c:pt>
                <c:pt idx="233">
                  <c:v>2.3299999999999996</c:v>
                </c:pt>
                <c:pt idx="234">
                  <c:v>2.34</c:v>
                </c:pt>
                <c:pt idx="235">
                  <c:v>2.3499999999999996</c:v>
                </c:pt>
                <c:pt idx="236">
                  <c:v>2.36</c:v>
                </c:pt>
                <c:pt idx="237">
                  <c:v>2.3699999999999997</c:v>
                </c:pt>
                <c:pt idx="238">
                  <c:v>2.38</c:v>
                </c:pt>
                <c:pt idx="239">
                  <c:v>2.3899999999999997</c:v>
                </c:pt>
                <c:pt idx="240">
                  <c:v>2.4</c:v>
                </c:pt>
                <c:pt idx="241">
                  <c:v>2.4099999999999997</c:v>
                </c:pt>
                <c:pt idx="242">
                  <c:v>2.42</c:v>
                </c:pt>
                <c:pt idx="243">
                  <c:v>2.4299999999999997</c:v>
                </c:pt>
                <c:pt idx="244">
                  <c:v>2.44</c:v>
                </c:pt>
                <c:pt idx="245">
                  <c:v>2.4499999999999997</c:v>
                </c:pt>
                <c:pt idx="246">
                  <c:v>2.46</c:v>
                </c:pt>
                <c:pt idx="247">
                  <c:v>2.4699999999999998</c:v>
                </c:pt>
                <c:pt idx="248">
                  <c:v>2.48</c:v>
                </c:pt>
                <c:pt idx="249">
                  <c:v>2.4899999999999998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2.7600000000000002</c:v>
                </c:pt>
                <c:pt idx="277">
                  <c:v>2.77</c:v>
                </c:pt>
                <c:pt idx="278">
                  <c:v>2.7800000000000002</c:v>
                </c:pt>
                <c:pt idx="279">
                  <c:v>2.79</c:v>
                </c:pt>
                <c:pt idx="280">
                  <c:v>2.8</c:v>
                </c:pt>
                <c:pt idx="281">
                  <c:v>2.8099999999999996</c:v>
                </c:pt>
                <c:pt idx="282">
                  <c:v>2.82</c:v>
                </c:pt>
                <c:pt idx="283">
                  <c:v>2.8299999999999996</c:v>
                </c:pt>
                <c:pt idx="284">
                  <c:v>2.84</c:v>
                </c:pt>
                <c:pt idx="285">
                  <c:v>2.8499999999999996</c:v>
                </c:pt>
                <c:pt idx="286">
                  <c:v>2.86</c:v>
                </c:pt>
                <c:pt idx="287">
                  <c:v>2.8699999999999997</c:v>
                </c:pt>
                <c:pt idx="288">
                  <c:v>2.88</c:v>
                </c:pt>
                <c:pt idx="289">
                  <c:v>2.8899999999999997</c:v>
                </c:pt>
                <c:pt idx="290">
                  <c:v>2.9</c:v>
                </c:pt>
                <c:pt idx="291">
                  <c:v>2.9099999999999997</c:v>
                </c:pt>
                <c:pt idx="292">
                  <c:v>2.92</c:v>
                </c:pt>
                <c:pt idx="293">
                  <c:v>2.9299999999999997</c:v>
                </c:pt>
                <c:pt idx="294">
                  <c:v>2.94</c:v>
                </c:pt>
                <c:pt idx="295">
                  <c:v>2.9499999999999997</c:v>
                </c:pt>
                <c:pt idx="296">
                  <c:v>2.96</c:v>
                </c:pt>
                <c:pt idx="297">
                  <c:v>2.9699999999999998</c:v>
                </c:pt>
                <c:pt idx="298">
                  <c:v>2.98</c:v>
                </c:pt>
                <c:pt idx="299">
                  <c:v>2.9899999999999998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3.2600000000000002</c:v>
                </c:pt>
                <c:pt idx="327">
                  <c:v>3.27</c:v>
                </c:pt>
                <c:pt idx="328">
                  <c:v>3.2800000000000002</c:v>
                </c:pt>
                <c:pt idx="329">
                  <c:v>3.29</c:v>
                </c:pt>
                <c:pt idx="330">
                  <c:v>3.3</c:v>
                </c:pt>
                <c:pt idx="331">
                  <c:v>3.3099999999999996</c:v>
                </c:pt>
                <c:pt idx="332">
                  <c:v>3.32</c:v>
                </c:pt>
                <c:pt idx="333">
                  <c:v>3.3299999999999996</c:v>
                </c:pt>
                <c:pt idx="334">
                  <c:v>3.34</c:v>
                </c:pt>
                <c:pt idx="335">
                  <c:v>3.3499999999999996</c:v>
                </c:pt>
                <c:pt idx="336">
                  <c:v>3.36</c:v>
                </c:pt>
                <c:pt idx="337">
                  <c:v>3.3699999999999997</c:v>
                </c:pt>
                <c:pt idx="338">
                  <c:v>3.38</c:v>
                </c:pt>
                <c:pt idx="339">
                  <c:v>3.3899999999999997</c:v>
                </c:pt>
                <c:pt idx="340">
                  <c:v>3.4</c:v>
                </c:pt>
                <c:pt idx="341">
                  <c:v>3.4099999999999997</c:v>
                </c:pt>
                <c:pt idx="342">
                  <c:v>3.42</c:v>
                </c:pt>
                <c:pt idx="343">
                  <c:v>3.4299999999999997</c:v>
                </c:pt>
                <c:pt idx="344">
                  <c:v>3.44</c:v>
                </c:pt>
                <c:pt idx="345">
                  <c:v>3.4499999999999997</c:v>
                </c:pt>
                <c:pt idx="346">
                  <c:v>3.46</c:v>
                </c:pt>
                <c:pt idx="347">
                  <c:v>3.4699999999999998</c:v>
                </c:pt>
                <c:pt idx="348">
                  <c:v>3.48</c:v>
                </c:pt>
                <c:pt idx="349">
                  <c:v>3.4899999999999998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3.7600000000000002</c:v>
                </c:pt>
                <c:pt idx="377">
                  <c:v>3.77</c:v>
                </c:pt>
                <c:pt idx="378">
                  <c:v>3.7800000000000002</c:v>
                </c:pt>
                <c:pt idx="379">
                  <c:v>3.79</c:v>
                </c:pt>
                <c:pt idx="380">
                  <c:v>3.8</c:v>
                </c:pt>
                <c:pt idx="381">
                  <c:v>3.8099999999999996</c:v>
                </c:pt>
                <c:pt idx="382">
                  <c:v>3.82</c:v>
                </c:pt>
                <c:pt idx="383">
                  <c:v>3.8299999999999996</c:v>
                </c:pt>
                <c:pt idx="384">
                  <c:v>3.84</c:v>
                </c:pt>
                <c:pt idx="385">
                  <c:v>3.8499999999999996</c:v>
                </c:pt>
                <c:pt idx="386">
                  <c:v>3.86</c:v>
                </c:pt>
                <c:pt idx="387">
                  <c:v>3.8699999999999997</c:v>
                </c:pt>
                <c:pt idx="388">
                  <c:v>3.88</c:v>
                </c:pt>
                <c:pt idx="389">
                  <c:v>3.8899999999999997</c:v>
                </c:pt>
                <c:pt idx="390">
                  <c:v>3.9</c:v>
                </c:pt>
                <c:pt idx="391">
                  <c:v>3.9099999999999997</c:v>
                </c:pt>
                <c:pt idx="392">
                  <c:v>3.92</c:v>
                </c:pt>
                <c:pt idx="393">
                  <c:v>3.9299999999999997</c:v>
                </c:pt>
                <c:pt idx="394">
                  <c:v>3.94</c:v>
                </c:pt>
                <c:pt idx="395">
                  <c:v>3.9499999999999997</c:v>
                </c:pt>
                <c:pt idx="396">
                  <c:v>3.96</c:v>
                </c:pt>
                <c:pt idx="397">
                  <c:v>3.9699999999999998</c:v>
                </c:pt>
                <c:pt idx="398">
                  <c:v>3.98</c:v>
                </c:pt>
                <c:pt idx="399">
                  <c:v>3.9899999999999998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4.1099999999999994</c:v>
                </c:pt>
                <c:pt idx="412">
                  <c:v>4.1199999999999992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4.1499999999999995</c:v>
                </c:pt>
                <c:pt idx="416">
                  <c:v>4.1599999999999993</c:v>
                </c:pt>
                <c:pt idx="417">
                  <c:v>4.17</c:v>
                </c:pt>
                <c:pt idx="418">
                  <c:v>4.18</c:v>
                </c:pt>
                <c:pt idx="419">
                  <c:v>4.1899999999999995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4.3199999999999994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4.3599999999999994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4.4300000000000006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4.4700000000000006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4.6099999999999994</c:v>
                </c:pt>
                <c:pt idx="462">
                  <c:v>4.6199999999999992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4.6499999999999995</c:v>
                </c:pt>
                <c:pt idx="466">
                  <c:v>4.6599999999999993</c:v>
                </c:pt>
                <c:pt idx="467">
                  <c:v>4.67</c:v>
                </c:pt>
                <c:pt idx="468">
                  <c:v>4.68</c:v>
                </c:pt>
                <c:pt idx="469">
                  <c:v>4.6899999999999995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4.8199999999999994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4.8599999999999994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4.9300000000000006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4.9700000000000006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5.1099999999999994</c:v>
                </c:pt>
                <c:pt idx="512">
                  <c:v>5.1199999999999992</c:v>
                </c:pt>
                <c:pt idx="513">
                  <c:v>5.13</c:v>
                </c:pt>
                <c:pt idx="514">
                  <c:v>5.14</c:v>
                </c:pt>
                <c:pt idx="515">
                  <c:v>5.1499999999999995</c:v>
                </c:pt>
                <c:pt idx="516">
                  <c:v>5.1599999999999993</c:v>
                </c:pt>
                <c:pt idx="517">
                  <c:v>5.17</c:v>
                </c:pt>
                <c:pt idx="518">
                  <c:v>5.18</c:v>
                </c:pt>
                <c:pt idx="519">
                  <c:v>5.1899999999999995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5.24</c:v>
                </c:pt>
                <c:pt idx="525">
                  <c:v>5.25</c:v>
                </c:pt>
                <c:pt idx="526">
                  <c:v>5.26</c:v>
                </c:pt>
                <c:pt idx="527">
                  <c:v>5.2700000000000005</c:v>
                </c:pt>
                <c:pt idx="528">
                  <c:v>5.28</c:v>
                </c:pt>
                <c:pt idx="529">
                  <c:v>5.29</c:v>
                </c:pt>
                <c:pt idx="530">
                  <c:v>5.3</c:v>
                </c:pt>
                <c:pt idx="531">
                  <c:v>5.31</c:v>
                </c:pt>
                <c:pt idx="532">
                  <c:v>5.3199999999999994</c:v>
                </c:pt>
                <c:pt idx="533">
                  <c:v>5.33</c:v>
                </c:pt>
                <c:pt idx="534">
                  <c:v>5.34</c:v>
                </c:pt>
                <c:pt idx="535">
                  <c:v>5.35</c:v>
                </c:pt>
                <c:pt idx="536">
                  <c:v>5.3599999999999994</c:v>
                </c:pt>
                <c:pt idx="537">
                  <c:v>5.37</c:v>
                </c:pt>
                <c:pt idx="538">
                  <c:v>5.38</c:v>
                </c:pt>
                <c:pt idx="539">
                  <c:v>5.39</c:v>
                </c:pt>
                <c:pt idx="540">
                  <c:v>5.4</c:v>
                </c:pt>
                <c:pt idx="541">
                  <c:v>5.41</c:v>
                </c:pt>
                <c:pt idx="542">
                  <c:v>5.42</c:v>
                </c:pt>
                <c:pt idx="543">
                  <c:v>5.4300000000000006</c:v>
                </c:pt>
                <c:pt idx="544">
                  <c:v>5.44</c:v>
                </c:pt>
                <c:pt idx="545">
                  <c:v>5.45</c:v>
                </c:pt>
                <c:pt idx="546">
                  <c:v>5.46</c:v>
                </c:pt>
                <c:pt idx="547">
                  <c:v>5.4700000000000006</c:v>
                </c:pt>
                <c:pt idx="548">
                  <c:v>5.48</c:v>
                </c:pt>
                <c:pt idx="549">
                  <c:v>5.49</c:v>
                </c:pt>
                <c:pt idx="550">
                  <c:v>5.5</c:v>
                </c:pt>
                <c:pt idx="551">
                  <c:v>5.51</c:v>
                </c:pt>
                <c:pt idx="552">
                  <c:v>5.52</c:v>
                </c:pt>
                <c:pt idx="553">
                  <c:v>5.53</c:v>
                </c:pt>
                <c:pt idx="554">
                  <c:v>5.54</c:v>
                </c:pt>
                <c:pt idx="555">
                  <c:v>5.55</c:v>
                </c:pt>
                <c:pt idx="556">
                  <c:v>5.56</c:v>
                </c:pt>
                <c:pt idx="557">
                  <c:v>5.57</c:v>
                </c:pt>
                <c:pt idx="558">
                  <c:v>5.58</c:v>
                </c:pt>
                <c:pt idx="559">
                  <c:v>5.59</c:v>
                </c:pt>
                <c:pt idx="560">
                  <c:v>5.6</c:v>
                </c:pt>
                <c:pt idx="561">
                  <c:v>5.6099999999999994</c:v>
                </c:pt>
                <c:pt idx="562">
                  <c:v>5.6199999999999992</c:v>
                </c:pt>
                <c:pt idx="563">
                  <c:v>5.63</c:v>
                </c:pt>
                <c:pt idx="564">
                  <c:v>5.64</c:v>
                </c:pt>
                <c:pt idx="565">
                  <c:v>5.6499999999999995</c:v>
                </c:pt>
                <c:pt idx="566">
                  <c:v>5.6599999999999993</c:v>
                </c:pt>
                <c:pt idx="567">
                  <c:v>5.67</c:v>
                </c:pt>
                <c:pt idx="568">
                  <c:v>5.68</c:v>
                </c:pt>
                <c:pt idx="569">
                  <c:v>5.6899999999999995</c:v>
                </c:pt>
                <c:pt idx="570">
                  <c:v>5.7</c:v>
                </c:pt>
                <c:pt idx="571">
                  <c:v>5.71</c:v>
                </c:pt>
                <c:pt idx="572">
                  <c:v>5.72</c:v>
                </c:pt>
                <c:pt idx="573">
                  <c:v>5.73</c:v>
                </c:pt>
                <c:pt idx="574">
                  <c:v>5.74</c:v>
                </c:pt>
                <c:pt idx="575">
                  <c:v>5.75</c:v>
                </c:pt>
                <c:pt idx="576">
                  <c:v>5.76</c:v>
                </c:pt>
                <c:pt idx="577">
                  <c:v>5.7700000000000005</c:v>
                </c:pt>
                <c:pt idx="578">
                  <c:v>5.78</c:v>
                </c:pt>
                <c:pt idx="579">
                  <c:v>5.79</c:v>
                </c:pt>
                <c:pt idx="580">
                  <c:v>5.8</c:v>
                </c:pt>
                <c:pt idx="581">
                  <c:v>5.81</c:v>
                </c:pt>
                <c:pt idx="582">
                  <c:v>5.8199999999999994</c:v>
                </c:pt>
                <c:pt idx="583">
                  <c:v>5.83</c:v>
                </c:pt>
                <c:pt idx="584">
                  <c:v>5.84</c:v>
                </c:pt>
                <c:pt idx="585">
                  <c:v>5.85</c:v>
                </c:pt>
                <c:pt idx="586">
                  <c:v>5.8599999999999994</c:v>
                </c:pt>
                <c:pt idx="587">
                  <c:v>5.87</c:v>
                </c:pt>
                <c:pt idx="588">
                  <c:v>5.88</c:v>
                </c:pt>
                <c:pt idx="589">
                  <c:v>5.89</c:v>
                </c:pt>
                <c:pt idx="590">
                  <c:v>5.9</c:v>
                </c:pt>
                <c:pt idx="591">
                  <c:v>5.91</c:v>
                </c:pt>
                <c:pt idx="592">
                  <c:v>5.92</c:v>
                </c:pt>
                <c:pt idx="593">
                  <c:v>5.9300000000000006</c:v>
                </c:pt>
                <c:pt idx="594">
                  <c:v>5.94</c:v>
                </c:pt>
                <c:pt idx="595">
                  <c:v>5.95</c:v>
                </c:pt>
                <c:pt idx="596">
                  <c:v>5.96</c:v>
                </c:pt>
                <c:pt idx="597">
                  <c:v>5.9700000000000006</c:v>
                </c:pt>
                <c:pt idx="598">
                  <c:v>5.98</c:v>
                </c:pt>
                <c:pt idx="599">
                  <c:v>5.99</c:v>
                </c:pt>
                <c:pt idx="600">
                  <c:v>6</c:v>
                </c:pt>
                <c:pt idx="601">
                  <c:v>6.01</c:v>
                </c:pt>
                <c:pt idx="602">
                  <c:v>6.02</c:v>
                </c:pt>
                <c:pt idx="603">
                  <c:v>6.03</c:v>
                </c:pt>
                <c:pt idx="604">
                  <c:v>6.04</c:v>
                </c:pt>
                <c:pt idx="605">
                  <c:v>6.05</c:v>
                </c:pt>
                <c:pt idx="606">
                  <c:v>6.06</c:v>
                </c:pt>
                <c:pt idx="607">
                  <c:v>6.07</c:v>
                </c:pt>
                <c:pt idx="608">
                  <c:v>6.08</c:v>
                </c:pt>
                <c:pt idx="609">
                  <c:v>6.09</c:v>
                </c:pt>
                <c:pt idx="610">
                  <c:v>6.1</c:v>
                </c:pt>
                <c:pt idx="611">
                  <c:v>6.1099999999999994</c:v>
                </c:pt>
                <c:pt idx="612">
                  <c:v>6.1199999999999992</c:v>
                </c:pt>
                <c:pt idx="613">
                  <c:v>6.13</c:v>
                </c:pt>
                <c:pt idx="614">
                  <c:v>6.14</c:v>
                </c:pt>
                <c:pt idx="615">
                  <c:v>6.1499999999999995</c:v>
                </c:pt>
                <c:pt idx="616">
                  <c:v>6.1599999999999993</c:v>
                </c:pt>
                <c:pt idx="617">
                  <c:v>6.17</c:v>
                </c:pt>
                <c:pt idx="618">
                  <c:v>6.18</c:v>
                </c:pt>
                <c:pt idx="619">
                  <c:v>6.1899999999999995</c:v>
                </c:pt>
                <c:pt idx="620">
                  <c:v>6.2</c:v>
                </c:pt>
                <c:pt idx="621">
                  <c:v>6.21</c:v>
                </c:pt>
                <c:pt idx="622">
                  <c:v>6.22</c:v>
                </c:pt>
                <c:pt idx="623">
                  <c:v>6.23</c:v>
                </c:pt>
                <c:pt idx="624">
                  <c:v>6.24</c:v>
                </c:pt>
                <c:pt idx="625">
                  <c:v>6.25</c:v>
                </c:pt>
                <c:pt idx="626">
                  <c:v>6.26</c:v>
                </c:pt>
                <c:pt idx="627">
                  <c:v>6.2700000000000005</c:v>
                </c:pt>
                <c:pt idx="628">
                  <c:v>6.28</c:v>
                </c:pt>
                <c:pt idx="629">
                  <c:v>6.29</c:v>
                </c:pt>
                <c:pt idx="630">
                  <c:v>6.3</c:v>
                </c:pt>
                <c:pt idx="631">
                  <c:v>6.31</c:v>
                </c:pt>
                <c:pt idx="632">
                  <c:v>6.3199999999999994</c:v>
                </c:pt>
                <c:pt idx="633">
                  <c:v>6.33</c:v>
                </c:pt>
                <c:pt idx="634">
                  <c:v>6.34</c:v>
                </c:pt>
                <c:pt idx="635">
                  <c:v>6.35</c:v>
                </c:pt>
                <c:pt idx="636">
                  <c:v>6.3599999999999994</c:v>
                </c:pt>
                <c:pt idx="637">
                  <c:v>6.37</c:v>
                </c:pt>
                <c:pt idx="638">
                  <c:v>6.38</c:v>
                </c:pt>
                <c:pt idx="639">
                  <c:v>6.39</c:v>
                </c:pt>
                <c:pt idx="640">
                  <c:v>6.4</c:v>
                </c:pt>
                <c:pt idx="641">
                  <c:v>6.41</c:v>
                </c:pt>
                <c:pt idx="642">
                  <c:v>6.42</c:v>
                </c:pt>
                <c:pt idx="643">
                  <c:v>6.4300000000000006</c:v>
                </c:pt>
                <c:pt idx="644">
                  <c:v>6.44</c:v>
                </c:pt>
                <c:pt idx="645">
                  <c:v>6.45</c:v>
                </c:pt>
                <c:pt idx="646">
                  <c:v>6.46</c:v>
                </c:pt>
                <c:pt idx="647">
                  <c:v>6.4700000000000006</c:v>
                </c:pt>
                <c:pt idx="648">
                  <c:v>6.48</c:v>
                </c:pt>
                <c:pt idx="649">
                  <c:v>6.49</c:v>
                </c:pt>
                <c:pt idx="650">
                  <c:v>6.5</c:v>
                </c:pt>
                <c:pt idx="651">
                  <c:v>6.51</c:v>
                </c:pt>
                <c:pt idx="652">
                  <c:v>6.52</c:v>
                </c:pt>
                <c:pt idx="653">
                  <c:v>6.53</c:v>
                </c:pt>
                <c:pt idx="654">
                  <c:v>6.54</c:v>
                </c:pt>
                <c:pt idx="655">
                  <c:v>6.55</c:v>
                </c:pt>
                <c:pt idx="656">
                  <c:v>6.56</c:v>
                </c:pt>
                <c:pt idx="657">
                  <c:v>6.57</c:v>
                </c:pt>
                <c:pt idx="658">
                  <c:v>6.58</c:v>
                </c:pt>
                <c:pt idx="659">
                  <c:v>6.59</c:v>
                </c:pt>
                <c:pt idx="660">
                  <c:v>6.6</c:v>
                </c:pt>
                <c:pt idx="661">
                  <c:v>6.6099999999999994</c:v>
                </c:pt>
                <c:pt idx="662">
                  <c:v>6.6199999999999992</c:v>
                </c:pt>
                <c:pt idx="663">
                  <c:v>6.63</c:v>
                </c:pt>
                <c:pt idx="664">
                  <c:v>6.64</c:v>
                </c:pt>
                <c:pt idx="665">
                  <c:v>6.6499999999999995</c:v>
                </c:pt>
                <c:pt idx="666">
                  <c:v>6.6599999999999993</c:v>
                </c:pt>
                <c:pt idx="667">
                  <c:v>6.67</c:v>
                </c:pt>
                <c:pt idx="668">
                  <c:v>6.68</c:v>
                </c:pt>
                <c:pt idx="669">
                  <c:v>6.6899999999999995</c:v>
                </c:pt>
                <c:pt idx="670">
                  <c:v>6.7</c:v>
                </c:pt>
                <c:pt idx="671">
                  <c:v>6.71</c:v>
                </c:pt>
                <c:pt idx="672">
                  <c:v>6.72</c:v>
                </c:pt>
                <c:pt idx="673">
                  <c:v>6.73</c:v>
                </c:pt>
                <c:pt idx="674">
                  <c:v>6.74</c:v>
                </c:pt>
                <c:pt idx="675">
                  <c:v>6.75</c:v>
                </c:pt>
                <c:pt idx="676">
                  <c:v>6.76</c:v>
                </c:pt>
                <c:pt idx="677">
                  <c:v>6.7700000000000005</c:v>
                </c:pt>
                <c:pt idx="678">
                  <c:v>6.78</c:v>
                </c:pt>
                <c:pt idx="679">
                  <c:v>6.79</c:v>
                </c:pt>
                <c:pt idx="680">
                  <c:v>6.8</c:v>
                </c:pt>
                <c:pt idx="681">
                  <c:v>6.81</c:v>
                </c:pt>
                <c:pt idx="682">
                  <c:v>6.8199999999999994</c:v>
                </c:pt>
                <c:pt idx="683">
                  <c:v>6.83</c:v>
                </c:pt>
                <c:pt idx="684">
                  <c:v>6.84</c:v>
                </c:pt>
                <c:pt idx="685">
                  <c:v>6.85</c:v>
                </c:pt>
                <c:pt idx="686">
                  <c:v>6.8599999999999994</c:v>
                </c:pt>
                <c:pt idx="687">
                  <c:v>6.87</c:v>
                </c:pt>
                <c:pt idx="688">
                  <c:v>6.88</c:v>
                </c:pt>
                <c:pt idx="689">
                  <c:v>6.89</c:v>
                </c:pt>
                <c:pt idx="690">
                  <c:v>6.9</c:v>
                </c:pt>
                <c:pt idx="691">
                  <c:v>6.91</c:v>
                </c:pt>
                <c:pt idx="692">
                  <c:v>6.92</c:v>
                </c:pt>
                <c:pt idx="693">
                  <c:v>6.9300000000000006</c:v>
                </c:pt>
                <c:pt idx="694">
                  <c:v>6.94</c:v>
                </c:pt>
                <c:pt idx="695">
                  <c:v>6.95</c:v>
                </c:pt>
                <c:pt idx="696">
                  <c:v>6.96</c:v>
                </c:pt>
                <c:pt idx="697">
                  <c:v>6.9700000000000006</c:v>
                </c:pt>
                <c:pt idx="698">
                  <c:v>6.98</c:v>
                </c:pt>
                <c:pt idx="699">
                  <c:v>6.99</c:v>
                </c:pt>
                <c:pt idx="700">
                  <c:v>7</c:v>
                </c:pt>
                <c:pt idx="701">
                  <c:v>7.01</c:v>
                </c:pt>
                <c:pt idx="702">
                  <c:v>7.02</c:v>
                </c:pt>
                <c:pt idx="703">
                  <c:v>7.03</c:v>
                </c:pt>
                <c:pt idx="704">
                  <c:v>7.04</c:v>
                </c:pt>
                <c:pt idx="705">
                  <c:v>7.05</c:v>
                </c:pt>
                <c:pt idx="706">
                  <c:v>7.06</c:v>
                </c:pt>
                <c:pt idx="707">
                  <c:v>7.07</c:v>
                </c:pt>
                <c:pt idx="708">
                  <c:v>7.08</c:v>
                </c:pt>
                <c:pt idx="709">
                  <c:v>7.09</c:v>
                </c:pt>
                <c:pt idx="710">
                  <c:v>7.1</c:v>
                </c:pt>
                <c:pt idx="711">
                  <c:v>7.1099999999999994</c:v>
                </c:pt>
                <c:pt idx="712">
                  <c:v>7.1199999999999992</c:v>
                </c:pt>
                <c:pt idx="713">
                  <c:v>7.13</c:v>
                </c:pt>
                <c:pt idx="714">
                  <c:v>7.14</c:v>
                </c:pt>
                <c:pt idx="715">
                  <c:v>7.1499999999999995</c:v>
                </c:pt>
                <c:pt idx="716">
                  <c:v>7.1599999999999993</c:v>
                </c:pt>
                <c:pt idx="717">
                  <c:v>7.17</c:v>
                </c:pt>
                <c:pt idx="718">
                  <c:v>7.18</c:v>
                </c:pt>
                <c:pt idx="719">
                  <c:v>7.1899999999999995</c:v>
                </c:pt>
                <c:pt idx="720">
                  <c:v>7.2</c:v>
                </c:pt>
                <c:pt idx="721">
                  <c:v>7.21</c:v>
                </c:pt>
                <c:pt idx="722">
                  <c:v>7.22</c:v>
                </c:pt>
                <c:pt idx="723">
                  <c:v>7.23</c:v>
                </c:pt>
                <c:pt idx="724">
                  <c:v>7.24</c:v>
                </c:pt>
                <c:pt idx="725">
                  <c:v>7.25</c:v>
                </c:pt>
                <c:pt idx="726">
                  <c:v>7.26</c:v>
                </c:pt>
                <c:pt idx="727">
                  <c:v>7.2700000000000005</c:v>
                </c:pt>
                <c:pt idx="728">
                  <c:v>7.28</c:v>
                </c:pt>
                <c:pt idx="729">
                  <c:v>7.29</c:v>
                </c:pt>
                <c:pt idx="730">
                  <c:v>7.3</c:v>
                </c:pt>
                <c:pt idx="731">
                  <c:v>7.31</c:v>
                </c:pt>
                <c:pt idx="732">
                  <c:v>7.3199999999999994</c:v>
                </c:pt>
                <c:pt idx="733">
                  <c:v>7.33</c:v>
                </c:pt>
                <c:pt idx="734">
                  <c:v>7.34</c:v>
                </c:pt>
                <c:pt idx="735">
                  <c:v>7.35</c:v>
                </c:pt>
                <c:pt idx="736">
                  <c:v>7.3599999999999994</c:v>
                </c:pt>
                <c:pt idx="737">
                  <c:v>7.37</c:v>
                </c:pt>
                <c:pt idx="738">
                  <c:v>7.38</c:v>
                </c:pt>
                <c:pt idx="739">
                  <c:v>7.39</c:v>
                </c:pt>
                <c:pt idx="740">
                  <c:v>7.4</c:v>
                </c:pt>
                <c:pt idx="741">
                  <c:v>7.41</c:v>
                </c:pt>
                <c:pt idx="742">
                  <c:v>7.42</c:v>
                </c:pt>
                <c:pt idx="743">
                  <c:v>7.4300000000000006</c:v>
                </c:pt>
                <c:pt idx="744">
                  <c:v>7.44</c:v>
                </c:pt>
                <c:pt idx="745">
                  <c:v>7.45</c:v>
                </c:pt>
                <c:pt idx="746">
                  <c:v>7.46</c:v>
                </c:pt>
                <c:pt idx="747">
                  <c:v>7.4700000000000006</c:v>
                </c:pt>
                <c:pt idx="748">
                  <c:v>7.48</c:v>
                </c:pt>
                <c:pt idx="749">
                  <c:v>7.49</c:v>
                </c:pt>
                <c:pt idx="750">
                  <c:v>7.5</c:v>
                </c:pt>
                <c:pt idx="751">
                  <c:v>7.51</c:v>
                </c:pt>
                <c:pt idx="752">
                  <c:v>7.52</c:v>
                </c:pt>
                <c:pt idx="753">
                  <c:v>7.53</c:v>
                </c:pt>
                <c:pt idx="754">
                  <c:v>7.54</c:v>
                </c:pt>
                <c:pt idx="755">
                  <c:v>7.55</c:v>
                </c:pt>
                <c:pt idx="756">
                  <c:v>7.56</c:v>
                </c:pt>
                <c:pt idx="757">
                  <c:v>7.57</c:v>
                </c:pt>
                <c:pt idx="758">
                  <c:v>7.58</c:v>
                </c:pt>
                <c:pt idx="759">
                  <c:v>7.59</c:v>
                </c:pt>
                <c:pt idx="760">
                  <c:v>7.6</c:v>
                </c:pt>
                <c:pt idx="761">
                  <c:v>7.6099999999999994</c:v>
                </c:pt>
                <c:pt idx="762">
                  <c:v>7.6199999999999992</c:v>
                </c:pt>
                <c:pt idx="763">
                  <c:v>7.63</c:v>
                </c:pt>
                <c:pt idx="764">
                  <c:v>7.64</c:v>
                </c:pt>
                <c:pt idx="765">
                  <c:v>7.6499999999999995</c:v>
                </c:pt>
                <c:pt idx="766">
                  <c:v>7.6599999999999993</c:v>
                </c:pt>
                <c:pt idx="767">
                  <c:v>7.67</c:v>
                </c:pt>
                <c:pt idx="768">
                  <c:v>7.68</c:v>
                </c:pt>
                <c:pt idx="769">
                  <c:v>7.6899999999999995</c:v>
                </c:pt>
                <c:pt idx="770">
                  <c:v>7.7</c:v>
                </c:pt>
                <c:pt idx="771">
                  <c:v>7.71</c:v>
                </c:pt>
                <c:pt idx="772">
                  <c:v>7.72</c:v>
                </c:pt>
                <c:pt idx="773">
                  <c:v>7.73</c:v>
                </c:pt>
                <c:pt idx="774">
                  <c:v>7.74</c:v>
                </c:pt>
                <c:pt idx="775">
                  <c:v>7.75</c:v>
                </c:pt>
                <c:pt idx="776">
                  <c:v>7.76</c:v>
                </c:pt>
                <c:pt idx="777">
                  <c:v>7.7700000000000005</c:v>
                </c:pt>
                <c:pt idx="778">
                  <c:v>7.78</c:v>
                </c:pt>
                <c:pt idx="779">
                  <c:v>7.79</c:v>
                </c:pt>
                <c:pt idx="780">
                  <c:v>7.8</c:v>
                </c:pt>
                <c:pt idx="781">
                  <c:v>7.81</c:v>
                </c:pt>
                <c:pt idx="782">
                  <c:v>7.8199999999999994</c:v>
                </c:pt>
                <c:pt idx="783">
                  <c:v>7.83</c:v>
                </c:pt>
                <c:pt idx="784">
                  <c:v>7.84</c:v>
                </c:pt>
                <c:pt idx="785">
                  <c:v>7.85</c:v>
                </c:pt>
                <c:pt idx="786">
                  <c:v>7.8599999999999994</c:v>
                </c:pt>
                <c:pt idx="787">
                  <c:v>7.87</c:v>
                </c:pt>
                <c:pt idx="788">
                  <c:v>7.88</c:v>
                </c:pt>
                <c:pt idx="789">
                  <c:v>7.89</c:v>
                </c:pt>
                <c:pt idx="790">
                  <c:v>7.9</c:v>
                </c:pt>
                <c:pt idx="791">
                  <c:v>7.91</c:v>
                </c:pt>
                <c:pt idx="792">
                  <c:v>7.92</c:v>
                </c:pt>
                <c:pt idx="793">
                  <c:v>7.9300000000000006</c:v>
                </c:pt>
                <c:pt idx="794">
                  <c:v>7.94</c:v>
                </c:pt>
                <c:pt idx="795">
                  <c:v>7.95</c:v>
                </c:pt>
                <c:pt idx="796">
                  <c:v>7.96</c:v>
                </c:pt>
                <c:pt idx="797">
                  <c:v>7.9700000000000006</c:v>
                </c:pt>
                <c:pt idx="798">
                  <c:v>7.98</c:v>
                </c:pt>
                <c:pt idx="799">
                  <c:v>7.99</c:v>
                </c:pt>
                <c:pt idx="800">
                  <c:v>8</c:v>
                </c:pt>
                <c:pt idx="801">
                  <c:v>8.01</c:v>
                </c:pt>
                <c:pt idx="802">
                  <c:v>8.02</c:v>
                </c:pt>
                <c:pt idx="803">
                  <c:v>8.0300000000000011</c:v>
                </c:pt>
                <c:pt idx="804">
                  <c:v>8.0400000000000009</c:v>
                </c:pt>
                <c:pt idx="805">
                  <c:v>8.0500000000000007</c:v>
                </c:pt>
                <c:pt idx="806">
                  <c:v>8.06</c:v>
                </c:pt>
                <c:pt idx="807">
                  <c:v>8.07</c:v>
                </c:pt>
                <c:pt idx="808">
                  <c:v>8.08</c:v>
                </c:pt>
                <c:pt idx="809">
                  <c:v>8.09</c:v>
                </c:pt>
                <c:pt idx="810">
                  <c:v>8.1</c:v>
                </c:pt>
                <c:pt idx="811">
                  <c:v>8.11</c:v>
                </c:pt>
                <c:pt idx="812">
                  <c:v>8.120000000000001</c:v>
                </c:pt>
                <c:pt idx="813">
                  <c:v>8.129999999999999</c:v>
                </c:pt>
                <c:pt idx="814">
                  <c:v>8.1399999999999988</c:v>
                </c:pt>
                <c:pt idx="815">
                  <c:v>8.15</c:v>
                </c:pt>
                <c:pt idx="816">
                  <c:v>8.16</c:v>
                </c:pt>
                <c:pt idx="817">
                  <c:v>8.17</c:v>
                </c:pt>
                <c:pt idx="818">
                  <c:v>8.18</c:v>
                </c:pt>
                <c:pt idx="819">
                  <c:v>8.19</c:v>
                </c:pt>
                <c:pt idx="820">
                  <c:v>8.2000000000000011</c:v>
                </c:pt>
                <c:pt idx="821">
                  <c:v>8.2100000000000009</c:v>
                </c:pt>
                <c:pt idx="822">
                  <c:v>8.2199999999999989</c:v>
                </c:pt>
                <c:pt idx="823">
                  <c:v>8.2299999999999986</c:v>
                </c:pt>
                <c:pt idx="824">
                  <c:v>8.2399999999999984</c:v>
                </c:pt>
                <c:pt idx="825">
                  <c:v>8.25</c:v>
                </c:pt>
                <c:pt idx="826">
                  <c:v>8.26</c:v>
                </c:pt>
                <c:pt idx="827">
                  <c:v>8.27</c:v>
                </c:pt>
                <c:pt idx="828">
                  <c:v>8.2800000000000011</c:v>
                </c:pt>
                <c:pt idx="829">
                  <c:v>8.2900000000000009</c:v>
                </c:pt>
                <c:pt idx="830">
                  <c:v>8.3000000000000007</c:v>
                </c:pt>
                <c:pt idx="831">
                  <c:v>8.31</c:v>
                </c:pt>
                <c:pt idx="832">
                  <c:v>8.32</c:v>
                </c:pt>
                <c:pt idx="833">
                  <c:v>8.33</c:v>
                </c:pt>
                <c:pt idx="834">
                  <c:v>8.34</c:v>
                </c:pt>
                <c:pt idx="835">
                  <c:v>8.3500000000000014</c:v>
                </c:pt>
                <c:pt idx="836">
                  <c:v>8.3600000000000012</c:v>
                </c:pt>
                <c:pt idx="837">
                  <c:v>8.3700000000000028</c:v>
                </c:pt>
                <c:pt idx="838">
                  <c:v>8.3800000000000008</c:v>
                </c:pt>
                <c:pt idx="839">
                  <c:v>8.39</c:v>
                </c:pt>
                <c:pt idx="840">
                  <c:v>8.4</c:v>
                </c:pt>
                <c:pt idx="841">
                  <c:v>8.41</c:v>
                </c:pt>
                <c:pt idx="842">
                  <c:v>8.42</c:v>
                </c:pt>
                <c:pt idx="843">
                  <c:v>8.43</c:v>
                </c:pt>
                <c:pt idx="844">
                  <c:v>8.44</c:v>
                </c:pt>
                <c:pt idx="845">
                  <c:v>8.4500000000000011</c:v>
                </c:pt>
                <c:pt idx="846">
                  <c:v>8.4600000000000026</c:v>
                </c:pt>
                <c:pt idx="847">
                  <c:v>8.4700000000000006</c:v>
                </c:pt>
                <c:pt idx="848">
                  <c:v>8.48</c:v>
                </c:pt>
                <c:pt idx="849">
                  <c:v>8.49</c:v>
                </c:pt>
                <c:pt idx="850">
                  <c:v>8.5</c:v>
                </c:pt>
                <c:pt idx="851">
                  <c:v>8.51</c:v>
                </c:pt>
                <c:pt idx="852">
                  <c:v>8.52</c:v>
                </c:pt>
                <c:pt idx="853">
                  <c:v>8.5300000000000011</c:v>
                </c:pt>
                <c:pt idx="854">
                  <c:v>8.5400000000000009</c:v>
                </c:pt>
                <c:pt idx="855">
                  <c:v>8.5500000000000007</c:v>
                </c:pt>
                <c:pt idx="856">
                  <c:v>8.56</c:v>
                </c:pt>
                <c:pt idx="857">
                  <c:v>8.57</c:v>
                </c:pt>
                <c:pt idx="858">
                  <c:v>8.58</c:v>
                </c:pt>
                <c:pt idx="859">
                  <c:v>8.59</c:v>
                </c:pt>
                <c:pt idx="860">
                  <c:v>8.6</c:v>
                </c:pt>
                <c:pt idx="861">
                  <c:v>8.61</c:v>
                </c:pt>
                <c:pt idx="862">
                  <c:v>8.620000000000001</c:v>
                </c:pt>
                <c:pt idx="863">
                  <c:v>8.629999999999999</c:v>
                </c:pt>
                <c:pt idx="864">
                  <c:v>8.6399999999999988</c:v>
                </c:pt>
                <c:pt idx="865">
                  <c:v>8.65</c:v>
                </c:pt>
                <c:pt idx="866">
                  <c:v>8.66</c:v>
                </c:pt>
                <c:pt idx="867">
                  <c:v>8.67</c:v>
                </c:pt>
                <c:pt idx="868">
                  <c:v>8.68</c:v>
                </c:pt>
                <c:pt idx="869">
                  <c:v>8.69</c:v>
                </c:pt>
                <c:pt idx="870">
                  <c:v>8.7000000000000011</c:v>
                </c:pt>
                <c:pt idx="871">
                  <c:v>8.7100000000000009</c:v>
                </c:pt>
                <c:pt idx="872">
                  <c:v>8.7199999999999989</c:v>
                </c:pt>
                <c:pt idx="873">
                  <c:v>8.7299999999999986</c:v>
                </c:pt>
                <c:pt idx="874">
                  <c:v>8.7399999999999984</c:v>
                </c:pt>
                <c:pt idx="875">
                  <c:v>8.75</c:v>
                </c:pt>
                <c:pt idx="876">
                  <c:v>8.76</c:v>
                </c:pt>
                <c:pt idx="877">
                  <c:v>8.77</c:v>
                </c:pt>
                <c:pt idx="878">
                  <c:v>8.7800000000000011</c:v>
                </c:pt>
                <c:pt idx="879">
                  <c:v>8.7900000000000009</c:v>
                </c:pt>
                <c:pt idx="880">
                  <c:v>8.8000000000000007</c:v>
                </c:pt>
                <c:pt idx="881">
                  <c:v>8.81</c:v>
                </c:pt>
                <c:pt idx="882">
                  <c:v>8.82</c:v>
                </c:pt>
                <c:pt idx="883">
                  <c:v>8.83</c:v>
                </c:pt>
                <c:pt idx="884">
                  <c:v>8.84</c:v>
                </c:pt>
                <c:pt idx="885">
                  <c:v>8.8500000000000014</c:v>
                </c:pt>
                <c:pt idx="886">
                  <c:v>8.8600000000000012</c:v>
                </c:pt>
                <c:pt idx="887">
                  <c:v>8.8700000000000028</c:v>
                </c:pt>
                <c:pt idx="888">
                  <c:v>8.8800000000000008</c:v>
                </c:pt>
                <c:pt idx="889">
                  <c:v>8.89</c:v>
                </c:pt>
                <c:pt idx="890">
                  <c:v>8.9</c:v>
                </c:pt>
                <c:pt idx="891">
                  <c:v>8.91</c:v>
                </c:pt>
                <c:pt idx="892">
                  <c:v>8.92</c:v>
                </c:pt>
                <c:pt idx="893">
                  <c:v>8.93</c:v>
                </c:pt>
                <c:pt idx="894">
                  <c:v>8.94</c:v>
                </c:pt>
                <c:pt idx="895">
                  <c:v>8.9500000000000011</c:v>
                </c:pt>
                <c:pt idx="896">
                  <c:v>8.9600000000000026</c:v>
                </c:pt>
                <c:pt idx="897">
                  <c:v>8.9700000000000006</c:v>
                </c:pt>
                <c:pt idx="898">
                  <c:v>8.98</c:v>
                </c:pt>
                <c:pt idx="899">
                  <c:v>8.99</c:v>
                </c:pt>
                <c:pt idx="900">
                  <c:v>9</c:v>
                </c:pt>
                <c:pt idx="901">
                  <c:v>9.01</c:v>
                </c:pt>
                <c:pt idx="902">
                  <c:v>9.02</c:v>
                </c:pt>
                <c:pt idx="903">
                  <c:v>9.0300000000000011</c:v>
                </c:pt>
                <c:pt idx="904">
                  <c:v>9.0400000000000009</c:v>
                </c:pt>
                <c:pt idx="905">
                  <c:v>9.0500000000000007</c:v>
                </c:pt>
                <c:pt idx="906">
                  <c:v>9.06</c:v>
                </c:pt>
                <c:pt idx="907">
                  <c:v>9.07</c:v>
                </c:pt>
                <c:pt idx="908">
                  <c:v>9.08</c:v>
                </c:pt>
                <c:pt idx="909">
                  <c:v>9.09</c:v>
                </c:pt>
                <c:pt idx="910">
                  <c:v>9.1</c:v>
                </c:pt>
                <c:pt idx="911">
                  <c:v>9.11</c:v>
                </c:pt>
                <c:pt idx="912">
                  <c:v>9.120000000000001</c:v>
                </c:pt>
                <c:pt idx="913">
                  <c:v>9.129999999999999</c:v>
                </c:pt>
                <c:pt idx="914">
                  <c:v>9.1399999999999988</c:v>
                </c:pt>
                <c:pt idx="915">
                  <c:v>9.15</c:v>
                </c:pt>
                <c:pt idx="916">
                  <c:v>9.16</c:v>
                </c:pt>
                <c:pt idx="917">
                  <c:v>9.17</c:v>
                </c:pt>
                <c:pt idx="918">
                  <c:v>9.18</c:v>
                </c:pt>
                <c:pt idx="919">
                  <c:v>9.19</c:v>
                </c:pt>
                <c:pt idx="920">
                  <c:v>9.2000000000000011</c:v>
                </c:pt>
                <c:pt idx="921">
                  <c:v>9.2100000000000009</c:v>
                </c:pt>
                <c:pt idx="922">
                  <c:v>9.2199999999999989</c:v>
                </c:pt>
                <c:pt idx="923">
                  <c:v>9.2299999999999986</c:v>
                </c:pt>
                <c:pt idx="924">
                  <c:v>9.2399999999999984</c:v>
                </c:pt>
                <c:pt idx="925">
                  <c:v>9.25</c:v>
                </c:pt>
                <c:pt idx="926">
                  <c:v>9.26</c:v>
                </c:pt>
                <c:pt idx="927">
                  <c:v>9.27</c:v>
                </c:pt>
                <c:pt idx="928">
                  <c:v>9.2800000000000011</c:v>
                </c:pt>
                <c:pt idx="929">
                  <c:v>9.2900000000000009</c:v>
                </c:pt>
                <c:pt idx="930">
                  <c:v>9.3000000000000007</c:v>
                </c:pt>
                <c:pt idx="931">
                  <c:v>9.31</c:v>
                </c:pt>
                <c:pt idx="932">
                  <c:v>9.32</c:v>
                </c:pt>
                <c:pt idx="933">
                  <c:v>9.33</c:v>
                </c:pt>
                <c:pt idx="934">
                  <c:v>9.34</c:v>
                </c:pt>
                <c:pt idx="935">
                  <c:v>9.3500000000000014</c:v>
                </c:pt>
                <c:pt idx="936">
                  <c:v>9.3600000000000012</c:v>
                </c:pt>
                <c:pt idx="937">
                  <c:v>9.3700000000000028</c:v>
                </c:pt>
                <c:pt idx="938">
                  <c:v>9.3800000000000008</c:v>
                </c:pt>
                <c:pt idx="939">
                  <c:v>9.39</c:v>
                </c:pt>
                <c:pt idx="940">
                  <c:v>9.4</c:v>
                </c:pt>
                <c:pt idx="941">
                  <c:v>9.41</c:v>
                </c:pt>
                <c:pt idx="942">
                  <c:v>9.42</c:v>
                </c:pt>
                <c:pt idx="943">
                  <c:v>9.43</c:v>
                </c:pt>
                <c:pt idx="944">
                  <c:v>9.44</c:v>
                </c:pt>
                <c:pt idx="945">
                  <c:v>9.4500000000000011</c:v>
                </c:pt>
                <c:pt idx="946">
                  <c:v>9.4600000000000026</c:v>
                </c:pt>
                <c:pt idx="947">
                  <c:v>9.4700000000000006</c:v>
                </c:pt>
                <c:pt idx="948">
                  <c:v>9.48</c:v>
                </c:pt>
                <c:pt idx="949">
                  <c:v>9.49</c:v>
                </c:pt>
                <c:pt idx="950">
                  <c:v>9.5</c:v>
                </c:pt>
                <c:pt idx="951">
                  <c:v>9.51</c:v>
                </c:pt>
                <c:pt idx="952">
                  <c:v>9.52</c:v>
                </c:pt>
                <c:pt idx="953">
                  <c:v>9.5300000000000011</c:v>
                </c:pt>
                <c:pt idx="954">
                  <c:v>9.5400000000000009</c:v>
                </c:pt>
                <c:pt idx="955">
                  <c:v>9.5500000000000007</c:v>
                </c:pt>
                <c:pt idx="956">
                  <c:v>9.56</c:v>
                </c:pt>
                <c:pt idx="957">
                  <c:v>9.57</c:v>
                </c:pt>
                <c:pt idx="958">
                  <c:v>9.58</c:v>
                </c:pt>
                <c:pt idx="959">
                  <c:v>9.59</c:v>
                </c:pt>
                <c:pt idx="960">
                  <c:v>9.6</c:v>
                </c:pt>
                <c:pt idx="961">
                  <c:v>9.61</c:v>
                </c:pt>
                <c:pt idx="962">
                  <c:v>9.620000000000001</c:v>
                </c:pt>
                <c:pt idx="963">
                  <c:v>9.629999999999999</c:v>
                </c:pt>
                <c:pt idx="964">
                  <c:v>9.6399999999999988</c:v>
                </c:pt>
                <c:pt idx="965">
                  <c:v>9.65</c:v>
                </c:pt>
                <c:pt idx="966">
                  <c:v>9.66</c:v>
                </c:pt>
                <c:pt idx="967">
                  <c:v>9.67</c:v>
                </c:pt>
                <c:pt idx="968">
                  <c:v>9.68</c:v>
                </c:pt>
                <c:pt idx="969">
                  <c:v>9.69</c:v>
                </c:pt>
                <c:pt idx="970">
                  <c:v>9.7000000000000011</c:v>
                </c:pt>
                <c:pt idx="971">
                  <c:v>9.7100000000000009</c:v>
                </c:pt>
                <c:pt idx="972">
                  <c:v>9.7199999999999989</c:v>
                </c:pt>
                <c:pt idx="973">
                  <c:v>9.7299999999999986</c:v>
                </c:pt>
                <c:pt idx="974">
                  <c:v>9.7399999999999984</c:v>
                </c:pt>
                <c:pt idx="975">
                  <c:v>9.75</c:v>
                </c:pt>
                <c:pt idx="976">
                  <c:v>9.76</c:v>
                </c:pt>
                <c:pt idx="977">
                  <c:v>9.77</c:v>
                </c:pt>
                <c:pt idx="978">
                  <c:v>9.7800000000000011</c:v>
                </c:pt>
                <c:pt idx="979">
                  <c:v>9.7900000000000009</c:v>
                </c:pt>
                <c:pt idx="980">
                  <c:v>9.8000000000000007</c:v>
                </c:pt>
                <c:pt idx="981">
                  <c:v>9.81</c:v>
                </c:pt>
                <c:pt idx="982">
                  <c:v>9.82</c:v>
                </c:pt>
                <c:pt idx="983">
                  <c:v>9.83</c:v>
                </c:pt>
                <c:pt idx="984">
                  <c:v>9.84</c:v>
                </c:pt>
                <c:pt idx="985">
                  <c:v>9.8500000000000014</c:v>
                </c:pt>
                <c:pt idx="986">
                  <c:v>9.8600000000000012</c:v>
                </c:pt>
                <c:pt idx="987">
                  <c:v>9.8700000000000028</c:v>
                </c:pt>
                <c:pt idx="988">
                  <c:v>9.8800000000000008</c:v>
                </c:pt>
                <c:pt idx="989">
                  <c:v>9.89</c:v>
                </c:pt>
                <c:pt idx="990">
                  <c:v>9.9</c:v>
                </c:pt>
                <c:pt idx="991">
                  <c:v>9.91</c:v>
                </c:pt>
                <c:pt idx="992">
                  <c:v>9.92</c:v>
                </c:pt>
                <c:pt idx="993">
                  <c:v>9.93</c:v>
                </c:pt>
                <c:pt idx="994">
                  <c:v>9.94</c:v>
                </c:pt>
                <c:pt idx="995">
                  <c:v>9.9500000000000011</c:v>
                </c:pt>
                <c:pt idx="996">
                  <c:v>9.9600000000000026</c:v>
                </c:pt>
                <c:pt idx="997">
                  <c:v>9.9700000000000006</c:v>
                </c:pt>
                <c:pt idx="998">
                  <c:v>9.98</c:v>
                </c:pt>
                <c:pt idx="999">
                  <c:v>9.99</c:v>
                </c:pt>
                <c:pt idx="1000">
                  <c:v>10</c:v>
                </c:pt>
                <c:pt idx="1001">
                  <c:v>10</c:v>
                </c:pt>
                <c:pt idx="1002">
                  <c:v>10</c:v>
                </c:pt>
                <c:pt idx="1003">
                  <c:v>10</c:v>
                </c:pt>
                <c:pt idx="1004">
                  <c:v>10.1</c:v>
                </c:pt>
                <c:pt idx="1005">
                  <c:v>10.1</c:v>
                </c:pt>
                <c:pt idx="1006">
                  <c:v>10.1</c:v>
                </c:pt>
                <c:pt idx="1007">
                  <c:v>10.1</c:v>
                </c:pt>
                <c:pt idx="1008">
                  <c:v>10.1</c:v>
                </c:pt>
                <c:pt idx="1009">
                  <c:v>10.1</c:v>
                </c:pt>
                <c:pt idx="1010">
                  <c:v>10.1</c:v>
                </c:pt>
                <c:pt idx="1011">
                  <c:v>10.1</c:v>
                </c:pt>
                <c:pt idx="1012">
                  <c:v>10.1</c:v>
                </c:pt>
                <c:pt idx="1013">
                  <c:v>10.1</c:v>
                </c:pt>
                <c:pt idx="1014">
                  <c:v>10.200000000000001</c:v>
                </c:pt>
                <c:pt idx="1015">
                  <c:v>10.200000000000001</c:v>
                </c:pt>
                <c:pt idx="1016">
                  <c:v>10.200000000000001</c:v>
                </c:pt>
                <c:pt idx="1017">
                  <c:v>10.200000000000001</c:v>
                </c:pt>
                <c:pt idx="1018">
                  <c:v>10.200000000000001</c:v>
                </c:pt>
                <c:pt idx="1019">
                  <c:v>10.200000000000001</c:v>
                </c:pt>
                <c:pt idx="1020">
                  <c:v>10.200000000000001</c:v>
                </c:pt>
                <c:pt idx="1021">
                  <c:v>10.200000000000001</c:v>
                </c:pt>
                <c:pt idx="1022">
                  <c:v>10.200000000000001</c:v>
                </c:pt>
                <c:pt idx="1023">
                  <c:v>10.200000000000001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</c:v>
                </c:pt>
                <c:pt idx="1034">
                  <c:v>10.4</c:v>
                </c:pt>
                <c:pt idx="1035">
                  <c:v>10.4</c:v>
                </c:pt>
                <c:pt idx="1036">
                  <c:v>10.4</c:v>
                </c:pt>
                <c:pt idx="1037">
                  <c:v>10.4</c:v>
                </c:pt>
                <c:pt idx="1038">
                  <c:v>10.4</c:v>
                </c:pt>
                <c:pt idx="1039">
                  <c:v>10.4</c:v>
                </c:pt>
                <c:pt idx="1040">
                  <c:v>10.4</c:v>
                </c:pt>
                <c:pt idx="1041">
                  <c:v>10.4</c:v>
                </c:pt>
                <c:pt idx="1042">
                  <c:v>10.4</c:v>
                </c:pt>
                <c:pt idx="1043">
                  <c:v>10.4</c:v>
                </c:pt>
                <c:pt idx="1044">
                  <c:v>10.4</c:v>
                </c:pt>
                <c:pt idx="1045">
                  <c:v>10.5</c:v>
                </c:pt>
                <c:pt idx="1046">
                  <c:v>10.5</c:v>
                </c:pt>
                <c:pt idx="1047">
                  <c:v>10.5</c:v>
                </c:pt>
                <c:pt idx="1048">
                  <c:v>10.5</c:v>
                </c:pt>
                <c:pt idx="1049">
                  <c:v>10.5</c:v>
                </c:pt>
                <c:pt idx="1050">
                  <c:v>10.5</c:v>
                </c:pt>
                <c:pt idx="1051">
                  <c:v>10.5</c:v>
                </c:pt>
                <c:pt idx="1052">
                  <c:v>10.5</c:v>
                </c:pt>
                <c:pt idx="1053">
                  <c:v>10.5</c:v>
                </c:pt>
                <c:pt idx="1054">
                  <c:v>10.6</c:v>
                </c:pt>
                <c:pt idx="1055">
                  <c:v>10.6</c:v>
                </c:pt>
                <c:pt idx="1056">
                  <c:v>10.6</c:v>
                </c:pt>
                <c:pt idx="1057">
                  <c:v>10.6</c:v>
                </c:pt>
                <c:pt idx="1058">
                  <c:v>10.6</c:v>
                </c:pt>
                <c:pt idx="1059">
                  <c:v>10.6</c:v>
                </c:pt>
                <c:pt idx="1060">
                  <c:v>10.6</c:v>
                </c:pt>
                <c:pt idx="1061">
                  <c:v>10.6</c:v>
                </c:pt>
                <c:pt idx="1062">
                  <c:v>10.6</c:v>
                </c:pt>
                <c:pt idx="1063">
                  <c:v>10.6</c:v>
                </c:pt>
                <c:pt idx="1064">
                  <c:v>10.7</c:v>
                </c:pt>
                <c:pt idx="1065">
                  <c:v>10.7</c:v>
                </c:pt>
                <c:pt idx="1066">
                  <c:v>10.7</c:v>
                </c:pt>
                <c:pt idx="1067">
                  <c:v>10.7</c:v>
                </c:pt>
                <c:pt idx="1068">
                  <c:v>10.7</c:v>
                </c:pt>
                <c:pt idx="1069">
                  <c:v>10.7</c:v>
                </c:pt>
                <c:pt idx="1070">
                  <c:v>10.7</c:v>
                </c:pt>
                <c:pt idx="1071">
                  <c:v>10.7</c:v>
                </c:pt>
                <c:pt idx="1072">
                  <c:v>10.7</c:v>
                </c:pt>
                <c:pt idx="1073">
                  <c:v>10.7</c:v>
                </c:pt>
                <c:pt idx="1074">
                  <c:v>10.8</c:v>
                </c:pt>
                <c:pt idx="1075">
                  <c:v>10.8</c:v>
                </c:pt>
                <c:pt idx="1076">
                  <c:v>10.8</c:v>
                </c:pt>
                <c:pt idx="1077">
                  <c:v>10.8</c:v>
                </c:pt>
                <c:pt idx="1078">
                  <c:v>10.8</c:v>
                </c:pt>
                <c:pt idx="1079">
                  <c:v>10.8</c:v>
                </c:pt>
                <c:pt idx="1080">
                  <c:v>10.8</c:v>
                </c:pt>
                <c:pt idx="1081">
                  <c:v>10.8</c:v>
                </c:pt>
                <c:pt idx="1082">
                  <c:v>10.8</c:v>
                </c:pt>
                <c:pt idx="1083">
                  <c:v>10.8</c:v>
                </c:pt>
                <c:pt idx="1084">
                  <c:v>10.9</c:v>
                </c:pt>
                <c:pt idx="1085">
                  <c:v>10.9</c:v>
                </c:pt>
                <c:pt idx="1086">
                  <c:v>10.9</c:v>
                </c:pt>
                <c:pt idx="1087">
                  <c:v>10.9</c:v>
                </c:pt>
                <c:pt idx="1088">
                  <c:v>10.9</c:v>
                </c:pt>
                <c:pt idx="1089">
                  <c:v>10.9</c:v>
                </c:pt>
                <c:pt idx="1090">
                  <c:v>10.9</c:v>
                </c:pt>
                <c:pt idx="1091">
                  <c:v>10.9</c:v>
                </c:pt>
                <c:pt idx="1092">
                  <c:v>10.9</c:v>
                </c:pt>
                <c:pt idx="1093">
                  <c:v>10.9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11.1</c:v>
                </c:pt>
                <c:pt idx="1105">
                  <c:v>11.1</c:v>
                </c:pt>
                <c:pt idx="1106">
                  <c:v>11.1</c:v>
                </c:pt>
                <c:pt idx="1107">
                  <c:v>11.1</c:v>
                </c:pt>
                <c:pt idx="1108">
                  <c:v>11.1</c:v>
                </c:pt>
                <c:pt idx="1109">
                  <c:v>11.1</c:v>
                </c:pt>
                <c:pt idx="1110">
                  <c:v>11.1</c:v>
                </c:pt>
                <c:pt idx="1111">
                  <c:v>11.1</c:v>
                </c:pt>
                <c:pt idx="1112">
                  <c:v>11.1</c:v>
                </c:pt>
                <c:pt idx="1113">
                  <c:v>11.1</c:v>
                </c:pt>
                <c:pt idx="1114">
                  <c:v>11.2</c:v>
                </c:pt>
                <c:pt idx="1115">
                  <c:v>11.2</c:v>
                </c:pt>
                <c:pt idx="1116">
                  <c:v>11.2</c:v>
                </c:pt>
                <c:pt idx="1117">
                  <c:v>11.2</c:v>
                </c:pt>
                <c:pt idx="1118">
                  <c:v>11.2</c:v>
                </c:pt>
                <c:pt idx="1119">
                  <c:v>11.2</c:v>
                </c:pt>
                <c:pt idx="1120">
                  <c:v>11.2</c:v>
                </c:pt>
                <c:pt idx="1121">
                  <c:v>11.2</c:v>
                </c:pt>
                <c:pt idx="1122">
                  <c:v>11.2</c:v>
                </c:pt>
                <c:pt idx="1123">
                  <c:v>11.2</c:v>
                </c:pt>
                <c:pt idx="1124">
                  <c:v>11.3</c:v>
                </c:pt>
                <c:pt idx="1125">
                  <c:v>11.3</c:v>
                </c:pt>
                <c:pt idx="1126">
                  <c:v>11.3</c:v>
                </c:pt>
                <c:pt idx="1127">
                  <c:v>11.3</c:v>
                </c:pt>
                <c:pt idx="1128">
                  <c:v>11.3</c:v>
                </c:pt>
                <c:pt idx="1129">
                  <c:v>11.3</c:v>
                </c:pt>
                <c:pt idx="1130">
                  <c:v>11.3</c:v>
                </c:pt>
                <c:pt idx="1131">
                  <c:v>11.3</c:v>
                </c:pt>
                <c:pt idx="1132">
                  <c:v>11.3</c:v>
                </c:pt>
                <c:pt idx="1133">
                  <c:v>11.3</c:v>
                </c:pt>
                <c:pt idx="1134">
                  <c:v>11.4</c:v>
                </c:pt>
                <c:pt idx="1135">
                  <c:v>11.4</c:v>
                </c:pt>
                <c:pt idx="1136">
                  <c:v>11.4</c:v>
                </c:pt>
                <c:pt idx="1137">
                  <c:v>11.4</c:v>
                </c:pt>
                <c:pt idx="1138">
                  <c:v>11.4</c:v>
                </c:pt>
                <c:pt idx="1139">
                  <c:v>11.4</c:v>
                </c:pt>
                <c:pt idx="1140">
                  <c:v>11.4</c:v>
                </c:pt>
                <c:pt idx="1141">
                  <c:v>11.4</c:v>
                </c:pt>
                <c:pt idx="1142">
                  <c:v>11.4</c:v>
                </c:pt>
                <c:pt idx="1143">
                  <c:v>11.4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11.6</c:v>
                </c:pt>
                <c:pt idx="1155">
                  <c:v>11.6</c:v>
                </c:pt>
                <c:pt idx="1156">
                  <c:v>11.6</c:v>
                </c:pt>
                <c:pt idx="1157">
                  <c:v>11.6</c:v>
                </c:pt>
                <c:pt idx="1158">
                  <c:v>11.6</c:v>
                </c:pt>
                <c:pt idx="1159">
                  <c:v>11.6</c:v>
                </c:pt>
                <c:pt idx="1160">
                  <c:v>11.6</c:v>
                </c:pt>
                <c:pt idx="1161">
                  <c:v>11.6</c:v>
                </c:pt>
                <c:pt idx="1162">
                  <c:v>11.6</c:v>
                </c:pt>
                <c:pt idx="1163">
                  <c:v>11.6</c:v>
                </c:pt>
                <c:pt idx="1164">
                  <c:v>11.7</c:v>
                </c:pt>
                <c:pt idx="1165">
                  <c:v>11.7</c:v>
                </c:pt>
                <c:pt idx="1166">
                  <c:v>11.7</c:v>
                </c:pt>
                <c:pt idx="1167">
                  <c:v>11.7</c:v>
                </c:pt>
                <c:pt idx="1168">
                  <c:v>11.7</c:v>
                </c:pt>
                <c:pt idx="1169">
                  <c:v>11.7</c:v>
                </c:pt>
                <c:pt idx="1170">
                  <c:v>11.7</c:v>
                </c:pt>
                <c:pt idx="1171">
                  <c:v>11.7</c:v>
                </c:pt>
                <c:pt idx="1172">
                  <c:v>11.7</c:v>
                </c:pt>
                <c:pt idx="1173">
                  <c:v>11.7</c:v>
                </c:pt>
                <c:pt idx="1174">
                  <c:v>11.8</c:v>
                </c:pt>
                <c:pt idx="1175">
                  <c:v>11.8</c:v>
                </c:pt>
                <c:pt idx="1176">
                  <c:v>11.8</c:v>
                </c:pt>
                <c:pt idx="1177">
                  <c:v>11.8</c:v>
                </c:pt>
                <c:pt idx="1178">
                  <c:v>11.8</c:v>
                </c:pt>
                <c:pt idx="1179">
                  <c:v>11.8</c:v>
                </c:pt>
                <c:pt idx="1180">
                  <c:v>11.8</c:v>
                </c:pt>
                <c:pt idx="1181">
                  <c:v>11.8</c:v>
                </c:pt>
                <c:pt idx="1182">
                  <c:v>11.8</c:v>
                </c:pt>
                <c:pt idx="1183">
                  <c:v>11.8</c:v>
                </c:pt>
                <c:pt idx="1184">
                  <c:v>11.9</c:v>
                </c:pt>
                <c:pt idx="1185">
                  <c:v>11.9</c:v>
                </c:pt>
                <c:pt idx="1186">
                  <c:v>11.9</c:v>
                </c:pt>
                <c:pt idx="1187">
                  <c:v>11.9</c:v>
                </c:pt>
                <c:pt idx="1188">
                  <c:v>11.9</c:v>
                </c:pt>
                <c:pt idx="1189">
                  <c:v>11.9</c:v>
                </c:pt>
                <c:pt idx="1190">
                  <c:v>11.9</c:v>
                </c:pt>
                <c:pt idx="1191">
                  <c:v>11.9</c:v>
                </c:pt>
                <c:pt idx="1192">
                  <c:v>11.9</c:v>
                </c:pt>
                <c:pt idx="1193">
                  <c:v>11.9</c:v>
                </c:pt>
                <c:pt idx="1194">
                  <c:v>12</c:v>
                </c:pt>
                <c:pt idx="1195">
                  <c:v>12</c:v>
                </c:pt>
                <c:pt idx="1196">
                  <c:v>12</c:v>
                </c:pt>
                <c:pt idx="1197">
                  <c:v>12</c:v>
                </c:pt>
                <c:pt idx="1198">
                  <c:v>12</c:v>
                </c:pt>
                <c:pt idx="1199">
                  <c:v>12</c:v>
                </c:pt>
                <c:pt idx="1200">
                  <c:v>12</c:v>
                </c:pt>
                <c:pt idx="1201">
                  <c:v>12</c:v>
                </c:pt>
                <c:pt idx="1202">
                  <c:v>12</c:v>
                </c:pt>
                <c:pt idx="1203">
                  <c:v>12</c:v>
                </c:pt>
                <c:pt idx="1204">
                  <c:v>12.1</c:v>
                </c:pt>
                <c:pt idx="1205">
                  <c:v>12.1</c:v>
                </c:pt>
                <c:pt idx="1206">
                  <c:v>12.1</c:v>
                </c:pt>
                <c:pt idx="1207">
                  <c:v>12.1</c:v>
                </c:pt>
                <c:pt idx="1208">
                  <c:v>12.1</c:v>
                </c:pt>
                <c:pt idx="1209">
                  <c:v>12.1</c:v>
                </c:pt>
                <c:pt idx="1210">
                  <c:v>12.1</c:v>
                </c:pt>
                <c:pt idx="1211">
                  <c:v>12.1</c:v>
                </c:pt>
                <c:pt idx="1212">
                  <c:v>12.1</c:v>
                </c:pt>
                <c:pt idx="1213">
                  <c:v>12.1</c:v>
                </c:pt>
                <c:pt idx="1214">
                  <c:v>12.2</c:v>
                </c:pt>
                <c:pt idx="1215">
                  <c:v>12.2</c:v>
                </c:pt>
                <c:pt idx="1216">
                  <c:v>12.2</c:v>
                </c:pt>
                <c:pt idx="1217">
                  <c:v>12.2</c:v>
                </c:pt>
                <c:pt idx="1218">
                  <c:v>12.2</c:v>
                </c:pt>
                <c:pt idx="1219">
                  <c:v>12.2</c:v>
                </c:pt>
                <c:pt idx="1220">
                  <c:v>12.2</c:v>
                </c:pt>
                <c:pt idx="1221">
                  <c:v>12.2</c:v>
                </c:pt>
                <c:pt idx="1222">
                  <c:v>12.2</c:v>
                </c:pt>
                <c:pt idx="1223">
                  <c:v>12.2</c:v>
                </c:pt>
                <c:pt idx="1224">
                  <c:v>12.3</c:v>
                </c:pt>
                <c:pt idx="1225">
                  <c:v>12.3</c:v>
                </c:pt>
                <c:pt idx="1226">
                  <c:v>12.3</c:v>
                </c:pt>
                <c:pt idx="1227">
                  <c:v>12.3</c:v>
                </c:pt>
                <c:pt idx="1228">
                  <c:v>12.3</c:v>
                </c:pt>
                <c:pt idx="1229">
                  <c:v>12.3</c:v>
                </c:pt>
                <c:pt idx="1230">
                  <c:v>12.3</c:v>
                </c:pt>
                <c:pt idx="1231">
                  <c:v>12.3</c:v>
                </c:pt>
                <c:pt idx="1232">
                  <c:v>12.3</c:v>
                </c:pt>
                <c:pt idx="1233">
                  <c:v>12.3</c:v>
                </c:pt>
                <c:pt idx="1234">
                  <c:v>12.4</c:v>
                </c:pt>
                <c:pt idx="1235">
                  <c:v>12.4</c:v>
                </c:pt>
                <c:pt idx="1236">
                  <c:v>12.4</c:v>
                </c:pt>
                <c:pt idx="1237">
                  <c:v>12.4</c:v>
                </c:pt>
                <c:pt idx="1238">
                  <c:v>12.4</c:v>
                </c:pt>
                <c:pt idx="1239">
                  <c:v>12.4</c:v>
                </c:pt>
                <c:pt idx="1240">
                  <c:v>12.4</c:v>
                </c:pt>
                <c:pt idx="1241">
                  <c:v>12.4</c:v>
                </c:pt>
                <c:pt idx="1242">
                  <c:v>12.4</c:v>
                </c:pt>
                <c:pt idx="1243">
                  <c:v>12.4</c:v>
                </c:pt>
                <c:pt idx="1244">
                  <c:v>12.5</c:v>
                </c:pt>
                <c:pt idx="1245">
                  <c:v>12.5</c:v>
                </c:pt>
                <c:pt idx="1246">
                  <c:v>12.5</c:v>
                </c:pt>
                <c:pt idx="1247">
                  <c:v>12.5</c:v>
                </c:pt>
                <c:pt idx="1248">
                  <c:v>12.5</c:v>
                </c:pt>
                <c:pt idx="1249">
                  <c:v>12.5</c:v>
                </c:pt>
                <c:pt idx="1250">
                  <c:v>12.5</c:v>
                </c:pt>
                <c:pt idx="1251">
                  <c:v>12.5</c:v>
                </c:pt>
                <c:pt idx="1252">
                  <c:v>12.5</c:v>
                </c:pt>
                <c:pt idx="1253">
                  <c:v>12.5</c:v>
                </c:pt>
                <c:pt idx="1254">
                  <c:v>12.6</c:v>
                </c:pt>
                <c:pt idx="1255">
                  <c:v>12.6</c:v>
                </c:pt>
                <c:pt idx="1256">
                  <c:v>12.6</c:v>
                </c:pt>
                <c:pt idx="1257">
                  <c:v>12.6</c:v>
                </c:pt>
                <c:pt idx="1258">
                  <c:v>12.6</c:v>
                </c:pt>
                <c:pt idx="1259">
                  <c:v>12.6</c:v>
                </c:pt>
                <c:pt idx="1260">
                  <c:v>12.6</c:v>
                </c:pt>
                <c:pt idx="1261">
                  <c:v>12.6</c:v>
                </c:pt>
                <c:pt idx="1262">
                  <c:v>12.6</c:v>
                </c:pt>
                <c:pt idx="1263">
                  <c:v>12.6</c:v>
                </c:pt>
                <c:pt idx="1264">
                  <c:v>12.7</c:v>
                </c:pt>
                <c:pt idx="1265">
                  <c:v>12.7</c:v>
                </c:pt>
                <c:pt idx="1266">
                  <c:v>12.7</c:v>
                </c:pt>
                <c:pt idx="1267">
                  <c:v>12.7</c:v>
                </c:pt>
                <c:pt idx="1268">
                  <c:v>12.7</c:v>
                </c:pt>
                <c:pt idx="1269">
                  <c:v>12.7</c:v>
                </c:pt>
                <c:pt idx="1270">
                  <c:v>12.7</c:v>
                </c:pt>
                <c:pt idx="1271">
                  <c:v>12.7</c:v>
                </c:pt>
                <c:pt idx="1272">
                  <c:v>12.7</c:v>
                </c:pt>
                <c:pt idx="1273">
                  <c:v>12.7</c:v>
                </c:pt>
                <c:pt idx="1274">
                  <c:v>12.8</c:v>
                </c:pt>
                <c:pt idx="1275">
                  <c:v>12.8</c:v>
                </c:pt>
                <c:pt idx="1276">
                  <c:v>12.8</c:v>
                </c:pt>
                <c:pt idx="1277">
                  <c:v>12.8</c:v>
                </c:pt>
                <c:pt idx="1278">
                  <c:v>12.8</c:v>
                </c:pt>
                <c:pt idx="1279">
                  <c:v>12.8</c:v>
                </c:pt>
                <c:pt idx="1280">
                  <c:v>12.8</c:v>
                </c:pt>
                <c:pt idx="1281">
                  <c:v>12.8</c:v>
                </c:pt>
                <c:pt idx="1282">
                  <c:v>12.8</c:v>
                </c:pt>
                <c:pt idx="1283">
                  <c:v>12.8</c:v>
                </c:pt>
                <c:pt idx="1284">
                  <c:v>12.9</c:v>
                </c:pt>
                <c:pt idx="1285">
                  <c:v>12.9</c:v>
                </c:pt>
                <c:pt idx="1286">
                  <c:v>12.9</c:v>
                </c:pt>
                <c:pt idx="1287">
                  <c:v>12.9</c:v>
                </c:pt>
                <c:pt idx="1288">
                  <c:v>12.9</c:v>
                </c:pt>
                <c:pt idx="1289">
                  <c:v>12.9</c:v>
                </c:pt>
                <c:pt idx="1290">
                  <c:v>12.9</c:v>
                </c:pt>
                <c:pt idx="1291">
                  <c:v>12.9</c:v>
                </c:pt>
                <c:pt idx="1292">
                  <c:v>12.9</c:v>
                </c:pt>
                <c:pt idx="1293">
                  <c:v>12.9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13.1</c:v>
                </c:pt>
                <c:pt idx="1305">
                  <c:v>13.1</c:v>
                </c:pt>
                <c:pt idx="1306">
                  <c:v>13.1</c:v>
                </c:pt>
                <c:pt idx="1307">
                  <c:v>13.1</c:v>
                </c:pt>
                <c:pt idx="1308">
                  <c:v>13.1</c:v>
                </c:pt>
                <c:pt idx="1309">
                  <c:v>13.1</c:v>
                </c:pt>
                <c:pt idx="1310">
                  <c:v>13.1</c:v>
                </c:pt>
                <c:pt idx="1311">
                  <c:v>13.1</c:v>
                </c:pt>
                <c:pt idx="1312">
                  <c:v>13.1</c:v>
                </c:pt>
                <c:pt idx="1313">
                  <c:v>13.1</c:v>
                </c:pt>
                <c:pt idx="1314">
                  <c:v>13.2</c:v>
                </c:pt>
                <c:pt idx="1315">
                  <c:v>13.2</c:v>
                </c:pt>
                <c:pt idx="1316">
                  <c:v>13.2</c:v>
                </c:pt>
                <c:pt idx="1317">
                  <c:v>13.2</c:v>
                </c:pt>
                <c:pt idx="1318">
                  <c:v>13.2</c:v>
                </c:pt>
                <c:pt idx="1319">
                  <c:v>13.2</c:v>
                </c:pt>
                <c:pt idx="1320">
                  <c:v>13.2</c:v>
                </c:pt>
                <c:pt idx="1321">
                  <c:v>13.2</c:v>
                </c:pt>
                <c:pt idx="1322">
                  <c:v>13.2</c:v>
                </c:pt>
                <c:pt idx="1323">
                  <c:v>13.2</c:v>
                </c:pt>
                <c:pt idx="1324">
                  <c:v>13.3</c:v>
                </c:pt>
                <c:pt idx="1325">
                  <c:v>13.3</c:v>
                </c:pt>
                <c:pt idx="1326">
                  <c:v>13.3</c:v>
                </c:pt>
                <c:pt idx="1327">
                  <c:v>13.3</c:v>
                </c:pt>
                <c:pt idx="1328">
                  <c:v>13.3</c:v>
                </c:pt>
                <c:pt idx="1329">
                  <c:v>13.3</c:v>
                </c:pt>
                <c:pt idx="1330">
                  <c:v>13.3</c:v>
                </c:pt>
                <c:pt idx="1331">
                  <c:v>13.3</c:v>
                </c:pt>
                <c:pt idx="1332">
                  <c:v>13.3</c:v>
                </c:pt>
                <c:pt idx="1333">
                  <c:v>13.3</c:v>
                </c:pt>
                <c:pt idx="1334">
                  <c:v>13.4</c:v>
                </c:pt>
                <c:pt idx="1335">
                  <c:v>13.4</c:v>
                </c:pt>
                <c:pt idx="1336">
                  <c:v>13.4</c:v>
                </c:pt>
                <c:pt idx="1337">
                  <c:v>13.4</c:v>
                </c:pt>
                <c:pt idx="1338">
                  <c:v>13.4</c:v>
                </c:pt>
                <c:pt idx="1339">
                  <c:v>13.4</c:v>
                </c:pt>
                <c:pt idx="1340">
                  <c:v>13.4</c:v>
                </c:pt>
                <c:pt idx="1341">
                  <c:v>13.4</c:v>
                </c:pt>
                <c:pt idx="1342">
                  <c:v>13.4</c:v>
                </c:pt>
                <c:pt idx="1343">
                  <c:v>13.4</c:v>
                </c:pt>
                <c:pt idx="1344">
                  <c:v>13.5</c:v>
                </c:pt>
                <c:pt idx="1345">
                  <c:v>13.5</c:v>
                </c:pt>
                <c:pt idx="1346">
                  <c:v>13.5</c:v>
                </c:pt>
                <c:pt idx="1347">
                  <c:v>13.5</c:v>
                </c:pt>
                <c:pt idx="1348">
                  <c:v>13.5</c:v>
                </c:pt>
                <c:pt idx="1349">
                  <c:v>13.5</c:v>
                </c:pt>
                <c:pt idx="1350">
                  <c:v>13.5</c:v>
                </c:pt>
                <c:pt idx="1351">
                  <c:v>13.5</c:v>
                </c:pt>
                <c:pt idx="1352">
                  <c:v>13.5</c:v>
                </c:pt>
                <c:pt idx="1353">
                  <c:v>13.5</c:v>
                </c:pt>
                <c:pt idx="1354">
                  <c:v>13.6</c:v>
                </c:pt>
                <c:pt idx="1355">
                  <c:v>13.6</c:v>
                </c:pt>
                <c:pt idx="1356">
                  <c:v>13.6</c:v>
                </c:pt>
                <c:pt idx="1357">
                  <c:v>13.6</c:v>
                </c:pt>
                <c:pt idx="1358">
                  <c:v>13.6</c:v>
                </c:pt>
                <c:pt idx="1359">
                  <c:v>13.6</c:v>
                </c:pt>
                <c:pt idx="1360">
                  <c:v>13.6</c:v>
                </c:pt>
                <c:pt idx="1361">
                  <c:v>13.6</c:v>
                </c:pt>
                <c:pt idx="1362">
                  <c:v>13.6</c:v>
                </c:pt>
                <c:pt idx="1363">
                  <c:v>13.6</c:v>
                </c:pt>
                <c:pt idx="1364">
                  <c:v>13.7</c:v>
                </c:pt>
                <c:pt idx="1365">
                  <c:v>13.7</c:v>
                </c:pt>
                <c:pt idx="1366">
                  <c:v>13.7</c:v>
                </c:pt>
                <c:pt idx="1367">
                  <c:v>13.7</c:v>
                </c:pt>
                <c:pt idx="1368">
                  <c:v>13.7</c:v>
                </c:pt>
                <c:pt idx="1369">
                  <c:v>13.7</c:v>
                </c:pt>
                <c:pt idx="1370">
                  <c:v>13.7</c:v>
                </c:pt>
                <c:pt idx="1371">
                  <c:v>13.7</c:v>
                </c:pt>
                <c:pt idx="1372">
                  <c:v>13.7</c:v>
                </c:pt>
                <c:pt idx="1373">
                  <c:v>13.7</c:v>
                </c:pt>
                <c:pt idx="1374">
                  <c:v>13.8</c:v>
                </c:pt>
                <c:pt idx="1375">
                  <c:v>13.8</c:v>
                </c:pt>
                <c:pt idx="1376">
                  <c:v>13.8</c:v>
                </c:pt>
                <c:pt idx="1377">
                  <c:v>13.8</c:v>
                </c:pt>
                <c:pt idx="1378">
                  <c:v>13.8</c:v>
                </c:pt>
                <c:pt idx="1379">
                  <c:v>13.8</c:v>
                </c:pt>
                <c:pt idx="1380">
                  <c:v>13.8</c:v>
                </c:pt>
                <c:pt idx="1381">
                  <c:v>13.8</c:v>
                </c:pt>
                <c:pt idx="1382">
                  <c:v>13.8</c:v>
                </c:pt>
                <c:pt idx="1383">
                  <c:v>13.8</c:v>
                </c:pt>
                <c:pt idx="1384">
                  <c:v>13.9</c:v>
                </c:pt>
                <c:pt idx="1385">
                  <c:v>13.9</c:v>
                </c:pt>
                <c:pt idx="1386">
                  <c:v>13.9</c:v>
                </c:pt>
                <c:pt idx="1387">
                  <c:v>13.9</c:v>
                </c:pt>
                <c:pt idx="1388">
                  <c:v>13.9</c:v>
                </c:pt>
                <c:pt idx="1389">
                  <c:v>13.9</c:v>
                </c:pt>
                <c:pt idx="1390">
                  <c:v>13.9</c:v>
                </c:pt>
                <c:pt idx="1391">
                  <c:v>13.9</c:v>
                </c:pt>
                <c:pt idx="1392">
                  <c:v>13.9</c:v>
                </c:pt>
                <c:pt idx="1393">
                  <c:v>13.9</c:v>
                </c:pt>
                <c:pt idx="1394">
                  <c:v>14</c:v>
                </c:pt>
                <c:pt idx="1395">
                  <c:v>14</c:v>
                </c:pt>
                <c:pt idx="1396">
                  <c:v>14</c:v>
                </c:pt>
                <c:pt idx="1397">
                  <c:v>14</c:v>
                </c:pt>
                <c:pt idx="1398">
                  <c:v>14</c:v>
                </c:pt>
                <c:pt idx="1399">
                  <c:v>14</c:v>
                </c:pt>
                <c:pt idx="1400">
                  <c:v>14</c:v>
                </c:pt>
                <c:pt idx="1401">
                  <c:v>14</c:v>
                </c:pt>
                <c:pt idx="1402">
                  <c:v>14</c:v>
                </c:pt>
                <c:pt idx="1403">
                  <c:v>14</c:v>
                </c:pt>
                <c:pt idx="1404">
                  <c:v>14.1</c:v>
                </c:pt>
                <c:pt idx="1405">
                  <c:v>14.1</c:v>
                </c:pt>
                <c:pt idx="1406">
                  <c:v>14.1</c:v>
                </c:pt>
                <c:pt idx="1407">
                  <c:v>14.1</c:v>
                </c:pt>
                <c:pt idx="1408">
                  <c:v>14.1</c:v>
                </c:pt>
                <c:pt idx="1409">
                  <c:v>14.1</c:v>
                </c:pt>
                <c:pt idx="1410">
                  <c:v>14.1</c:v>
                </c:pt>
                <c:pt idx="1411">
                  <c:v>14.1</c:v>
                </c:pt>
                <c:pt idx="1412">
                  <c:v>14.1</c:v>
                </c:pt>
                <c:pt idx="1413">
                  <c:v>14.1</c:v>
                </c:pt>
                <c:pt idx="1414">
                  <c:v>14.2</c:v>
                </c:pt>
                <c:pt idx="1415">
                  <c:v>14.2</c:v>
                </c:pt>
                <c:pt idx="1416">
                  <c:v>14.2</c:v>
                </c:pt>
                <c:pt idx="1417">
                  <c:v>14.2</c:v>
                </c:pt>
                <c:pt idx="1418">
                  <c:v>14.2</c:v>
                </c:pt>
                <c:pt idx="1419">
                  <c:v>14.2</c:v>
                </c:pt>
                <c:pt idx="1420">
                  <c:v>14.2</c:v>
                </c:pt>
                <c:pt idx="1421">
                  <c:v>14.2</c:v>
                </c:pt>
                <c:pt idx="1422">
                  <c:v>14.2</c:v>
                </c:pt>
                <c:pt idx="1423">
                  <c:v>14.2</c:v>
                </c:pt>
                <c:pt idx="1424">
                  <c:v>14.3</c:v>
                </c:pt>
                <c:pt idx="1425">
                  <c:v>14.3</c:v>
                </c:pt>
                <c:pt idx="1426">
                  <c:v>14.3</c:v>
                </c:pt>
                <c:pt idx="1427">
                  <c:v>14.3</c:v>
                </c:pt>
                <c:pt idx="1428">
                  <c:v>14.3</c:v>
                </c:pt>
                <c:pt idx="1429">
                  <c:v>14.3</c:v>
                </c:pt>
                <c:pt idx="1430">
                  <c:v>14.3</c:v>
                </c:pt>
                <c:pt idx="1431">
                  <c:v>14.3</c:v>
                </c:pt>
                <c:pt idx="1432">
                  <c:v>14.3</c:v>
                </c:pt>
                <c:pt idx="1433">
                  <c:v>14.3</c:v>
                </c:pt>
                <c:pt idx="1434">
                  <c:v>14.4</c:v>
                </c:pt>
                <c:pt idx="1435">
                  <c:v>14.4</c:v>
                </c:pt>
                <c:pt idx="1436">
                  <c:v>14.4</c:v>
                </c:pt>
                <c:pt idx="1437">
                  <c:v>14.4</c:v>
                </c:pt>
                <c:pt idx="1438">
                  <c:v>14.4</c:v>
                </c:pt>
                <c:pt idx="1439">
                  <c:v>14.4</c:v>
                </c:pt>
                <c:pt idx="1440">
                  <c:v>14.4</c:v>
                </c:pt>
                <c:pt idx="1441">
                  <c:v>14.4</c:v>
                </c:pt>
                <c:pt idx="1442">
                  <c:v>14.4</c:v>
                </c:pt>
                <c:pt idx="1443">
                  <c:v>14.4</c:v>
                </c:pt>
                <c:pt idx="1444">
                  <c:v>14.5</c:v>
                </c:pt>
                <c:pt idx="1445">
                  <c:v>14.5</c:v>
                </c:pt>
                <c:pt idx="1446">
                  <c:v>14.5</c:v>
                </c:pt>
                <c:pt idx="1447">
                  <c:v>14.5</c:v>
                </c:pt>
                <c:pt idx="1448">
                  <c:v>14.5</c:v>
                </c:pt>
                <c:pt idx="1449">
                  <c:v>14.5</c:v>
                </c:pt>
                <c:pt idx="1450">
                  <c:v>14.5</c:v>
                </c:pt>
                <c:pt idx="1451">
                  <c:v>14.5</c:v>
                </c:pt>
                <c:pt idx="1452">
                  <c:v>14.5</c:v>
                </c:pt>
                <c:pt idx="1453">
                  <c:v>14.5</c:v>
                </c:pt>
                <c:pt idx="1454">
                  <c:v>14.6</c:v>
                </c:pt>
                <c:pt idx="1455">
                  <c:v>14.6</c:v>
                </c:pt>
                <c:pt idx="1456">
                  <c:v>14.6</c:v>
                </c:pt>
                <c:pt idx="1457">
                  <c:v>14.6</c:v>
                </c:pt>
                <c:pt idx="1458">
                  <c:v>14.6</c:v>
                </c:pt>
                <c:pt idx="1459">
                  <c:v>14.6</c:v>
                </c:pt>
                <c:pt idx="1460">
                  <c:v>14.6</c:v>
                </c:pt>
                <c:pt idx="1461">
                  <c:v>14.6</c:v>
                </c:pt>
                <c:pt idx="1462">
                  <c:v>14.6</c:v>
                </c:pt>
                <c:pt idx="1463">
                  <c:v>14.6</c:v>
                </c:pt>
                <c:pt idx="1464">
                  <c:v>14.7</c:v>
                </c:pt>
                <c:pt idx="1465">
                  <c:v>14.7</c:v>
                </c:pt>
                <c:pt idx="1466">
                  <c:v>14.7</c:v>
                </c:pt>
                <c:pt idx="1467">
                  <c:v>14.7</c:v>
                </c:pt>
                <c:pt idx="1468">
                  <c:v>14.7</c:v>
                </c:pt>
                <c:pt idx="1469">
                  <c:v>14.7</c:v>
                </c:pt>
                <c:pt idx="1470">
                  <c:v>14.7</c:v>
                </c:pt>
                <c:pt idx="1471">
                  <c:v>14.7</c:v>
                </c:pt>
                <c:pt idx="1472">
                  <c:v>14.7</c:v>
                </c:pt>
                <c:pt idx="1473">
                  <c:v>14.7</c:v>
                </c:pt>
                <c:pt idx="1474">
                  <c:v>14.8</c:v>
                </c:pt>
                <c:pt idx="1475">
                  <c:v>14.8</c:v>
                </c:pt>
                <c:pt idx="1476">
                  <c:v>14.8</c:v>
                </c:pt>
                <c:pt idx="1477">
                  <c:v>14.8</c:v>
                </c:pt>
                <c:pt idx="1478">
                  <c:v>14.8</c:v>
                </c:pt>
                <c:pt idx="1479">
                  <c:v>14.8</c:v>
                </c:pt>
                <c:pt idx="1480">
                  <c:v>14.8</c:v>
                </c:pt>
                <c:pt idx="1481">
                  <c:v>14.8</c:v>
                </c:pt>
                <c:pt idx="1482">
                  <c:v>14.8</c:v>
                </c:pt>
                <c:pt idx="1483">
                  <c:v>14.8</c:v>
                </c:pt>
                <c:pt idx="1484">
                  <c:v>14.9</c:v>
                </c:pt>
                <c:pt idx="1485">
                  <c:v>14.9</c:v>
                </c:pt>
                <c:pt idx="1486">
                  <c:v>14.9</c:v>
                </c:pt>
                <c:pt idx="1487">
                  <c:v>14.9</c:v>
                </c:pt>
                <c:pt idx="1488">
                  <c:v>14.9</c:v>
                </c:pt>
                <c:pt idx="1489">
                  <c:v>14.9</c:v>
                </c:pt>
                <c:pt idx="1490">
                  <c:v>14.9</c:v>
                </c:pt>
                <c:pt idx="1491">
                  <c:v>14.9</c:v>
                </c:pt>
                <c:pt idx="1492">
                  <c:v>14.9</c:v>
                </c:pt>
                <c:pt idx="1493">
                  <c:v>14.9</c:v>
                </c:pt>
                <c:pt idx="1494">
                  <c:v>14.9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15.1</c:v>
                </c:pt>
                <c:pt idx="1506">
                  <c:v>15.1</c:v>
                </c:pt>
                <c:pt idx="1507">
                  <c:v>15.1</c:v>
                </c:pt>
                <c:pt idx="1508">
                  <c:v>15.1</c:v>
                </c:pt>
                <c:pt idx="1509">
                  <c:v>15.1</c:v>
                </c:pt>
                <c:pt idx="1510">
                  <c:v>15.1</c:v>
                </c:pt>
                <c:pt idx="1511">
                  <c:v>15.1</c:v>
                </c:pt>
                <c:pt idx="1512">
                  <c:v>15.1</c:v>
                </c:pt>
                <c:pt idx="1513">
                  <c:v>15.1</c:v>
                </c:pt>
                <c:pt idx="1514">
                  <c:v>15.1</c:v>
                </c:pt>
                <c:pt idx="1515">
                  <c:v>15.2</c:v>
                </c:pt>
                <c:pt idx="1516">
                  <c:v>15.2</c:v>
                </c:pt>
                <c:pt idx="1517">
                  <c:v>15.2</c:v>
                </c:pt>
                <c:pt idx="1518">
                  <c:v>15.2</c:v>
                </c:pt>
                <c:pt idx="1519">
                  <c:v>15.2</c:v>
                </c:pt>
                <c:pt idx="1520">
                  <c:v>15.2</c:v>
                </c:pt>
                <c:pt idx="1521">
                  <c:v>15.2</c:v>
                </c:pt>
                <c:pt idx="1522">
                  <c:v>15.2</c:v>
                </c:pt>
                <c:pt idx="1523">
                  <c:v>15.2</c:v>
                </c:pt>
                <c:pt idx="1524">
                  <c:v>15.2</c:v>
                </c:pt>
                <c:pt idx="1525">
                  <c:v>15.3</c:v>
                </c:pt>
                <c:pt idx="1526">
                  <c:v>15.3</c:v>
                </c:pt>
                <c:pt idx="1527">
                  <c:v>15.3</c:v>
                </c:pt>
                <c:pt idx="1528">
                  <c:v>15.3</c:v>
                </c:pt>
                <c:pt idx="1529">
                  <c:v>15.3</c:v>
                </c:pt>
                <c:pt idx="1530">
                  <c:v>15.3</c:v>
                </c:pt>
                <c:pt idx="1531">
                  <c:v>15.3</c:v>
                </c:pt>
                <c:pt idx="1532">
                  <c:v>15.3</c:v>
                </c:pt>
                <c:pt idx="1533">
                  <c:v>15.3</c:v>
                </c:pt>
                <c:pt idx="1534">
                  <c:v>15.3</c:v>
                </c:pt>
                <c:pt idx="1535">
                  <c:v>15.4</c:v>
                </c:pt>
                <c:pt idx="1536">
                  <c:v>15.4</c:v>
                </c:pt>
                <c:pt idx="1537">
                  <c:v>15.4</c:v>
                </c:pt>
                <c:pt idx="1538">
                  <c:v>15.4</c:v>
                </c:pt>
                <c:pt idx="1539">
                  <c:v>15.4</c:v>
                </c:pt>
                <c:pt idx="1540">
                  <c:v>15.4</c:v>
                </c:pt>
                <c:pt idx="1541">
                  <c:v>15.4</c:v>
                </c:pt>
                <c:pt idx="1542">
                  <c:v>15.4</c:v>
                </c:pt>
                <c:pt idx="1543">
                  <c:v>15.4</c:v>
                </c:pt>
                <c:pt idx="1544">
                  <c:v>15.4</c:v>
                </c:pt>
                <c:pt idx="1545">
                  <c:v>15.5</c:v>
                </c:pt>
                <c:pt idx="1546">
                  <c:v>15.5</c:v>
                </c:pt>
                <c:pt idx="1547">
                  <c:v>15.5</c:v>
                </c:pt>
                <c:pt idx="1548">
                  <c:v>15.5</c:v>
                </c:pt>
                <c:pt idx="1549">
                  <c:v>15.5</c:v>
                </c:pt>
                <c:pt idx="1550">
                  <c:v>15.5</c:v>
                </c:pt>
                <c:pt idx="1551">
                  <c:v>15.5</c:v>
                </c:pt>
                <c:pt idx="1552">
                  <c:v>15.5</c:v>
                </c:pt>
                <c:pt idx="1553">
                  <c:v>15.5</c:v>
                </c:pt>
                <c:pt idx="1554">
                  <c:v>15.5</c:v>
                </c:pt>
                <c:pt idx="1555">
                  <c:v>15.6</c:v>
                </c:pt>
                <c:pt idx="1556">
                  <c:v>15.6</c:v>
                </c:pt>
                <c:pt idx="1557">
                  <c:v>15.6</c:v>
                </c:pt>
                <c:pt idx="1558">
                  <c:v>15.6</c:v>
                </c:pt>
                <c:pt idx="1559">
                  <c:v>15.6</c:v>
                </c:pt>
                <c:pt idx="1560">
                  <c:v>15.6</c:v>
                </c:pt>
                <c:pt idx="1561">
                  <c:v>15.6</c:v>
                </c:pt>
                <c:pt idx="1562">
                  <c:v>15.6</c:v>
                </c:pt>
                <c:pt idx="1563">
                  <c:v>15.6</c:v>
                </c:pt>
                <c:pt idx="1564">
                  <c:v>15.6</c:v>
                </c:pt>
                <c:pt idx="1565">
                  <c:v>15.7</c:v>
                </c:pt>
                <c:pt idx="1566">
                  <c:v>15.7</c:v>
                </c:pt>
                <c:pt idx="1567">
                  <c:v>15.7</c:v>
                </c:pt>
                <c:pt idx="1568">
                  <c:v>15.7</c:v>
                </c:pt>
                <c:pt idx="1569">
                  <c:v>15.7</c:v>
                </c:pt>
                <c:pt idx="1570">
                  <c:v>15.7</c:v>
                </c:pt>
                <c:pt idx="1571">
                  <c:v>15.7</c:v>
                </c:pt>
                <c:pt idx="1572">
                  <c:v>15.7</c:v>
                </c:pt>
                <c:pt idx="1573">
                  <c:v>15.7</c:v>
                </c:pt>
                <c:pt idx="1574">
                  <c:v>15.7</c:v>
                </c:pt>
                <c:pt idx="1575">
                  <c:v>15.8</c:v>
                </c:pt>
                <c:pt idx="1576">
                  <c:v>15.8</c:v>
                </c:pt>
                <c:pt idx="1577">
                  <c:v>15.8</c:v>
                </c:pt>
                <c:pt idx="1578">
                  <c:v>15.8</c:v>
                </c:pt>
                <c:pt idx="1579">
                  <c:v>15.8</c:v>
                </c:pt>
                <c:pt idx="1580">
                  <c:v>15.8</c:v>
                </c:pt>
                <c:pt idx="1581">
                  <c:v>15.8</c:v>
                </c:pt>
                <c:pt idx="1582">
                  <c:v>15.8</c:v>
                </c:pt>
                <c:pt idx="1583">
                  <c:v>15.8</c:v>
                </c:pt>
                <c:pt idx="1584">
                  <c:v>15.8</c:v>
                </c:pt>
                <c:pt idx="1585">
                  <c:v>15.9</c:v>
                </c:pt>
                <c:pt idx="1586">
                  <c:v>15.9</c:v>
                </c:pt>
                <c:pt idx="1587">
                  <c:v>15.9</c:v>
                </c:pt>
                <c:pt idx="1588">
                  <c:v>15.9</c:v>
                </c:pt>
                <c:pt idx="1589">
                  <c:v>15.9</c:v>
                </c:pt>
                <c:pt idx="1590">
                  <c:v>15.9</c:v>
                </c:pt>
                <c:pt idx="1591">
                  <c:v>15.9</c:v>
                </c:pt>
                <c:pt idx="1592">
                  <c:v>15.9</c:v>
                </c:pt>
                <c:pt idx="1593">
                  <c:v>15.9</c:v>
                </c:pt>
                <c:pt idx="1594">
                  <c:v>15.9</c:v>
                </c:pt>
                <c:pt idx="1595">
                  <c:v>16</c:v>
                </c:pt>
                <c:pt idx="1596">
                  <c:v>16</c:v>
                </c:pt>
                <c:pt idx="1597">
                  <c:v>16</c:v>
                </c:pt>
                <c:pt idx="1598">
                  <c:v>16</c:v>
                </c:pt>
                <c:pt idx="1599">
                  <c:v>16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16.100000000000001</c:v>
                </c:pt>
                <c:pt idx="1606">
                  <c:v>16.100000000000001</c:v>
                </c:pt>
                <c:pt idx="1607">
                  <c:v>16.100000000000001</c:v>
                </c:pt>
                <c:pt idx="1608">
                  <c:v>16.100000000000001</c:v>
                </c:pt>
                <c:pt idx="1609">
                  <c:v>16.100000000000001</c:v>
                </c:pt>
                <c:pt idx="1610">
                  <c:v>16.100000000000001</c:v>
                </c:pt>
                <c:pt idx="1611">
                  <c:v>16.100000000000001</c:v>
                </c:pt>
                <c:pt idx="1612">
                  <c:v>16.100000000000001</c:v>
                </c:pt>
                <c:pt idx="1613">
                  <c:v>16.100000000000001</c:v>
                </c:pt>
                <c:pt idx="1614">
                  <c:v>16.100000000000001</c:v>
                </c:pt>
                <c:pt idx="1615">
                  <c:v>16.2</c:v>
                </c:pt>
                <c:pt idx="1616">
                  <c:v>16.2</c:v>
                </c:pt>
                <c:pt idx="1617">
                  <c:v>16.2</c:v>
                </c:pt>
                <c:pt idx="1618">
                  <c:v>16.2</c:v>
                </c:pt>
                <c:pt idx="1619">
                  <c:v>16.2</c:v>
                </c:pt>
                <c:pt idx="1620">
                  <c:v>16.2</c:v>
                </c:pt>
                <c:pt idx="1621">
                  <c:v>16.2</c:v>
                </c:pt>
                <c:pt idx="1622">
                  <c:v>16.2</c:v>
                </c:pt>
                <c:pt idx="1623">
                  <c:v>16.2</c:v>
                </c:pt>
                <c:pt idx="1624">
                  <c:v>16.2</c:v>
                </c:pt>
                <c:pt idx="1625">
                  <c:v>16.3</c:v>
                </c:pt>
                <c:pt idx="1626">
                  <c:v>16.3</c:v>
                </c:pt>
                <c:pt idx="1627">
                  <c:v>16.3</c:v>
                </c:pt>
                <c:pt idx="1628">
                  <c:v>16.3</c:v>
                </c:pt>
                <c:pt idx="1629">
                  <c:v>16.3</c:v>
                </c:pt>
                <c:pt idx="1630">
                  <c:v>16.3</c:v>
                </c:pt>
                <c:pt idx="1631">
                  <c:v>16.3</c:v>
                </c:pt>
                <c:pt idx="1632">
                  <c:v>16.3</c:v>
                </c:pt>
                <c:pt idx="1633">
                  <c:v>16.3</c:v>
                </c:pt>
                <c:pt idx="1634">
                  <c:v>16.3</c:v>
                </c:pt>
                <c:pt idx="1635">
                  <c:v>16.399999999999999</c:v>
                </c:pt>
                <c:pt idx="1636">
                  <c:v>16.399999999999999</c:v>
                </c:pt>
                <c:pt idx="1637">
                  <c:v>16.399999999999999</c:v>
                </c:pt>
                <c:pt idx="1638">
                  <c:v>16.399999999999999</c:v>
                </c:pt>
                <c:pt idx="1639">
                  <c:v>16.399999999999999</c:v>
                </c:pt>
                <c:pt idx="1640">
                  <c:v>16.399999999999999</c:v>
                </c:pt>
                <c:pt idx="1641">
                  <c:v>16.399999999999999</c:v>
                </c:pt>
                <c:pt idx="1642">
                  <c:v>16.399999999999999</c:v>
                </c:pt>
                <c:pt idx="1643">
                  <c:v>16.399999999999999</c:v>
                </c:pt>
                <c:pt idx="1644">
                  <c:v>16.399999999999999</c:v>
                </c:pt>
                <c:pt idx="1645">
                  <c:v>16.5</c:v>
                </c:pt>
                <c:pt idx="1646">
                  <c:v>16.5</c:v>
                </c:pt>
                <c:pt idx="1647">
                  <c:v>16.5</c:v>
                </c:pt>
                <c:pt idx="1648">
                  <c:v>16.5</c:v>
                </c:pt>
                <c:pt idx="1649">
                  <c:v>16.5</c:v>
                </c:pt>
                <c:pt idx="1650">
                  <c:v>16.5</c:v>
                </c:pt>
                <c:pt idx="1651">
                  <c:v>16.5</c:v>
                </c:pt>
                <c:pt idx="1652">
                  <c:v>16.5</c:v>
                </c:pt>
                <c:pt idx="1653">
                  <c:v>16.5</c:v>
                </c:pt>
                <c:pt idx="1654">
                  <c:v>16.5</c:v>
                </c:pt>
                <c:pt idx="1655">
                  <c:v>16.600000000000001</c:v>
                </c:pt>
                <c:pt idx="1656">
                  <c:v>16.600000000000001</c:v>
                </c:pt>
                <c:pt idx="1657">
                  <c:v>16.600000000000001</c:v>
                </c:pt>
                <c:pt idx="1658">
                  <c:v>16.600000000000001</c:v>
                </c:pt>
                <c:pt idx="1659">
                  <c:v>16.600000000000001</c:v>
                </c:pt>
                <c:pt idx="1660">
                  <c:v>16.600000000000001</c:v>
                </c:pt>
                <c:pt idx="1661">
                  <c:v>16.600000000000001</c:v>
                </c:pt>
                <c:pt idx="1662">
                  <c:v>16.600000000000001</c:v>
                </c:pt>
                <c:pt idx="1663">
                  <c:v>16.600000000000001</c:v>
                </c:pt>
                <c:pt idx="1664">
                  <c:v>16.600000000000001</c:v>
                </c:pt>
                <c:pt idx="1665">
                  <c:v>16.7</c:v>
                </c:pt>
                <c:pt idx="1666">
                  <c:v>16.7</c:v>
                </c:pt>
                <c:pt idx="1667">
                  <c:v>16.7</c:v>
                </c:pt>
                <c:pt idx="1668">
                  <c:v>16.7</c:v>
                </c:pt>
                <c:pt idx="1669">
                  <c:v>16.7</c:v>
                </c:pt>
                <c:pt idx="1670">
                  <c:v>16.7</c:v>
                </c:pt>
                <c:pt idx="1671">
                  <c:v>16.7</c:v>
                </c:pt>
                <c:pt idx="1672">
                  <c:v>16.7</c:v>
                </c:pt>
                <c:pt idx="1673">
                  <c:v>16.7</c:v>
                </c:pt>
                <c:pt idx="1674">
                  <c:v>16.7</c:v>
                </c:pt>
                <c:pt idx="1675">
                  <c:v>16.8</c:v>
                </c:pt>
                <c:pt idx="1676">
                  <c:v>16.8</c:v>
                </c:pt>
                <c:pt idx="1677">
                  <c:v>16.8</c:v>
                </c:pt>
                <c:pt idx="1678">
                  <c:v>16.8</c:v>
                </c:pt>
                <c:pt idx="1679">
                  <c:v>16.8</c:v>
                </c:pt>
                <c:pt idx="1680">
                  <c:v>16.8</c:v>
                </c:pt>
                <c:pt idx="1681">
                  <c:v>16.8</c:v>
                </c:pt>
                <c:pt idx="1682">
                  <c:v>16.8</c:v>
                </c:pt>
                <c:pt idx="1683">
                  <c:v>16.8</c:v>
                </c:pt>
                <c:pt idx="1684">
                  <c:v>16.8</c:v>
                </c:pt>
                <c:pt idx="1685">
                  <c:v>16.899999999999999</c:v>
                </c:pt>
                <c:pt idx="1686">
                  <c:v>16.899999999999999</c:v>
                </c:pt>
                <c:pt idx="1687">
                  <c:v>16.899999999999999</c:v>
                </c:pt>
                <c:pt idx="1688">
                  <c:v>16.899999999999999</c:v>
                </c:pt>
                <c:pt idx="1689">
                  <c:v>16.899999999999999</c:v>
                </c:pt>
                <c:pt idx="1690">
                  <c:v>16.899999999999999</c:v>
                </c:pt>
                <c:pt idx="1691">
                  <c:v>16.899999999999999</c:v>
                </c:pt>
                <c:pt idx="1692">
                  <c:v>16.899999999999999</c:v>
                </c:pt>
                <c:pt idx="1693">
                  <c:v>16.899999999999999</c:v>
                </c:pt>
                <c:pt idx="1694">
                  <c:v>16.899999999999999</c:v>
                </c:pt>
                <c:pt idx="1695">
                  <c:v>17</c:v>
                </c:pt>
                <c:pt idx="1696">
                  <c:v>17</c:v>
                </c:pt>
                <c:pt idx="1697">
                  <c:v>17</c:v>
                </c:pt>
                <c:pt idx="1698">
                  <c:v>17</c:v>
                </c:pt>
                <c:pt idx="1699">
                  <c:v>17</c:v>
                </c:pt>
                <c:pt idx="1700">
                  <c:v>17</c:v>
                </c:pt>
                <c:pt idx="1701">
                  <c:v>17</c:v>
                </c:pt>
                <c:pt idx="1702">
                  <c:v>17</c:v>
                </c:pt>
                <c:pt idx="1703">
                  <c:v>17</c:v>
                </c:pt>
                <c:pt idx="1704">
                  <c:v>17</c:v>
                </c:pt>
                <c:pt idx="1705">
                  <c:v>17.100000000000001</c:v>
                </c:pt>
                <c:pt idx="1706">
                  <c:v>17.100000000000001</c:v>
                </c:pt>
                <c:pt idx="1707">
                  <c:v>17.100000000000001</c:v>
                </c:pt>
                <c:pt idx="1708">
                  <c:v>17.100000000000001</c:v>
                </c:pt>
                <c:pt idx="1709">
                  <c:v>17.100000000000001</c:v>
                </c:pt>
                <c:pt idx="1710">
                  <c:v>17.100000000000001</c:v>
                </c:pt>
                <c:pt idx="1711">
                  <c:v>17.100000000000001</c:v>
                </c:pt>
                <c:pt idx="1712">
                  <c:v>17.100000000000001</c:v>
                </c:pt>
                <c:pt idx="1713">
                  <c:v>17.100000000000001</c:v>
                </c:pt>
                <c:pt idx="1714">
                  <c:v>17.100000000000001</c:v>
                </c:pt>
                <c:pt idx="1715">
                  <c:v>17.2</c:v>
                </c:pt>
                <c:pt idx="1716">
                  <c:v>17.2</c:v>
                </c:pt>
                <c:pt idx="1717">
                  <c:v>17.2</c:v>
                </c:pt>
                <c:pt idx="1718">
                  <c:v>17.2</c:v>
                </c:pt>
                <c:pt idx="1719">
                  <c:v>17.2</c:v>
                </c:pt>
                <c:pt idx="1720">
                  <c:v>17.2</c:v>
                </c:pt>
                <c:pt idx="1721">
                  <c:v>17.2</c:v>
                </c:pt>
                <c:pt idx="1722">
                  <c:v>17.2</c:v>
                </c:pt>
                <c:pt idx="1723">
                  <c:v>17.2</c:v>
                </c:pt>
                <c:pt idx="1724">
                  <c:v>17.2</c:v>
                </c:pt>
                <c:pt idx="1725">
                  <c:v>17.3</c:v>
                </c:pt>
                <c:pt idx="1726">
                  <c:v>17.3</c:v>
                </c:pt>
                <c:pt idx="1727">
                  <c:v>17.3</c:v>
                </c:pt>
                <c:pt idx="1728">
                  <c:v>17.3</c:v>
                </c:pt>
                <c:pt idx="1729">
                  <c:v>17.3</c:v>
                </c:pt>
                <c:pt idx="1730">
                  <c:v>17.3</c:v>
                </c:pt>
                <c:pt idx="1731">
                  <c:v>17.3</c:v>
                </c:pt>
                <c:pt idx="1732">
                  <c:v>17.3</c:v>
                </c:pt>
                <c:pt idx="1733">
                  <c:v>17.3</c:v>
                </c:pt>
                <c:pt idx="1734">
                  <c:v>17.3</c:v>
                </c:pt>
                <c:pt idx="1735">
                  <c:v>17.399999999999999</c:v>
                </c:pt>
                <c:pt idx="1736">
                  <c:v>17.399999999999999</c:v>
                </c:pt>
                <c:pt idx="1737">
                  <c:v>17.399999999999999</c:v>
                </c:pt>
                <c:pt idx="1738">
                  <c:v>17.399999999999999</c:v>
                </c:pt>
                <c:pt idx="1739">
                  <c:v>17.399999999999999</c:v>
                </c:pt>
                <c:pt idx="1740">
                  <c:v>17.399999999999999</c:v>
                </c:pt>
                <c:pt idx="1741">
                  <c:v>17.399999999999999</c:v>
                </c:pt>
                <c:pt idx="1742">
                  <c:v>17.399999999999999</c:v>
                </c:pt>
                <c:pt idx="1743">
                  <c:v>17.399999999999999</c:v>
                </c:pt>
                <c:pt idx="1744">
                  <c:v>17.399999999999999</c:v>
                </c:pt>
                <c:pt idx="1745">
                  <c:v>17.5</c:v>
                </c:pt>
                <c:pt idx="1746">
                  <c:v>17.5</c:v>
                </c:pt>
                <c:pt idx="1747">
                  <c:v>17.5</c:v>
                </c:pt>
                <c:pt idx="1748">
                  <c:v>17.5</c:v>
                </c:pt>
                <c:pt idx="1749">
                  <c:v>17.5</c:v>
                </c:pt>
                <c:pt idx="1750">
                  <c:v>17.5</c:v>
                </c:pt>
                <c:pt idx="1751">
                  <c:v>17.5</c:v>
                </c:pt>
                <c:pt idx="1752">
                  <c:v>17.5</c:v>
                </c:pt>
                <c:pt idx="1753">
                  <c:v>17.5</c:v>
                </c:pt>
                <c:pt idx="1754">
                  <c:v>17.5</c:v>
                </c:pt>
                <c:pt idx="1755">
                  <c:v>17.600000000000001</c:v>
                </c:pt>
                <c:pt idx="1756">
                  <c:v>17.600000000000001</c:v>
                </c:pt>
                <c:pt idx="1757">
                  <c:v>17.600000000000001</c:v>
                </c:pt>
                <c:pt idx="1758">
                  <c:v>17.600000000000001</c:v>
                </c:pt>
                <c:pt idx="1759">
                  <c:v>17.600000000000001</c:v>
                </c:pt>
                <c:pt idx="1760">
                  <c:v>17.600000000000001</c:v>
                </c:pt>
                <c:pt idx="1761">
                  <c:v>17.600000000000001</c:v>
                </c:pt>
                <c:pt idx="1762">
                  <c:v>17.600000000000001</c:v>
                </c:pt>
                <c:pt idx="1763">
                  <c:v>17.600000000000001</c:v>
                </c:pt>
                <c:pt idx="1764">
                  <c:v>17.600000000000001</c:v>
                </c:pt>
                <c:pt idx="1765">
                  <c:v>17.7</c:v>
                </c:pt>
                <c:pt idx="1766">
                  <c:v>17.7</c:v>
                </c:pt>
                <c:pt idx="1767">
                  <c:v>17.7</c:v>
                </c:pt>
                <c:pt idx="1768">
                  <c:v>17.7</c:v>
                </c:pt>
                <c:pt idx="1769">
                  <c:v>17.7</c:v>
                </c:pt>
                <c:pt idx="1770">
                  <c:v>17.7</c:v>
                </c:pt>
                <c:pt idx="1771">
                  <c:v>17.7</c:v>
                </c:pt>
                <c:pt idx="1772">
                  <c:v>17.7</c:v>
                </c:pt>
                <c:pt idx="1773">
                  <c:v>17.7</c:v>
                </c:pt>
                <c:pt idx="1774">
                  <c:v>17.7</c:v>
                </c:pt>
                <c:pt idx="1775">
                  <c:v>17.8</c:v>
                </c:pt>
                <c:pt idx="1776">
                  <c:v>17.8</c:v>
                </c:pt>
                <c:pt idx="1777">
                  <c:v>17.8</c:v>
                </c:pt>
                <c:pt idx="1778">
                  <c:v>17.8</c:v>
                </c:pt>
                <c:pt idx="1779">
                  <c:v>17.8</c:v>
                </c:pt>
                <c:pt idx="1780">
                  <c:v>17.8</c:v>
                </c:pt>
                <c:pt idx="1781">
                  <c:v>17.8</c:v>
                </c:pt>
                <c:pt idx="1782">
                  <c:v>17.8</c:v>
                </c:pt>
                <c:pt idx="1783">
                  <c:v>17.8</c:v>
                </c:pt>
                <c:pt idx="1784">
                  <c:v>17.8</c:v>
                </c:pt>
                <c:pt idx="1785">
                  <c:v>17.899999999999999</c:v>
                </c:pt>
                <c:pt idx="1786">
                  <c:v>17.899999999999999</c:v>
                </c:pt>
                <c:pt idx="1787">
                  <c:v>17.899999999999999</c:v>
                </c:pt>
                <c:pt idx="1788">
                  <c:v>17.899999999999999</c:v>
                </c:pt>
                <c:pt idx="1789">
                  <c:v>17.899999999999999</c:v>
                </c:pt>
                <c:pt idx="1790">
                  <c:v>17.899999999999999</c:v>
                </c:pt>
                <c:pt idx="1791">
                  <c:v>17.899999999999999</c:v>
                </c:pt>
                <c:pt idx="1792">
                  <c:v>17.899999999999999</c:v>
                </c:pt>
                <c:pt idx="1793">
                  <c:v>17.899999999999999</c:v>
                </c:pt>
                <c:pt idx="1794">
                  <c:v>17.899999999999999</c:v>
                </c:pt>
                <c:pt idx="1795">
                  <c:v>18</c:v>
                </c:pt>
                <c:pt idx="1796">
                  <c:v>18</c:v>
                </c:pt>
                <c:pt idx="1797">
                  <c:v>18</c:v>
                </c:pt>
                <c:pt idx="1798">
                  <c:v>18</c:v>
                </c:pt>
                <c:pt idx="1799">
                  <c:v>18</c:v>
                </c:pt>
                <c:pt idx="1800">
                  <c:v>18</c:v>
                </c:pt>
                <c:pt idx="1801">
                  <c:v>18</c:v>
                </c:pt>
                <c:pt idx="1802">
                  <c:v>18</c:v>
                </c:pt>
                <c:pt idx="1803">
                  <c:v>18</c:v>
                </c:pt>
                <c:pt idx="1804">
                  <c:v>18</c:v>
                </c:pt>
                <c:pt idx="1805">
                  <c:v>18.100000000000001</c:v>
                </c:pt>
                <c:pt idx="1806">
                  <c:v>18.100000000000001</c:v>
                </c:pt>
                <c:pt idx="1807">
                  <c:v>18.100000000000001</c:v>
                </c:pt>
                <c:pt idx="1808">
                  <c:v>18.100000000000001</c:v>
                </c:pt>
                <c:pt idx="1809">
                  <c:v>18.100000000000001</c:v>
                </c:pt>
                <c:pt idx="1810">
                  <c:v>18.100000000000001</c:v>
                </c:pt>
                <c:pt idx="1811">
                  <c:v>18.100000000000001</c:v>
                </c:pt>
                <c:pt idx="1812">
                  <c:v>18.100000000000001</c:v>
                </c:pt>
                <c:pt idx="1813">
                  <c:v>18.100000000000001</c:v>
                </c:pt>
                <c:pt idx="1814">
                  <c:v>18.100000000000001</c:v>
                </c:pt>
                <c:pt idx="1815">
                  <c:v>18.2</c:v>
                </c:pt>
                <c:pt idx="1816">
                  <c:v>18.2</c:v>
                </c:pt>
                <c:pt idx="1817">
                  <c:v>18.2</c:v>
                </c:pt>
                <c:pt idx="1818">
                  <c:v>18.2</c:v>
                </c:pt>
                <c:pt idx="1819">
                  <c:v>18.2</c:v>
                </c:pt>
                <c:pt idx="1820">
                  <c:v>18.2</c:v>
                </c:pt>
                <c:pt idx="1821">
                  <c:v>18.2</c:v>
                </c:pt>
                <c:pt idx="1822">
                  <c:v>18.2</c:v>
                </c:pt>
                <c:pt idx="1823">
                  <c:v>18.2</c:v>
                </c:pt>
                <c:pt idx="1824">
                  <c:v>18.2</c:v>
                </c:pt>
                <c:pt idx="1825">
                  <c:v>18.3</c:v>
                </c:pt>
                <c:pt idx="1826">
                  <c:v>18.3</c:v>
                </c:pt>
                <c:pt idx="1827">
                  <c:v>18.3</c:v>
                </c:pt>
                <c:pt idx="1828">
                  <c:v>18.3</c:v>
                </c:pt>
                <c:pt idx="1829">
                  <c:v>18.3</c:v>
                </c:pt>
                <c:pt idx="1830">
                  <c:v>18.3</c:v>
                </c:pt>
                <c:pt idx="1831">
                  <c:v>18.3</c:v>
                </c:pt>
                <c:pt idx="1832">
                  <c:v>18.3</c:v>
                </c:pt>
                <c:pt idx="1833">
                  <c:v>18.3</c:v>
                </c:pt>
                <c:pt idx="1834">
                  <c:v>18.3</c:v>
                </c:pt>
                <c:pt idx="1835">
                  <c:v>18.399999999999999</c:v>
                </c:pt>
                <c:pt idx="1836">
                  <c:v>18.399999999999999</c:v>
                </c:pt>
                <c:pt idx="1837">
                  <c:v>18.399999999999999</c:v>
                </c:pt>
                <c:pt idx="1838">
                  <c:v>18.399999999999999</c:v>
                </c:pt>
                <c:pt idx="1839">
                  <c:v>18.399999999999999</c:v>
                </c:pt>
                <c:pt idx="1840">
                  <c:v>18.399999999999999</c:v>
                </c:pt>
                <c:pt idx="1841">
                  <c:v>18.399999999999999</c:v>
                </c:pt>
                <c:pt idx="1842">
                  <c:v>18.399999999999999</c:v>
                </c:pt>
                <c:pt idx="1843">
                  <c:v>18.399999999999999</c:v>
                </c:pt>
                <c:pt idx="1844">
                  <c:v>18.399999999999999</c:v>
                </c:pt>
                <c:pt idx="1845">
                  <c:v>18.5</c:v>
                </c:pt>
                <c:pt idx="1846">
                  <c:v>18.5</c:v>
                </c:pt>
                <c:pt idx="1847">
                  <c:v>18.5</c:v>
                </c:pt>
                <c:pt idx="1848">
                  <c:v>18.5</c:v>
                </c:pt>
                <c:pt idx="1849">
                  <c:v>18.5</c:v>
                </c:pt>
                <c:pt idx="1850">
                  <c:v>18.5</c:v>
                </c:pt>
                <c:pt idx="1851">
                  <c:v>18.5</c:v>
                </c:pt>
                <c:pt idx="1852">
                  <c:v>18.5</c:v>
                </c:pt>
                <c:pt idx="1853">
                  <c:v>18.5</c:v>
                </c:pt>
                <c:pt idx="1854">
                  <c:v>18.5</c:v>
                </c:pt>
                <c:pt idx="1855">
                  <c:v>18.600000000000001</c:v>
                </c:pt>
                <c:pt idx="1856">
                  <c:v>18.600000000000001</c:v>
                </c:pt>
                <c:pt idx="1857">
                  <c:v>18.600000000000001</c:v>
                </c:pt>
                <c:pt idx="1858">
                  <c:v>18.600000000000001</c:v>
                </c:pt>
                <c:pt idx="1859">
                  <c:v>18.600000000000001</c:v>
                </c:pt>
                <c:pt idx="1860">
                  <c:v>18.600000000000001</c:v>
                </c:pt>
                <c:pt idx="1861">
                  <c:v>18.600000000000001</c:v>
                </c:pt>
                <c:pt idx="1862">
                  <c:v>18.600000000000001</c:v>
                </c:pt>
                <c:pt idx="1863">
                  <c:v>18.600000000000001</c:v>
                </c:pt>
                <c:pt idx="1864">
                  <c:v>18.600000000000001</c:v>
                </c:pt>
                <c:pt idx="1865">
                  <c:v>18.7</c:v>
                </c:pt>
                <c:pt idx="1866">
                  <c:v>18.7</c:v>
                </c:pt>
                <c:pt idx="1867">
                  <c:v>18.7</c:v>
                </c:pt>
                <c:pt idx="1868">
                  <c:v>18.7</c:v>
                </c:pt>
                <c:pt idx="1869">
                  <c:v>18.7</c:v>
                </c:pt>
                <c:pt idx="1870">
                  <c:v>18.7</c:v>
                </c:pt>
                <c:pt idx="1871">
                  <c:v>18.7</c:v>
                </c:pt>
                <c:pt idx="1872">
                  <c:v>18.7</c:v>
                </c:pt>
                <c:pt idx="1873">
                  <c:v>18.7</c:v>
                </c:pt>
                <c:pt idx="1874">
                  <c:v>18.7</c:v>
                </c:pt>
                <c:pt idx="1875">
                  <c:v>18.8</c:v>
                </c:pt>
                <c:pt idx="1876">
                  <c:v>18.8</c:v>
                </c:pt>
                <c:pt idx="1877">
                  <c:v>18.8</c:v>
                </c:pt>
                <c:pt idx="1878">
                  <c:v>18.8</c:v>
                </c:pt>
                <c:pt idx="1879">
                  <c:v>18.8</c:v>
                </c:pt>
                <c:pt idx="1880">
                  <c:v>18.8</c:v>
                </c:pt>
                <c:pt idx="1881">
                  <c:v>18.8</c:v>
                </c:pt>
                <c:pt idx="1882">
                  <c:v>18.8</c:v>
                </c:pt>
                <c:pt idx="1883">
                  <c:v>18.8</c:v>
                </c:pt>
                <c:pt idx="1884">
                  <c:v>18.8</c:v>
                </c:pt>
                <c:pt idx="1885">
                  <c:v>18.899999999999999</c:v>
                </c:pt>
                <c:pt idx="1886">
                  <c:v>18.899999999999999</c:v>
                </c:pt>
                <c:pt idx="1887">
                  <c:v>18.899999999999999</c:v>
                </c:pt>
                <c:pt idx="1888">
                  <c:v>18.899999999999999</c:v>
                </c:pt>
                <c:pt idx="1889">
                  <c:v>18.899999999999999</c:v>
                </c:pt>
                <c:pt idx="1890">
                  <c:v>18.899999999999999</c:v>
                </c:pt>
                <c:pt idx="1891">
                  <c:v>18.899999999999999</c:v>
                </c:pt>
                <c:pt idx="1892">
                  <c:v>18.899999999999999</c:v>
                </c:pt>
                <c:pt idx="1893">
                  <c:v>18.899999999999999</c:v>
                </c:pt>
                <c:pt idx="1894">
                  <c:v>18.899999999999999</c:v>
                </c:pt>
                <c:pt idx="1895">
                  <c:v>19</c:v>
                </c:pt>
                <c:pt idx="1896">
                  <c:v>19</c:v>
                </c:pt>
                <c:pt idx="1897">
                  <c:v>19</c:v>
                </c:pt>
                <c:pt idx="1898">
                  <c:v>19</c:v>
                </c:pt>
                <c:pt idx="1899">
                  <c:v>19</c:v>
                </c:pt>
                <c:pt idx="1900">
                  <c:v>19</c:v>
                </c:pt>
                <c:pt idx="1901">
                  <c:v>19</c:v>
                </c:pt>
                <c:pt idx="1902">
                  <c:v>19</c:v>
                </c:pt>
                <c:pt idx="1903">
                  <c:v>19</c:v>
                </c:pt>
                <c:pt idx="1904">
                  <c:v>19</c:v>
                </c:pt>
                <c:pt idx="1905">
                  <c:v>19.100000000000001</c:v>
                </c:pt>
                <c:pt idx="1906">
                  <c:v>19.100000000000001</c:v>
                </c:pt>
                <c:pt idx="1907">
                  <c:v>19.100000000000001</c:v>
                </c:pt>
                <c:pt idx="1908">
                  <c:v>19.100000000000001</c:v>
                </c:pt>
                <c:pt idx="1909">
                  <c:v>19.100000000000001</c:v>
                </c:pt>
                <c:pt idx="1910">
                  <c:v>19.100000000000001</c:v>
                </c:pt>
                <c:pt idx="1911">
                  <c:v>19.100000000000001</c:v>
                </c:pt>
                <c:pt idx="1912">
                  <c:v>19.100000000000001</c:v>
                </c:pt>
                <c:pt idx="1913">
                  <c:v>19.100000000000001</c:v>
                </c:pt>
                <c:pt idx="1914">
                  <c:v>19.100000000000001</c:v>
                </c:pt>
                <c:pt idx="1915">
                  <c:v>19.2</c:v>
                </c:pt>
                <c:pt idx="1916">
                  <c:v>19.2</c:v>
                </c:pt>
                <c:pt idx="1917">
                  <c:v>19.2</c:v>
                </c:pt>
                <c:pt idx="1918">
                  <c:v>19.2</c:v>
                </c:pt>
                <c:pt idx="1919">
                  <c:v>19.2</c:v>
                </c:pt>
                <c:pt idx="1920">
                  <c:v>19.2</c:v>
                </c:pt>
                <c:pt idx="1921">
                  <c:v>19.2</c:v>
                </c:pt>
                <c:pt idx="1922">
                  <c:v>19.2</c:v>
                </c:pt>
                <c:pt idx="1923">
                  <c:v>19.2</c:v>
                </c:pt>
                <c:pt idx="1924">
                  <c:v>19.2</c:v>
                </c:pt>
                <c:pt idx="1925">
                  <c:v>19.3</c:v>
                </c:pt>
                <c:pt idx="1926">
                  <c:v>19.3</c:v>
                </c:pt>
                <c:pt idx="1927">
                  <c:v>19.3</c:v>
                </c:pt>
                <c:pt idx="1928">
                  <c:v>19.3</c:v>
                </c:pt>
                <c:pt idx="1929">
                  <c:v>19.3</c:v>
                </c:pt>
                <c:pt idx="1930">
                  <c:v>19.3</c:v>
                </c:pt>
                <c:pt idx="1931">
                  <c:v>19.3</c:v>
                </c:pt>
                <c:pt idx="1932">
                  <c:v>19.3</c:v>
                </c:pt>
                <c:pt idx="1933">
                  <c:v>19.3</c:v>
                </c:pt>
                <c:pt idx="1934">
                  <c:v>19.3</c:v>
                </c:pt>
                <c:pt idx="1935">
                  <c:v>19.399999999999999</c:v>
                </c:pt>
                <c:pt idx="1936">
                  <c:v>19.399999999999999</c:v>
                </c:pt>
                <c:pt idx="1937">
                  <c:v>19.399999999999999</c:v>
                </c:pt>
                <c:pt idx="1938">
                  <c:v>19.399999999999999</c:v>
                </c:pt>
                <c:pt idx="1939">
                  <c:v>19.399999999999999</c:v>
                </c:pt>
                <c:pt idx="1940">
                  <c:v>19.399999999999999</c:v>
                </c:pt>
                <c:pt idx="1941">
                  <c:v>19.399999999999999</c:v>
                </c:pt>
                <c:pt idx="1942">
                  <c:v>19.399999999999999</c:v>
                </c:pt>
                <c:pt idx="1943">
                  <c:v>19.399999999999999</c:v>
                </c:pt>
                <c:pt idx="1944">
                  <c:v>19.399999999999999</c:v>
                </c:pt>
                <c:pt idx="1945">
                  <c:v>19.5</c:v>
                </c:pt>
                <c:pt idx="1946">
                  <c:v>19.5</c:v>
                </c:pt>
                <c:pt idx="1947">
                  <c:v>19.5</c:v>
                </c:pt>
                <c:pt idx="1948">
                  <c:v>19.5</c:v>
                </c:pt>
                <c:pt idx="1949">
                  <c:v>19.5</c:v>
                </c:pt>
                <c:pt idx="1950">
                  <c:v>19.5</c:v>
                </c:pt>
                <c:pt idx="1951">
                  <c:v>19.5</c:v>
                </c:pt>
                <c:pt idx="1952">
                  <c:v>19.5</c:v>
                </c:pt>
                <c:pt idx="1953">
                  <c:v>19.5</c:v>
                </c:pt>
                <c:pt idx="1954">
                  <c:v>19.5</c:v>
                </c:pt>
                <c:pt idx="1955">
                  <c:v>19.600000000000001</c:v>
                </c:pt>
                <c:pt idx="1956">
                  <c:v>19.600000000000001</c:v>
                </c:pt>
                <c:pt idx="1957">
                  <c:v>19.600000000000001</c:v>
                </c:pt>
                <c:pt idx="1958">
                  <c:v>19.600000000000001</c:v>
                </c:pt>
                <c:pt idx="1959">
                  <c:v>19.600000000000001</c:v>
                </c:pt>
                <c:pt idx="1960">
                  <c:v>19.600000000000001</c:v>
                </c:pt>
                <c:pt idx="1961">
                  <c:v>19.600000000000001</c:v>
                </c:pt>
                <c:pt idx="1962">
                  <c:v>19.600000000000001</c:v>
                </c:pt>
                <c:pt idx="1963">
                  <c:v>19.600000000000001</c:v>
                </c:pt>
                <c:pt idx="1964">
                  <c:v>19.600000000000001</c:v>
                </c:pt>
                <c:pt idx="1965">
                  <c:v>19.7</c:v>
                </c:pt>
                <c:pt idx="1966">
                  <c:v>19.7</c:v>
                </c:pt>
                <c:pt idx="1967">
                  <c:v>19.7</c:v>
                </c:pt>
                <c:pt idx="1968">
                  <c:v>19.7</c:v>
                </c:pt>
                <c:pt idx="1969">
                  <c:v>19.7</c:v>
                </c:pt>
                <c:pt idx="1970">
                  <c:v>19.7</c:v>
                </c:pt>
                <c:pt idx="1971">
                  <c:v>19.7</c:v>
                </c:pt>
                <c:pt idx="1972">
                  <c:v>19.7</c:v>
                </c:pt>
                <c:pt idx="1973">
                  <c:v>19.7</c:v>
                </c:pt>
                <c:pt idx="1974">
                  <c:v>19.7</c:v>
                </c:pt>
                <c:pt idx="1975">
                  <c:v>19.8</c:v>
                </c:pt>
                <c:pt idx="1976">
                  <c:v>19.8</c:v>
                </c:pt>
                <c:pt idx="1977">
                  <c:v>19.8</c:v>
                </c:pt>
                <c:pt idx="1978">
                  <c:v>19.8</c:v>
                </c:pt>
                <c:pt idx="1979">
                  <c:v>19.8</c:v>
                </c:pt>
                <c:pt idx="1980">
                  <c:v>19.8</c:v>
                </c:pt>
                <c:pt idx="1981">
                  <c:v>19.8</c:v>
                </c:pt>
                <c:pt idx="1982">
                  <c:v>19.8</c:v>
                </c:pt>
                <c:pt idx="1983">
                  <c:v>19.8</c:v>
                </c:pt>
                <c:pt idx="1984">
                  <c:v>19.8</c:v>
                </c:pt>
                <c:pt idx="1985">
                  <c:v>19.899999999999999</c:v>
                </c:pt>
                <c:pt idx="1986">
                  <c:v>19.899999999999999</c:v>
                </c:pt>
                <c:pt idx="1987">
                  <c:v>19.899999999999999</c:v>
                </c:pt>
                <c:pt idx="1988">
                  <c:v>19.899999999999999</c:v>
                </c:pt>
                <c:pt idx="1989">
                  <c:v>19.899999999999999</c:v>
                </c:pt>
                <c:pt idx="1990">
                  <c:v>19.899999999999999</c:v>
                </c:pt>
                <c:pt idx="1991">
                  <c:v>19.899999999999999</c:v>
                </c:pt>
                <c:pt idx="1992">
                  <c:v>19.899999999999999</c:v>
                </c:pt>
                <c:pt idx="1993">
                  <c:v>19.899999999999999</c:v>
                </c:pt>
                <c:pt idx="1994">
                  <c:v>19.899999999999999</c:v>
                </c:pt>
                <c:pt idx="1995">
                  <c:v>20</c:v>
                </c:pt>
                <c:pt idx="1996">
                  <c:v>20</c:v>
                </c:pt>
                <c:pt idx="1997">
                  <c:v>20</c:v>
                </c:pt>
                <c:pt idx="1998">
                  <c:v>20</c:v>
                </c:pt>
                <c:pt idx="1999">
                  <c:v>20</c:v>
                </c:pt>
              </c:numCache>
            </c:numRef>
          </c:xVal>
          <c:yVal>
            <c:numRef>
              <c:f>spinout!$G$1:$G$2000</c:f>
              <c:numCache>
                <c:formatCode>0.00E+00</c:formatCode>
                <c:ptCount val="2000"/>
                <c:pt idx="0">
                  <c:v>1</c:v>
                </c:pt>
                <c:pt idx="1">
                  <c:v>0.92600000000000005</c:v>
                </c:pt>
                <c:pt idx="2">
                  <c:v>0.8620000000000001</c:v>
                </c:pt>
                <c:pt idx="3">
                  <c:v>0.80600000000000005</c:v>
                </c:pt>
                <c:pt idx="4">
                  <c:v>0.75700000000000012</c:v>
                </c:pt>
                <c:pt idx="5">
                  <c:v>0.71400000000000008</c:v>
                </c:pt>
                <c:pt idx="6">
                  <c:v>0.67500000000000016</c:v>
                </c:pt>
                <c:pt idx="7">
                  <c:v>0.64100000000000013</c:v>
                </c:pt>
                <c:pt idx="8">
                  <c:v>0.6090000000000001</c:v>
                </c:pt>
                <c:pt idx="9">
                  <c:v>0.58099999999999996</c:v>
                </c:pt>
                <c:pt idx="10">
                  <c:v>0.55500000000000005</c:v>
                </c:pt>
                <c:pt idx="11">
                  <c:v>0.53100000000000003</c:v>
                </c:pt>
                <c:pt idx="12">
                  <c:v>0.51</c:v>
                </c:pt>
                <c:pt idx="13">
                  <c:v>0.49000000000000005</c:v>
                </c:pt>
                <c:pt idx="14">
                  <c:v>0.47100000000000003</c:v>
                </c:pt>
                <c:pt idx="15">
                  <c:v>0.45400000000000001</c:v>
                </c:pt>
                <c:pt idx="16">
                  <c:v>0.43800000000000006</c:v>
                </c:pt>
                <c:pt idx="17">
                  <c:v>0.4230000000000001</c:v>
                </c:pt>
                <c:pt idx="18">
                  <c:v>0.40900000000000003</c:v>
                </c:pt>
                <c:pt idx="19">
                  <c:v>0.39600000000000007</c:v>
                </c:pt>
                <c:pt idx="20">
                  <c:v>0.38400000000000006</c:v>
                </c:pt>
                <c:pt idx="21">
                  <c:v>0.37300000000000005</c:v>
                </c:pt>
                <c:pt idx="22">
                  <c:v>0.3620000000000001</c:v>
                </c:pt>
                <c:pt idx="23">
                  <c:v>0.35200000000000004</c:v>
                </c:pt>
                <c:pt idx="24">
                  <c:v>0.34200000000000008</c:v>
                </c:pt>
                <c:pt idx="25">
                  <c:v>0.33300000000000007</c:v>
                </c:pt>
                <c:pt idx="26">
                  <c:v>0.32400000000000007</c:v>
                </c:pt>
                <c:pt idx="27">
                  <c:v>0.31600000000000006</c:v>
                </c:pt>
                <c:pt idx="28">
                  <c:v>0.30800000000000005</c:v>
                </c:pt>
                <c:pt idx="29">
                  <c:v>0.3010000000000001</c:v>
                </c:pt>
                <c:pt idx="30">
                  <c:v>0.29400000000000004</c:v>
                </c:pt>
                <c:pt idx="31">
                  <c:v>0.28700000000000003</c:v>
                </c:pt>
                <c:pt idx="32">
                  <c:v>0.28100000000000008</c:v>
                </c:pt>
                <c:pt idx="33">
                  <c:v>0.27400000000000002</c:v>
                </c:pt>
                <c:pt idx="34">
                  <c:v>0.26800000000000002</c:v>
                </c:pt>
                <c:pt idx="35">
                  <c:v>0.26300000000000001</c:v>
                </c:pt>
                <c:pt idx="36">
                  <c:v>0.25700000000000001</c:v>
                </c:pt>
                <c:pt idx="37">
                  <c:v>0.252</c:v>
                </c:pt>
                <c:pt idx="38">
                  <c:v>0.24700000000000003</c:v>
                </c:pt>
                <c:pt idx="39">
                  <c:v>0.24200000000000002</c:v>
                </c:pt>
                <c:pt idx="40">
                  <c:v>0.23800000000000002</c:v>
                </c:pt>
                <c:pt idx="41">
                  <c:v>0.23300000000000001</c:v>
                </c:pt>
                <c:pt idx="42">
                  <c:v>0.22900000000000001</c:v>
                </c:pt>
                <c:pt idx="43">
                  <c:v>0.22500000000000001</c:v>
                </c:pt>
                <c:pt idx="44">
                  <c:v>0.221</c:v>
                </c:pt>
                <c:pt idx="45">
                  <c:v>0.21700000000000003</c:v>
                </c:pt>
                <c:pt idx="46">
                  <c:v>0.21300000000000002</c:v>
                </c:pt>
                <c:pt idx="47">
                  <c:v>0.21000000000000002</c:v>
                </c:pt>
                <c:pt idx="48">
                  <c:v>0.20600000000000002</c:v>
                </c:pt>
                <c:pt idx="49">
                  <c:v>0.20300000000000001</c:v>
                </c:pt>
                <c:pt idx="50">
                  <c:v>0.2</c:v>
                </c:pt>
                <c:pt idx="51">
                  <c:v>0.19700000000000001</c:v>
                </c:pt>
                <c:pt idx="52">
                  <c:v>0.19400000000000001</c:v>
                </c:pt>
                <c:pt idx="53">
                  <c:v>0.191</c:v>
                </c:pt>
                <c:pt idx="54">
                  <c:v>0.18800000000000003</c:v>
                </c:pt>
                <c:pt idx="55">
                  <c:v>0.18500000000000003</c:v>
                </c:pt>
                <c:pt idx="56">
                  <c:v>0.18200000000000002</c:v>
                </c:pt>
                <c:pt idx="57">
                  <c:v>0.18000000000000002</c:v>
                </c:pt>
                <c:pt idx="58">
                  <c:v>0.17700000000000002</c:v>
                </c:pt>
                <c:pt idx="59">
                  <c:v>0.17500000000000002</c:v>
                </c:pt>
                <c:pt idx="60">
                  <c:v>0.17200000000000001</c:v>
                </c:pt>
                <c:pt idx="61">
                  <c:v>0.17</c:v>
                </c:pt>
                <c:pt idx="62">
                  <c:v>0.16800000000000001</c:v>
                </c:pt>
                <c:pt idx="63">
                  <c:v>0.16500000000000001</c:v>
                </c:pt>
                <c:pt idx="64">
                  <c:v>0.16300000000000001</c:v>
                </c:pt>
                <c:pt idx="65">
                  <c:v>0.161</c:v>
                </c:pt>
                <c:pt idx="66">
                  <c:v>0.15900000000000003</c:v>
                </c:pt>
                <c:pt idx="67">
                  <c:v>0.15700000000000003</c:v>
                </c:pt>
                <c:pt idx="68">
                  <c:v>0.15500000000000003</c:v>
                </c:pt>
                <c:pt idx="69">
                  <c:v>0.15300000000000002</c:v>
                </c:pt>
                <c:pt idx="70">
                  <c:v>0.15100000000000002</c:v>
                </c:pt>
                <c:pt idx="71">
                  <c:v>0.15000000000000002</c:v>
                </c:pt>
                <c:pt idx="72">
                  <c:v>0.14800000000000002</c:v>
                </c:pt>
                <c:pt idx="73">
                  <c:v>0.14600000000000002</c:v>
                </c:pt>
                <c:pt idx="74">
                  <c:v>0.14400000000000002</c:v>
                </c:pt>
                <c:pt idx="75">
                  <c:v>0.14300000000000002</c:v>
                </c:pt>
                <c:pt idx="76">
                  <c:v>0.14100000000000001</c:v>
                </c:pt>
                <c:pt idx="77">
                  <c:v>0.13900000000000001</c:v>
                </c:pt>
                <c:pt idx="78">
                  <c:v>0.13800000000000001</c:v>
                </c:pt>
                <c:pt idx="79">
                  <c:v>0.13600000000000001</c:v>
                </c:pt>
                <c:pt idx="80">
                  <c:v>0.13500000000000001</c:v>
                </c:pt>
                <c:pt idx="81">
                  <c:v>0.13400000000000001</c:v>
                </c:pt>
                <c:pt idx="82">
                  <c:v>0.13200000000000001</c:v>
                </c:pt>
                <c:pt idx="83">
                  <c:v>0.13100000000000001</c:v>
                </c:pt>
                <c:pt idx="84">
                  <c:v>0.129</c:v>
                </c:pt>
                <c:pt idx="85">
                  <c:v>0.128</c:v>
                </c:pt>
                <c:pt idx="86">
                  <c:v>0.127</c:v>
                </c:pt>
                <c:pt idx="87">
                  <c:v>0.125</c:v>
                </c:pt>
                <c:pt idx="88">
                  <c:v>0.12400000000000001</c:v>
                </c:pt>
                <c:pt idx="89">
                  <c:v>0.12300000000000001</c:v>
                </c:pt>
                <c:pt idx="90">
                  <c:v>0.12200000000000001</c:v>
                </c:pt>
                <c:pt idx="91">
                  <c:v>0.12100000000000001</c:v>
                </c:pt>
                <c:pt idx="92">
                  <c:v>0.11899999999999998</c:v>
                </c:pt>
                <c:pt idx="93">
                  <c:v>0.11799999999999998</c:v>
                </c:pt>
                <c:pt idx="94">
                  <c:v>0.11700000000000002</c:v>
                </c:pt>
                <c:pt idx="95">
                  <c:v>0.11600000000000002</c:v>
                </c:pt>
                <c:pt idx="96">
                  <c:v>0.115</c:v>
                </c:pt>
                <c:pt idx="97">
                  <c:v>0.114</c:v>
                </c:pt>
                <c:pt idx="98">
                  <c:v>0.113</c:v>
                </c:pt>
                <c:pt idx="99">
                  <c:v>0.112</c:v>
                </c:pt>
                <c:pt idx="100">
                  <c:v>0.111</c:v>
                </c:pt>
                <c:pt idx="101">
                  <c:v>0.11</c:v>
                </c:pt>
                <c:pt idx="102">
                  <c:v>0.10900000000000001</c:v>
                </c:pt>
                <c:pt idx="103">
                  <c:v>0.10800000000000001</c:v>
                </c:pt>
                <c:pt idx="104">
                  <c:v>0.10700000000000001</c:v>
                </c:pt>
                <c:pt idx="105">
                  <c:v>0.10600000000000001</c:v>
                </c:pt>
                <c:pt idx="106">
                  <c:v>0.10500000000000001</c:v>
                </c:pt>
                <c:pt idx="107">
                  <c:v>0.10400000000000001</c:v>
                </c:pt>
                <c:pt idx="108">
                  <c:v>0.10400000000000001</c:v>
                </c:pt>
                <c:pt idx="109">
                  <c:v>0.10299999999999998</c:v>
                </c:pt>
                <c:pt idx="110">
                  <c:v>0.10199999999999998</c:v>
                </c:pt>
                <c:pt idx="111">
                  <c:v>0.10100000000000002</c:v>
                </c:pt>
                <c:pt idx="112">
                  <c:v>0.1</c:v>
                </c:pt>
                <c:pt idx="113">
                  <c:v>9.9500000000000019E-2</c:v>
                </c:pt>
                <c:pt idx="114">
                  <c:v>9.8700000000000038E-2</c:v>
                </c:pt>
                <c:pt idx="115">
                  <c:v>9.7900000000000001E-2</c:v>
                </c:pt>
                <c:pt idx="116">
                  <c:v>9.7200000000000022E-2</c:v>
                </c:pt>
                <c:pt idx="117">
                  <c:v>9.64E-2</c:v>
                </c:pt>
                <c:pt idx="118">
                  <c:v>9.5700000000000035E-2</c:v>
                </c:pt>
                <c:pt idx="119">
                  <c:v>9.4900000000000026E-2</c:v>
                </c:pt>
                <c:pt idx="120">
                  <c:v>9.4200000000000006E-2</c:v>
                </c:pt>
                <c:pt idx="121">
                  <c:v>9.3500000000000028E-2</c:v>
                </c:pt>
                <c:pt idx="122">
                  <c:v>9.2800000000000021E-2</c:v>
                </c:pt>
                <c:pt idx="123">
                  <c:v>9.2100000000000001E-2</c:v>
                </c:pt>
                <c:pt idx="124">
                  <c:v>9.1500000000000012E-2</c:v>
                </c:pt>
                <c:pt idx="125">
                  <c:v>9.0800000000000006E-2</c:v>
                </c:pt>
                <c:pt idx="126">
                  <c:v>9.0100000000000013E-2</c:v>
                </c:pt>
                <c:pt idx="127">
                  <c:v>8.9500000000000024E-2</c:v>
                </c:pt>
                <c:pt idx="128">
                  <c:v>8.8900000000000021E-2</c:v>
                </c:pt>
                <c:pt idx="129">
                  <c:v>8.8200000000000014E-2</c:v>
                </c:pt>
                <c:pt idx="130">
                  <c:v>8.7600000000000025E-2</c:v>
                </c:pt>
                <c:pt idx="131">
                  <c:v>8.7000000000000022E-2</c:v>
                </c:pt>
                <c:pt idx="132">
                  <c:v>8.6399999999999991E-2</c:v>
                </c:pt>
                <c:pt idx="133">
                  <c:v>8.5800000000000015E-2</c:v>
                </c:pt>
                <c:pt idx="134">
                  <c:v>8.5200000000000026E-2</c:v>
                </c:pt>
                <c:pt idx="135">
                  <c:v>8.4600000000000036E-2</c:v>
                </c:pt>
                <c:pt idx="136">
                  <c:v>8.4100000000000022E-2</c:v>
                </c:pt>
                <c:pt idx="137">
                  <c:v>8.3500000000000019E-2</c:v>
                </c:pt>
                <c:pt idx="138">
                  <c:v>8.3000000000000018E-2</c:v>
                </c:pt>
                <c:pt idx="139">
                  <c:v>8.2399999999999987E-2</c:v>
                </c:pt>
                <c:pt idx="140">
                  <c:v>8.1900000000000001E-2</c:v>
                </c:pt>
                <c:pt idx="141">
                  <c:v>8.1300000000000011E-2</c:v>
                </c:pt>
                <c:pt idx="142">
                  <c:v>8.0800000000000025E-2</c:v>
                </c:pt>
                <c:pt idx="143">
                  <c:v>8.0300000000000024E-2</c:v>
                </c:pt>
                <c:pt idx="144">
                  <c:v>7.980000000000001E-2</c:v>
                </c:pt>
                <c:pt idx="145">
                  <c:v>7.9300000000000009E-2</c:v>
                </c:pt>
                <c:pt idx="146">
                  <c:v>7.8800000000000009E-2</c:v>
                </c:pt>
                <c:pt idx="147">
                  <c:v>7.8299999999999995E-2</c:v>
                </c:pt>
                <c:pt idx="148">
                  <c:v>7.7800000000000008E-2</c:v>
                </c:pt>
                <c:pt idx="149">
                  <c:v>7.7299999999999994E-2</c:v>
                </c:pt>
                <c:pt idx="150">
                  <c:v>7.6799999999999993E-2</c:v>
                </c:pt>
                <c:pt idx="151">
                  <c:v>7.640000000000001E-2</c:v>
                </c:pt>
                <c:pt idx="152">
                  <c:v>7.5900000000000009E-2</c:v>
                </c:pt>
                <c:pt idx="153">
                  <c:v>7.5400000000000009E-2</c:v>
                </c:pt>
                <c:pt idx="154">
                  <c:v>7.5000000000000011E-2</c:v>
                </c:pt>
                <c:pt idx="155">
                  <c:v>7.4500000000000011E-2</c:v>
                </c:pt>
                <c:pt idx="156">
                  <c:v>7.4100000000000013E-2</c:v>
                </c:pt>
                <c:pt idx="157">
                  <c:v>7.3700000000000015E-2</c:v>
                </c:pt>
                <c:pt idx="158">
                  <c:v>7.3200000000000001E-2</c:v>
                </c:pt>
                <c:pt idx="159">
                  <c:v>7.2800000000000017E-2</c:v>
                </c:pt>
                <c:pt idx="160">
                  <c:v>7.240000000000002E-2</c:v>
                </c:pt>
                <c:pt idx="161">
                  <c:v>7.1999999999999995E-2</c:v>
                </c:pt>
                <c:pt idx="162">
                  <c:v>7.1599999999999997E-2</c:v>
                </c:pt>
                <c:pt idx="163">
                  <c:v>7.1199999999999999E-2</c:v>
                </c:pt>
                <c:pt idx="164">
                  <c:v>7.0699999999999999E-2</c:v>
                </c:pt>
                <c:pt idx="165">
                  <c:v>7.0400000000000004E-2</c:v>
                </c:pt>
                <c:pt idx="166">
                  <c:v>7.0000000000000021E-2</c:v>
                </c:pt>
                <c:pt idx="167">
                  <c:v>6.9600000000000009E-2</c:v>
                </c:pt>
                <c:pt idx="168">
                  <c:v>6.9200000000000012E-2</c:v>
                </c:pt>
                <c:pt idx="169">
                  <c:v>6.88E-2</c:v>
                </c:pt>
                <c:pt idx="170">
                  <c:v>6.8400000000000002E-2</c:v>
                </c:pt>
                <c:pt idx="171">
                  <c:v>6.8099999999999994E-2</c:v>
                </c:pt>
                <c:pt idx="172">
                  <c:v>6.770000000000001E-2</c:v>
                </c:pt>
                <c:pt idx="173">
                  <c:v>6.7299999999999999E-2</c:v>
                </c:pt>
                <c:pt idx="174">
                  <c:v>6.7000000000000004E-2</c:v>
                </c:pt>
                <c:pt idx="175">
                  <c:v>6.6600000000000006E-2</c:v>
                </c:pt>
                <c:pt idx="176">
                  <c:v>6.6199999999999995E-2</c:v>
                </c:pt>
                <c:pt idx="177">
                  <c:v>6.59E-2</c:v>
                </c:pt>
                <c:pt idx="178">
                  <c:v>6.5600000000000006E-2</c:v>
                </c:pt>
                <c:pt idx="179">
                  <c:v>6.5199999999999994E-2</c:v>
                </c:pt>
                <c:pt idx="180">
                  <c:v>6.4900000000000013E-2</c:v>
                </c:pt>
                <c:pt idx="181">
                  <c:v>6.4500000000000016E-2</c:v>
                </c:pt>
                <c:pt idx="182">
                  <c:v>6.4199999999999993E-2</c:v>
                </c:pt>
                <c:pt idx="183">
                  <c:v>6.3899999999999998E-2</c:v>
                </c:pt>
                <c:pt idx="184">
                  <c:v>6.3600000000000004E-2</c:v>
                </c:pt>
                <c:pt idx="185">
                  <c:v>6.3200000000000006E-2</c:v>
                </c:pt>
                <c:pt idx="186">
                  <c:v>6.2900000000000011E-2</c:v>
                </c:pt>
                <c:pt idx="187">
                  <c:v>6.2600000000000003E-2</c:v>
                </c:pt>
                <c:pt idx="188">
                  <c:v>6.2300000000000008E-2</c:v>
                </c:pt>
                <c:pt idx="189">
                  <c:v>6.2000000000000006E-2</c:v>
                </c:pt>
                <c:pt idx="190">
                  <c:v>6.1699999999999998E-2</c:v>
                </c:pt>
                <c:pt idx="191">
                  <c:v>6.1400000000000003E-2</c:v>
                </c:pt>
                <c:pt idx="192">
                  <c:v>6.1100000000000002E-2</c:v>
                </c:pt>
                <c:pt idx="193">
                  <c:v>6.0800000000000007E-2</c:v>
                </c:pt>
                <c:pt idx="194">
                  <c:v>6.0500000000000005E-2</c:v>
                </c:pt>
                <c:pt idx="195">
                  <c:v>6.0200000000000004E-2</c:v>
                </c:pt>
                <c:pt idx="196">
                  <c:v>5.9900000000000009E-2</c:v>
                </c:pt>
                <c:pt idx="197">
                  <c:v>5.9600000000000007E-2</c:v>
                </c:pt>
                <c:pt idx="198">
                  <c:v>5.9300000000000005E-2</c:v>
                </c:pt>
                <c:pt idx="199">
                  <c:v>5.9100000000000007E-2</c:v>
                </c:pt>
                <c:pt idx="200">
                  <c:v>5.8800000000000005E-2</c:v>
                </c:pt>
                <c:pt idx="201">
                  <c:v>5.8500000000000003E-2</c:v>
                </c:pt>
                <c:pt idx="202">
                  <c:v>5.8200000000000002E-2</c:v>
                </c:pt>
                <c:pt idx="203">
                  <c:v>5.8000000000000003E-2</c:v>
                </c:pt>
                <c:pt idx="204">
                  <c:v>5.7700000000000008E-2</c:v>
                </c:pt>
                <c:pt idx="205">
                  <c:v>5.7400000000000007E-2</c:v>
                </c:pt>
                <c:pt idx="206">
                  <c:v>5.7200000000000001E-2</c:v>
                </c:pt>
                <c:pt idx="207">
                  <c:v>5.6899999999999999E-2</c:v>
                </c:pt>
                <c:pt idx="208">
                  <c:v>5.6599999999999998E-2</c:v>
                </c:pt>
                <c:pt idx="209">
                  <c:v>5.6400000000000006E-2</c:v>
                </c:pt>
                <c:pt idx="210">
                  <c:v>5.6099999999999997E-2</c:v>
                </c:pt>
                <c:pt idx="211">
                  <c:v>5.5900000000000005E-2</c:v>
                </c:pt>
                <c:pt idx="212">
                  <c:v>5.5600000000000004E-2</c:v>
                </c:pt>
                <c:pt idx="213">
                  <c:v>5.5400000000000005E-2</c:v>
                </c:pt>
                <c:pt idx="214">
                  <c:v>5.5100000000000003E-2</c:v>
                </c:pt>
                <c:pt idx="215">
                  <c:v>5.4900000000000011E-2</c:v>
                </c:pt>
                <c:pt idx="216">
                  <c:v>5.4700000000000006E-2</c:v>
                </c:pt>
                <c:pt idx="217">
                  <c:v>5.4400000000000011E-2</c:v>
                </c:pt>
                <c:pt idx="218">
                  <c:v>5.4200000000000005E-2</c:v>
                </c:pt>
                <c:pt idx="219">
                  <c:v>5.3999999999999999E-2</c:v>
                </c:pt>
                <c:pt idx="220">
                  <c:v>5.3699999999999998E-2</c:v>
                </c:pt>
                <c:pt idx="221">
                  <c:v>5.3499999999999999E-2</c:v>
                </c:pt>
                <c:pt idx="222">
                  <c:v>5.3300000000000007E-2</c:v>
                </c:pt>
                <c:pt idx="223">
                  <c:v>5.3000000000000005E-2</c:v>
                </c:pt>
                <c:pt idx="224">
                  <c:v>5.2800000000000007E-2</c:v>
                </c:pt>
                <c:pt idx="225">
                  <c:v>5.2600000000000001E-2</c:v>
                </c:pt>
                <c:pt idx="226">
                  <c:v>5.2400000000000009E-2</c:v>
                </c:pt>
                <c:pt idx="227">
                  <c:v>5.2200000000000003E-2</c:v>
                </c:pt>
                <c:pt idx="228">
                  <c:v>5.1900000000000002E-2</c:v>
                </c:pt>
                <c:pt idx="229">
                  <c:v>5.1700000000000003E-2</c:v>
                </c:pt>
                <c:pt idx="230">
                  <c:v>5.1499999999999997E-2</c:v>
                </c:pt>
                <c:pt idx="231">
                  <c:v>5.1299999999999998E-2</c:v>
                </c:pt>
                <c:pt idx="232">
                  <c:v>5.11E-2</c:v>
                </c:pt>
                <c:pt idx="233">
                  <c:v>5.0900000000000001E-2</c:v>
                </c:pt>
                <c:pt idx="234">
                  <c:v>5.0700000000000009E-2</c:v>
                </c:pt>
                <c:pt idx="235">
                  <c:v>5.0500000000000003E-2</c:v>
                </c:pt>
                <c:pt idx="236">
                  <c:v>5.0299999999999997E-2</c:v>
                </c:pt>
                <c:pt idx="237">
                  <c:v>5.0100000000000006E-2</c:v>
                </c:pt>
                <c:pt idx="238">
                  <c:v>4.9900000000000007E-2</c:v>
                </c:pt>
                <c:pt idx="239">
                  <c:v>4.9700000000000015E-2</c:v>
                </c:pt>
                <c:pt idx="240">
                  <c:v>4.9500000000000009E-2</c:v>
                </c:pt>
                <c:pt idx="241">
                  <c:v>4.9300000000000004E-2</c:v>
                </c:pt>
                <c:pt idx="242">
                  <c:v>4.9100000000000005E-2</c:v>
                </c:pt>
                <c:pt idx="243">
                  <c:v>4.8899999999999999E-2</c:v>
                </c:pt>
                <c:pt idx="244">
                  <c:v>4.8700000000000007E-2</c:v>
                </c:pt>
                <c:pt idx="245">
                  <c:v>4.8500000000000001E-2</c:v>
                </c:pt>
                <c:pt idx="246">
                  <c:v>4.8300000000000003E-2</c:v>
                </c:pt>
                <c:pt idx="247">
                  <c:v>4.8100000000000004E-2</c:v>
                </c:pt>
                <c:pt idx="248">
                  <c:v>4.8000000000000001E-2</c:v>
                </c:pt>
                <c:pt idx="249">
                  <c:v>4.7800000000000009E-2</c:v>
                </c:pt>
                <c:pt idx="250">
                  <c:v>4.7600000000000003E-2</c:v>
                </c:pt>
                <c:pt idx="251">
                  <c:v>4.7400000000000005E-2</c:v>
                </c:pt>
                <c:pt idx="252">
                  <c:v>4.7200000000000006E-2</c:v>
                </c:pt>
                <c:pt idx="253">
                  <c:v>4.7100000000000003E-2</c:v>
                </c:pt>
                <c:pt idx="254">
                  <c:v>4.6899999999999997E-2</c:v>
                </c:pt>
                <c:pt idx="255">
                  <c:v>4.6699999999999998E-2</c:v>
                </c:pt>
                <c:pt idx="256">
                  <c:v>4.65E-2</c:v>
                </c:pt>
                <c:pt idx="257">
                  <c:v>4.6400000000000004E-2</c:v>
                </c:pt>
                <c:pt idx="258">
                  <c:v>4.6199999999999998E-2</c:v>
                </c:pt>
                <c:pt idx="259">
                  <c:v>4.5999999999999999E-2</c:v>
                </c:pt>
                <c:pt idx="260">
                  <c:v>4.5800000000000007E-2</c:v>
                </c:pt>
                <c:pt idx="261">
                  <c:v>4.5699999999999998E-2</c:v>
                </c:pt>
                <c:pt idx="262">
                  <c:v>4.5500000000000006E-2</c:v>
                </c:pt>
                <c:pt idx="263">
                  <c:v>4.5300000000000007E-2</c:v>
                </c:pt>
                <c:pt idx="264">
                  <c:v>4.5200000000000004E-2</c:v>
                </c:pt>
                <c:pt idx="265">
                  <c:v>4.5000000000000005E-2</c:v>
                </c:pt>
                <c:pt idx="266">
                  <c:v>4.4900000000000009E-2</c:v>
                </c:pt>
                <c:pt idx="267">
                  <c:v>4.4700000000000004E-2</c:v>
                </c:pt>
                <c:pt idx="268">
                  <c:v>4.4500000000000005E-2</c:v>
                </c:pt>
                <c:pt idx="269">
                  <c:v>4.4400000000000009E-2</c:v>
                </c:pt>
                <c:pt idx="270">
                  <c:v>4.4200000000000003E-2</c:v>
                </c:pt>
                <c:pt idx="271">
                  <c:v>4.4100000000000007E-2</c:v>
                </c:pt>
                <c:pt idx="272">
                  <c:v>4.3900000000000002E-2</c:v>
                </c:pt>
                <c:pt idx="273">
                  <c:v>4.3800000000000006E-2</c:v>
                </c:pt>
                <c:pt idx="274">
                  <c:v>4.36E-2</c:v>
                </c:pt>
                <c:pt idx="275">
                  <c:v>4.3500000000000004E-2</c:v>
                </c:pt>
                <c:pt idx="276">
                  <c:v>4.3299999999999998E-2</c:v>
                </c:pt>
                <c:pt idx="277">
                  <c:v>4.3199999999999995E-2</c:v>
                </c:pt>
                <c:pt idx="278">
                  <c:v>4.3000000000000003E-2</c:v>
                </c:pt>
                <c:pt idx="279">
                  <c:v>4.2900000000000008E-2</c:v>
                </c:pt>
                <c:pt idx="280">
                  <c:v>4.2700000000000009E-2</c:v>
                </c:pt>
                <c:pt idx="281">
                  <c:v>4.2600000000000006E-2</c:v>
                </c:pt>
                <c:pt idx="282">
                  <c:v>4.2400000000000007E-2</c:v>
                </c:pt>
                <c:pt idx="283">
                  <c:v>4.2299999999999997E-2</c:v>
                </c:pt>
                <c:pt idx="284">
                  <c:v>4.2100000000000005E-2</c:v>
                </c:pt>
                <c:pt idx="285">
                  <c:v>4.200000000000001E-2</c:v>
                </c:pt>
                <c:pt idx="286">
                  <c:v>4.19E-2</c:v>
                </c:pt>
                <c:pt idx="287">
                  <c:v>4.1700000000000001E-2</c:v>
                </c:pt>
                <c:pt idx="288">
                  <c:v>4.1599999999999998E-2</c:v>
                </c:pt>
                <c:pt idx="289">
                  <c:v>4.1399999999999999E-2</c:v>
                </c:pt>
                <c:pt idx="290">
                  <c:v>4.1300000000000003E-2</c:v>
                </c:pt>
                <c:pt idx="291">
                  <c:v>4.1199999999999994E-2</c:v>
                </c:pt>
                <c:pt idx="292">
                  <c:v>4.1000000000000002E-2</c:v>
                </c:pt>
                <c:pt idx="293">
                  <c:v>4.0900000000000006E-2</c:v>
                </c:pt>
                <c:pt idx="294">
                  <c:v>4.0800000000000003E-2</c:v>
                </c:pt>
                <c:pt idx="295">
                  <c:v>4.0599999999999997E-2</c:v>
                </c:pt>
                <c:pt idx="296">
                  <c:v>4.0500000000000001E-2</c:v>
                </c:pt>
                <c:pt idx="297">
                  <c:v>4.0400000000000005E-2</c:v>
                </c:pt>
                <c:pt idx="298">
                  <c:v>4.02E-2</c:v>
                </c:pt>
                <c:pt idx="299">
                  <c:v>4.0100000000000004E-2</c:v>
                </c:pt>
                <c:pt idx="300">
                  <c:v>4.0000000000000008E-2</c:v>
                </c:pt>
                <c:pt idx="301">
                  <c:v>3.9900000000000005E-2</c:v>
                </c:pt>
                <c:pt idx="302">
                  <c:v>3.9699999999999999E-2</c:v>
                </c:pt>
                <c:pt idx="303">
                  <c:v>3.960000000000001E-2</c:v>
                </c:pt>
                <c:pt idx="304">
                  <c:v>3.95E-2</c:v>
                </c:pt>
                <c:pt idx="305">
                  <c:v>3.9399999999999998E-2</c:v>
                </c:pt>
                <c:pt idx="306">
                  <c:v>3.9199999999999999E-2</c:v>
                </c:pt>
                <c:pt idx="307">
                  <c:v>3.9100000000000003E-2</c:v>
                </c:pt>
                <c:pt idx="308">
                  <c:v>3.9000000000000007E-2</c:v>
                </c:pt>
                <c:pt idx="309">
                  <c:v>3.8900000000000004E-2</c:v>
                </c:pt>
                <c:pt idx="310">
                  <c:v>3.8699999999999998E-2</c:v>
                </c:pt>
                <c:pt idx="311">
                  <c:v>3.8600000000000002E-2</c:v>
                </c:pt>
                <c:pt idx="312">
                  <c:v>3.85E-2</c:v>
                </c:pt>
                <c:pt idx="313">
                  <c:v>3.8399999999999997E-2</c:v>
                </c:pt>
                <c:pt idx="314">
                  <c:v>3.8300000000000001E-2</c:v>
                </c:pt>
                <c:pt idx="315">
                  <c:v>3.8199999999999998E-2</c:v>
                </c:pt>
                <c:pt idx="316">
                  <c:v>3.7999999999999999E-2</c:v>
                </c:pt>
                <c:pt idx="317">
                  <c:v>3.790000000000001E-2</c:v>
                </c:pt>
                <c:pt idx="318">
                  <c:v>3.7800000000000007E-2</c:v>
                </c:pt>
                <c:pt idx="319">
                  <c:v>3.7700000000000004E-2</c:v>
                </c:pt>
                <c:pt idx="320">
                  <c:v>3.7600000000000008E-2</c:v>
                </c:pt>
                <c:pt idx="321">
                  <c:v>3.7500000000000006E-2</c:v>
                </c:pt>
                <c:pt idx="322">
                  <c:v>3.740000000000001E-2</c:v>
                </c:pt>
                <c:pt idx="323">
                  <c:v>3.7200000000000004E-2</c:v>
                </c:pt>
                <c:pt idx="324">
                  <c:v>3.7100000000000001E-2</c:v>
                </c:pt>
                <c:pt idx="325">
                  <c:v>3.6999999999999998E-2</c:v>
                </c:pt>
                <c:pt idx="326">
                  <c:v>3.6900000000000002E-2</c:v>
                </c:pt>
                <c:pt idx="327">
                  <c:v>3.6799999999999999E-2</c:v>
                </c:pt>
                <c:pt idx="328">
                  <c:v>3.670000000000001E-2</c:v>
                </c:pt>
                <c:pt idx="329">
                  <c:v>3.6600000000000008E-2</c:v>
                </c:pt>
                <c:pt idx="330">
                  <c:v>3.6500000000000005E-2</c:v>
                </c:pt>
                <c:pt idx="331">
                  <c:v>3.6400000000000009E-2</c:v>
                </c:pt>
                <c:pt idx="332">
                  <c:v>3.6300000000000006E-2</c:v>
                </c:pt>
                <c:pt idx="333">
                  <c:v>3.620000000000001E-2</c:v>
                </c:pt>
                <c:pt idx="334">
                  <c:v>3.61E-2</c:v>
                </c:pt>
                <c:pt idx="335">
                  <c:v>3.5999999999999997E-2</c:v>
                </c:pt>
                <c:pt idx="336">
                  <c:v>3.5900000000000001E-2</c:v>
                </c:pt>
                <c:pt idx="337">
                  <c:v>3.5799999999999998E-2</c:v>
                </c:pt>
                <c:pt idx="338">
                  <c:v>3.570000000000001E-2</c:v>
                </c:pt>
                <c:pt idx="339">
                  <c:v>3.5600000000000007E-2</c:v>
                </c:pt>
                <c:pt idx="340">
                  <c:v>3.5500000000000004E-2</c:v>
                </c:pt>
                <c:pt idx="341">
                  <c:v>3.5400000000000001E-2</c:v>
                </c:pt>
                <c:pt idx="342">
                  <c:v>3.5300000000000005E-2</c:v>
                </c:pt>
                <c:pt idx="343">
                  <c:v>3.5200000000000002E-2</c:v>
                </c:pt>
                <c:pt idx="344">
                  <c:v>3.5099999999999999E-2</c:v>
                </c:pt>
                <c:pt idx="345">
                  <c:v>3.500000000000001E-2</c:v>
                </c:pt>
                <c:pt idx="346">
                  <c:v>3.49E-2</c:v>
                </c:pt>
                <c:pt idx="347">
                  <c:v>3.4799999999999998E-2</c:v>
                </c:pt>
                <c:pt idx="348">
                  <c:v>3.4700000000000002E-2</c:v>
                </c:pt>
                <c:pt idx="349">
                  <c:v>3.4599999999999999E-2</c:v>
                </c:pt>
                <c:pt idx="350">
                  <c:v>3.4500000000000003E-2</c:v>
                </c:pt>
                <c:pt idx="351">
                  <c:v>3.44E-2</c:v>
                </c:pt>
                <c:pt idx="352">
                  <c:v>3.4300000000000004E-2</c:v>
                </c:pt>
                <c:pt idx="353">
                  <c:v>3.4200000000000001E-2</c:v>
                </c:pt>
                <c:pt idx="354">
                  <c:v>3.4099999999999998E-2</c:v>
                </c:pt>
                <c:pt idx="355">
                  <c:v>3.4000000000000002E-2</c:v>
                </c:pt>
                <c:pt idx="356">
                  <c:v>3.39E-2</c:v>
                </c:pt>
                <c:pt idx="357">
                  <c:v>3.3799999999999997E-2</c:v>
                </c:pt>
                <c:pt idx="358">
                  <c:v>3.3700000000000001E-2</c:v>
                </c:pt>
                <c:pt idx="359">
                  <c:v>3.3599999999999998E-2</c:v>
                </c:pt>
                <c:pt idx="360">
                  <c:v>3.3599999999999998E-2</c:v>
                </c:pt>
                <c:pt idx="361">
                  <c:v>3.3500000000000002E-2</c:v>
                </c:pt>
                <c:pt idx="362">
                  <c:v>3.3399999999999999E-2</c:v>
                </c:pt>
                <c:pt idx="363">
                  <c:v>3.3300000000000003E-2</c:v>
                </c:pt>
                <c:pt idx="364">
                  <c:v>3.32E-2</c:v>
                </c:pt>
                <c:pt idx="365">
                  <c:v>3.3099999999999997E-2</c:v>
                </c:pt>
                <c:pt idx="366">
                  <c:v>3.3000000000000002E-2</c:v>
                </c:pt>
                <c:pt idx="367">
                  <c:v>3.2900000000000006E-2</c:v>
                </c:pt>
                <c:pt idx="368">
                  <c:v>3.280000000000001E-2</c:v>
                </c:pt>
                <c:pt idx="369">
                  <c:v>3.280000000000001E-2</c:v>
                </c:pt>
                <c:pt idx="370">
                  <c:v>3.2700000000000007E-2</c:v>
                </c:pt>
                <c:pt idx="371">
                  <c:v>3.2600000000000004E-2</c:v>
                </c:pt>
                <c:pt idx="372">
                  <c:v>3.2500000000000001E-2</c:v>
                </c:pt>
                <c:pt idx="373">
                  <c:v>3.2399999999999998E-2</c:v>
                </c:pt>
                <c:pt idx="374">
                  <c:v>3.2300000000000002E-2</c:v>
                </c:pt>
                <c:pt idx="375">
                  <c:v>3.2300000000000002E-2</c:v>
                </c:pt>
                <c:pt idx="376">
                  <c:v>3.2199999999999999E-2</c:v>
                </c:pt>
                <c:pt idx="377">
                  <c:v>3.2100000000000004E-2</c:v>
                </c:pt>
                <c:pt idx="378">
                  <c:v>3.2000000000000008E-2</c:v>
                </c:pt>
                <c:pt idx="379">
                  <c:v>3.1900000000000005E-2</c:v>
                </c:pt>
                <c:pt idx="380">
                  <c:v>3.1800000000000002E-2</c:v>
                </c:pt>
                <c:pt idx="381">
                  <c:v>3.1800000000000002E-2</c:v>
                </c:pt>
                <c:pt idx="382">
                  <c:v>3.1700000000000006E-2</c:v>
                </c:pt>
                <c:pt idx="383">
                  <c:v>3.160000000000001E-2</c:v>
                </c:pt>
                <c:pt idx="384">
                  <c:v>3.15E-2</c:v>
                </c:pt>
                <c:pt idx="385">
                  <c:v>3.1399999999999997E-2</c:v>
                </c:pt>
                <c:pt idx="386">
                  <c:v>3.1399999999999997E-2</c:v>
                </c:pt>
                <c:pt idx="387">
                  <c:v>3.1300000000000001E-2</c:v>
                </c:pt>
                <c:pt idx="388">
                  <c:v>3.1199999999999999E-2</c:v>
                </c:pt>
                <c:pt idx="389">
                  <c:v>3.1100000000000003E-2</c:v>
                </c:pt>
                <c:pt idx="390">
                  <c:v>3.1100000000000003E-2</c:v>
                </c:pt>
                <c:pt idx="391">
                  <c:v>3.1000000000000003E-2</c:v>
                </c:pt>
                <c:pt idx="392">
                  <c:v>3.09E-2</c:v>
                </c:pt>
                <c:pt idx="393">
                  <c:v>3.0800000000000004E-2</c:v>
                </c:pt>
                <c:pt idx="394">
                  <c:v>3.0800000000000004E-2</c:v>
                </c:pt>
                <c:pt idx="395">
                  <c:v>3.0700000000000002E-2</c:v>
                </c:pt>
                <c:pt idx="396">
                  <c:v>3.0599999999999999E-2</c:v>
                </c:pt>
                <c:pt idx="397">
                  <c:v>3.0500000000000003E-2</c:v>
                </c:pt>
                <c:pt idx="398">
                  <c:v>3.0500000000000003E-2</c:v>
                </c:pt>
                <c:pt idx="399">
                  <c:v>3.0400000000000003E-2</c:v>
                </c:pt>
                <c:pt idx="400">
                  <c:v>3.0300000000000001E-2</c:v>
                </c:pt>
                <c:pt idx="401">
                  <c:v>3.0200000000000005E-2</c:v>
                </c:pt>
                <c:pt idx="402">
                  <c:v>3.0200000000000005E-2</c:v>
                </c:pt>
                <c:pt idx="403">
                  <c:v>3.0100000000000002E-2</c:v>
                </c:pt>
                <c:pt idx="404">
                  <c:v>3.0000000000000002E-2</c:v>
                </c:pt>
                <c:pt idx="405">
                  <c:v>2.9899999999999999E-2</c:v>
                </c:pt>
                <c:pt idx="406">
                  <c:v>2.9899999999999999E-2</c:v>
                </c:pt>
                <c:pt idx="407">
                  <c:v>2.9800000000000004E-2</c:v>
                </c:pt>
                <c:pt idx="408">
                  <c:v>2.9700000000000001E-2</c:v>
                </c:pt>
                <c:pt idx="409">
                  <c:v>2.9700000000000001E-2</c:v>
                </c:pt>
                <c:pt idx="410">
                  <c:v>2.9600000000000001E-2</c:v>
                </c:pt>
                <c:pt idx="411">
                  <c:v>2.9500000000000002E-2</c:v>
                </c:pt>
                <c:pt idx="412">
                  <c:v>2.9500000000000002E-2</c:v>
                </c:pt>
                <c:pt idx="413">
                  <c:v>2.9399999999999999E-2</c:v>
                </c:pt>
                <c:pt idx="414">
                  <c:v>2.93E-2</c:v>
                </c:pt>
                <c:pt idx="415">
                  <c:v>2.9200000000000004E-2</c:v>
                </c:pt>
                <c:pt idx="416">
                  <c:v>2.9200000000000004E-2</c:v>
                </c:pt>
                <c:pt idx="417">
                  <c:v>2.9100000000000001E-2</c:v>
                </c:pt>
                <c:pt idx="418">
                  <c:v>2.9000000000000001E-2</c:v>
                </c:pt>
                <c:pt idx="419">
                  <c:v>2.9000000000000001E-2</c:v>
                </c:pt>
                <c:pt idx="420">
                  <c:v>2.8899999999999999E-2</c:v>
                </c:pt>
                <c:pt idx="421">
                  <c:v>2.8799999999999999E-2</c:v>
                </c:pt>
                <c:pt idx="422">
                  <c:v>2.8799999999999999E-2</c:v>
                </c:pt>
                <c:pt idx="423">
                  <c:v>2.87E-2</c:v>
                </c:pt>
                <c:pt idx="424">
                  <c:v>2.86E-2</c:v>
                </c:pt>
                <c:pt idx="425">
                  <c:v>2.86E-2</c:v>
                </c:pt>
                <c:pt idx="426">
                  <c:v>2.8500000000000001E-2</c:v>
                </c:pt>
                <c:pt idx="427">
                  <c:v>2.8400000000000002E-2</c:v>
                </c:pt>
                <c:pt idx="428">
                  <c:v>2.8400000000000002E-2</c:v>
                </c:pt>
                <c:pt idx="429">
                  <c:v>2.8299999999999999E-2</c:v>
                </c:pt>
                <c:pt idx="430">
                  <c:v>2.8299999999999999E-2</c:v>
                </c:pt>
                <c:pt idx="431">
                  <c:v>2.8199999999999996E-2</c:v>
                </c:pt>
                <c:pt idx="432">
                  <c:v>2.81E-2</c:v>
                </c:pt>
                <c:pt idx="433">
                  <c:v>2.81E-2</c:v>
                </c:pt>
                <c:pt idx="434">
                  <c:v>2.8000000000000001E-2</c:v>
                </c:pt>
                <c:pt idx="435">
                  <c:v>2.7900000000000005E-2</c:v>
                </c:pt>
                <c:pt idx="436">
                  <c:v>2.7900000000000005E-2</c:v>
                </c:pt>
                <c:pt idx="437">
                  <c:v>2.7800000000000002E-2</c:v>
                </c:pt>
                <c:pt idx="438">
                  <c:v>2.7800000000000002E-2</c:v>
                </c:pt>
                <c:pt idx="439">
                  <c:v>2.7700000000000002E-2</c:v>
                </c:pt>
                <c:pt idx="440">
                  <c:v>2.7600000000000006E-2</c:v>
                </c:pt>
                <c:pt idx="441">
                  <c:v>2.7600000000000006E-2</c:v>
                </c:pt>
                <c:pt idx="442">
                  <c:v>2.7500000000000004E-2</c:v>
                </c:pt>
                <c:pt idx="443">
                  <c:v>2.7500000000000004E-2</c:v>
                </c:pt>
                <c:pt idx="444">
                  <c:v>2.7400000000000004E-2</c:v>
                </c:pt>
                <c:pt idx="445">
                  <c:v>2.7300000000000001E-2</c:v>
                </c:pt>
                <c:pt idx="446">
                  <c:v>2.7300000000000001E-2</c:v>
                </c:pt>
                <c:pt idx="447">
                  <c:v>2.7200000000000002E-2</c:v>
                </c:pt>
                <c:pt idx="448">
                  <c:v>2.7200000000000002E-2</c:v>
                </c:pt>
                <c:pt idx="449">
                  <c:v>2.7100000000000003E-2</c:v>
                </c:pt>
                <c:pt idx="450">
                  <c:v>2.7000000000000003E-2</c:v>
                </c:pt>
                <c:pt idx="451">
                  <c:v>2.7000000000000003E-2</c:v>
                </c:pt>
                <c:pt idx="452">
                  <c:v>2.6900000000000004E-2</c:v>
                </c:pt>
                <c:pt idx="453">
                  <c:v>2.6900000000000004E-2</c:v>
                </c:pt>
                <c:pt idx="454">
                  <c:v>2.6800000000000004E-2</c:v>
                </c:pt>
                <c:pt idx="455">
                  <c:v>2.6700000000000002E-2</c:v>
                </c:pt>
                <c:pt idx="456">
                  <c:v>2.6700000000000002E-2</c:v>
                </c:pt>
                <c:pt idx="457">
                  <c:v>2.6599999999999999E-2</c:v>
                </c:pt>
                <c:pt idx="458">
                  <c:v>2.6599999999999999E-2</c:v>
                </c:pt>
                <c:pt idx="459">
                  <c:v>2.6500000000000003E-2</c:v>
                </c:pt>
                <c:pt idx="460">
                  <c:v>2.6500000000000003E-2</c:v>
                </c:pt>
                <c:pt idx="461">
                  <c:v>2.6400000000000003E-2</c:v>
                </c:pt>
                <c:pt idx="462">
                  <c:v>2.6400000000000003E-2</c:v>
                </c:pt>
                <c:pt idx="463">
                  <c:v>2.63E-2</c:v>
                </c:pt>
                <c:pt idx="464">
                  <c:v>2.6200000000000005E-2</c:v>
                </c:pt>
                <c:pt idx="465">
                  <c:v>2.6200000000000005E-2</c:v>
                </c:pt>
                <c:pt idx="466">
                  <c:v>2.6100000000000002E-2</c:v>
                </c:pt>
                <c:pt idx="467">
                  <c:v>2.6100000000000002E-2</c:v>
                </c:pt>
                <c:pt idx="468">
                  <c:v>2.5999999999999999E-2</c:v>
                </c:pt>
                <c:pt idx="469">
                  <c:v>2.5999999999999999E-2</c:v>
                </c:pt>
                <c:pt idx="470">
                  <c:v>2.5900000000000003E-2</c:v>
                </c:pt>
                <c:pt idx="471">
                  <c:v>2.5900000000000003E-2</c:v>
                </c:pt>
                <c:pt idx="472">
                  <c:v>2.5800000000000003E-2</c:v>
                </c:pt>
                <c:pt idx="473">
                  <c:v>2.5800000000000003E-2</c:v>
                </c:pt>
                <c:pt idx="474">
                  <c:v>2.5700000000000001E-2</c:v>
                </c:pt>
                <c:pt idx="475">
                  <c:v>2.5700000000000001E-2</c:v>
                </c:pt>
                <c:pt idx="476">
                  <c:v>2.5600000000000005E-2</c:v>
                </c:pt>
                <c:pt idx="477">
                  <c:v>2.5500000000000002E-2</c:v>
                </c:pt>
                <c:pt idx="478">
                  <c:v>2.5500000000000002E-2</c:v>
                </c:pt>
                <c:pt idx="479">
                  <c:v>2.5399999999999999E-2</c:v>
                </c:pt>
                <c:pt idx="480">
                  <c:v>2.5399999999999999E-2</c:v>
                </c:pt>
                <c:pt idx="481">
                  <c:v>2.53E-2</c:v>
                </c:pt>
                <c:pt idx="482">
                  <c:v>2.53E-2</c:v>
                </c:pt>
                <c:pt idx="483">
                  <c:v>2.5200000000000004E-2</c:v>
                </c:pt>
                <c:pt idx="484">
                  <c:v>2.5200000000000004E-2</c:v>
                </c:pt>
                <c:pt idx="485">
                  <c:v>2.5100000000000001E-2</c:v>
                </c:pt>
                <c:pt idx="486">
                  <c:v>2.5100000000000001E-2</c:v>
                </c:pt>
                <c:pt idx="487">
                  <c:v>2.5000000000000001E-2</c:v>
                </c:pt>
                <c:pt idx="488">
                  <c:v>2.5000000000000001E-2</c:v>
                </c:pt>
                <c:pt idx="489">
                  <c:v>2.4900000000000002E-2</c:v>
                </c:pt>
                <c:pt idx="490">
                  <c:v>2.4900000000000002E-2</c:v>
                </c:pt>
                <c:pt idx="491">
                  <c:v>2.4799999999999999E-2</c:v>
                </c:pt>
                <c:pt idx="492">
                  <c:v>2.4799999999999999E-2</c:v>
                </c:pt>
                <c:pt idx="493">
                  <c:v>2.47E-2</c:v>
                </c:pt>
                <c:pt idx="494">
                  <c:v>2.47E-2</c:v>
                </c:pt>
                <c:pt idx="495">
                  <c:v>2.4600000000000004E-2</c:v>
                </c:pt>
                <c:pt idx="496">
                  <c:v>2.4600000000000004E-2</c:v>
                </c:pt>
                <c:pt idx="497">
                  <c:v>2.4500000000000001E-2</c:v>
                </c:pt>
                <c:pt idx="498">
                  <c:v>2.4500000000000001E-2</c:v>
                </c:pt>
                <c:pt idx="499">
                  <c:v>2.4500000000000001E-2</c:v>
                </c:pt>
                <c:pt idx="500">
                  <c:v>2.4400000000000002E-2</c:v>
                </c:pt>
                <c:pt idx="501">
                  <c:v>2.4400000000000002E-2</c:v>
                </c:pt>
                <c:pt idx="502">
                  <c:v>2.4299999999999999E-2</c:v>
                </c:pt>
                <c:pt idx="503">
                  <c:v>2.4299999999999999E-2</c:v>
                </c:pt>
                <c:pt idx="504">
                  <c:v>2.4199999999999996E-2</c:v>
                </c:pt>
                <c:pt idx="505">
                  <c:v>2.4199999999999996E-2</c:v>
                </c:pt>
                <c:pt idx="506">
                  <c:v>2.41E-2</c:v>
                </c:pt>
                <c:pt idx="507">
                  <c:v>2.41E-2</c:v>
                </c:pt>
                <c:pt idx="508">
                  <c:v>2.4E-2</c:v>
                </c:pt>
                <c:pt idx="509">
                  <c:v>2.4E-2</c:v>
                </c:pt>
                <c:pt idx="510">
                  <c:v>2.3900000000000001E-2</c:v>
                </c:pt>
                <c:pt idx="511">
                  <c:v>2.3900000000000001E-2</c:v>
                </c:pt>
                <c:pt idx="512">
                  <c:v>2.3800000000000002E-2</c:v>
                </c:pt>
                <c:pt idx="513">
                  <c:v>2.3800000000000002E-2</c:v>
                </c:pt>
                <c:pt idx="514">
                  <c:v>2.3800000000000002E-2</c:v>
                </c:pt>
                <c:pt idx="515">
                  <c:v>2.3699999999999999E-2</c:v>
                </c:pt>
                <c:pt idx="516">
                  <c:v>2.3699999999999999E-2</c:v>
                </c:pt>
                <c:pt idx="517">
                  <c:v>2.3599999999999996E-2</c:v>
                </c:pt>
                <c:pt idx="518">
                  <c:v>2.3599999999999996E-2</c:v>
                </c:pt>
                <c:pt idx="519">
                  <c:v>2.35E-2</c:v>
                </c:pt>
                <c:pt idx="520">
                  <c:v>2.35E-2</c:v>
                </c:pt>
                <c:pt idx="521">
                  <c:v>2.3400000000000001E-2</c:v>
                </c:pt>
                <c:pt idx="522">
                  <c:v>2.3400000000000001E-2</c:v>
                </c:pt>
                <c:pt idx="523">
                  <c:v>2.3400000000000001E-2</c:v>
                </c:pt>
                <c:pt idx="524">
                  <c:v>2.3299999999999998E-2</c:v>
                </c:pt>
                <c:pt idx="525">
                  <c:v>2.3299999999999998E-2</c:v>
                </c:pt>
                <c:pt idx="526">
                  <c:v>2.3199999999999995E-2</c:v>
                </c:pt>
                <c:pt idx="527">
                  <c:v>2.3199999999999995E-2</c:v>
                </c:pt>
                <c:pt idx="528">
                  <c:v>2.3099999999999999E-2</c:v>
                </c:pt>
                <c:pt idx="529">
                  <c:v>2.3099999999999999E-2</c:v>
                </c:pt>
                <c:pt idx="530">
                  <c:v>2.3099999999999999E-2</c:v>
                </c:pt>
                <c:pt idx="531">
                  <c:v>2.3E-2</c:v>
                </c:pt>
                <c:pt idx="532">
                  <c:v>2.3E-2</c:v>
                </c:pt>
                <c:pt idx="533">
                  <c:v>2.2900000000000004E-2</c:v>
                </c:pt>
                <c:pt idx="534">
                  <c:v>2.2900000000000004E-2</c:v>
                </c:pt>
                <c:pt idx="535">
                  <c:v>2.2800000000000004E-2</c:v>
                </c:pt>
                <c:pt idx="536">
                  <c:v>2.2800000000000004E-2</c:v>
                </c:pt>
                <c:pt idx="537">
                  <c:v>2.2800000000000004E-2</c:v>
                </c:pt>
                <c:pt idx="538">
                  <c:v>2.2700000000000001E-2</c:v>
                </c:pt>
                <c:pt idx="539">
                  <c:v>2.2700000000000001E-2</c:v>
                </c:pt>
                <c:pt idx="540">
                  <c:v>2.2600000000000002E-2</c:v>
                </c:pt>
                <c:pt idx="541">
                  <c:v>2.2600000000000002E-2</c:v>
                </c:pt>
                <c:pt idx="542">
                  <c:v>2.2600000000000002E-2</c:v>
                </c:pt>
                <c:pt idx="543">
                  <c:v>2.2500000000000003E-2</c:v>
                </c:pt>
                <c:pt idx="544">
                  <c:v>2.2500000000000003E-2</c:v>
                </c:pt>
                <c:pt idx="545">
                  <c:v>2.2400000000000003E-2</c:v>
                </c:pt>
                <c:pt idx="546">
                  <c:v>2.2400000000000003E-2</c:v>
                </c:pt>
                <c:pt idx="547">
                  <c:v>2.2400000000000003E-2</c:v>
                </c:pt>
                <c:pt idx="548">
                  <c:v>2.2300000000000004E-2</c:v>
                </c:pt>
                <c:pt idx="549">
                  <c:v>2.2300000000000004E-2</c:v>
                </c:pt>
                <c:pt idx="550">
                  <c:v>2.2200000000000004E-2</c:v>
                </c:pt>
                <c:pt idx="551">
                  <c:v>2.2200000000000004E-2</c:v>
                </c:pt>
                <c:pt idx="552">
                  <c:v>2.2200000000000004E-2</c:v>
                </c:pt>
                <c:pt idx="553">
                  <c:v>2.2100000000000002E-2</c:v>
                </c:pt>
                <c:pt idx="554">
                  <c:v>2.2100000000000002E-2</c:v>
                </c:pt>
                <c:pt idx="555">
                  <c:v>2.1999999999999999E-2</c:v>
                </c:pt>
                <c:pt idx="556">
                  <c:v>2.1999999999999999E-2</c:v>
                </c:pt>
                <c:pt idx="557">
                  <c:v>2.1999999999999999E-2</c:v>
                </c:pt>
                <c:pt idx="558">
                  <c:v>2.1900000000000003E-2</c:v>
                </c:pt>
                <c:pt idx="559">
                  <c:v>2.1900000000000003E-2</c:v>
                </c:pt>
                <c:pt idx="560">
                  <c:v>2.1900000000000003E-2</c:v>
                </c:pt>
                <c:pt idx="561">
                  <c:v>2.1800000000000003E-2</c:v>
                </c:pt>
                <c:pt idx="562">
                  <c:v>2.1800000000000003E-2</c:v>
                </c:pt>
                <c:pt idx="563">
                  <c:v>2.1700000000000001E-2</c:v>
                </c:pt>
                <c:pt idx="564">
                  <c:v>2.1700000000000001E-2</c:v>
                </c:pt>
                <c:pt idx="565">
                  <c:v>2.1700000000000001E-2</c:v>
                </c:pt>
                <c:pt idx="566">
                  <c:v>2.1600000000000005E-2</c:v>
                </c:pt>
                <c:pt idx="567">
                  <c:v>2.1600000000000005E-2</c:v>
                </c:pt>
                <c:pt idx="568">
                  <c:v>2.1600000000000005E-2</c:v>
                </c:pt>
                <c:pt idx="569">
                  <c:v>2.1500000000000002E-2</c:v>
                </c:pt>
                <c:pt idx="570">
                  <c:v>2.1500000000000002E-2</c:v>
                </c:pt>
                <c:pt idx="571">
                  <c:v>2.1399999999999999E-2</c:v>
                </c:pt>
                <c:pt idx="572">
                  <c:v>2.1399999999999999E-2</c:v>
                </c:pt>
                <c:pt idx="573">
                  <c:v>2.1399999999999999E-2</c:v>
                </c:pt>
                <c:pt idx="574">
                  <c:v>2.1300000000000003E-2</c:v>
                </c:pt>
                <c:pt idx="575">
                  <c:v>2.1300000000000003E-2</c:v>
                </c:pt>
                <c:pt idx="576">
                  <c:v>2.1300000000000003E-2</c:v>
                </c:pt>
                <c:pt idx="577">
                  <c:v>2.1200000000000004E-2</c:v>
                </c:pt>
                <c:pt idx="578">
                  <c:v>2.1200000000000004E-2</c:v>
                </c:pt>
                <c:pt idx="579">
                  <c:v>2.1200000000000004E-2</c:v>
                </c:pt>
                <c:pt idx="580">
                  <c:v>2.1100000000000001E-2</c:v>
                </c:pt>
                <c:pt idx="581">
                  <c:v>2.1100000000000001E-2</c:v>
                </c:pt>
                <c:pt idx="582">
                  <c:v>2.1000000000000005E-2</c:v>
                </c:pt>
                <c:pt idx="583">
                  <c:v>2.1000000000000005E-2</c:v>
                </c:pt>
                <c:pt idx="584">
                  <c:v>2.1000000000000005E-2</c:v>
                </c:pt>
                <c:pt idx="585">
                  <c:v>2.0900000000000002E-2</c:v>
                </c:pt>
                <c:pt idx="586">
                  <c:v>2.0900000000000002E-2</c:v>
                </c:pt>
                <c:pt idx="587">
                  <c:v>2.0900000000000002E-2</c:v>
                </c:pt>
                <c:pt idx="588">
                  <c:v>2.0799999999999999E-2</c:v>
                </c:pt>
                <c:pt idx="589">
                  <c:v>2.0799999999999999E-2</c:v>
                </c:pt>
                <c:pt idx="590">
                  <c:v>2.0799999999999999E-2</c:v>
                </c:pt>
                <c:pt idx="591">
                  <c:v>2.07E-2</c:v>
                </c:pt>
                <c:pt idx="592">
                  <c:v>2.07E-2</c:v>
                </c:pt>
                <c:pt idx="593">
                  <c:v>2.07E-2</c:v>
                </c:pt>
                <c:pt idx="594">
                  <c:v>2.0600000000000004E-2</c:v>
                </c:pt>
                <c:pt idx="595">
                  <c:v>2.0600000000000004E-2</c:v>
                </c:pt>
                <c:pt idx="596">
                  <c:v>2.0600000000000004E-2</c:v>
                </c:pt>
                <c:pt idx="597">
                  <c:v>2.0500000000000001E-2</c:v>
                </c:pt>
                <c:pt idx="598">
                  <c:v>2.0500000000000001E-2</c:v>
                </c:pt>
                <c:pt idx="599">
                  <c:v>2.0500000000000001E-2</c:v>
                </c:pt>
                <c:pt idx="600">
                  <c:v>2.0400000000000001E-2</c:v>
                </c:pt>
                <c:pt idx="601">
                  <c:v>2.0400000000000001E-2</c:v>
                </c:pt>
                <c:pt idx="602">
                  <c:v>2.0400000000000001E-2</c:v>
                </c:pt>
                <c:pt idx="603">
                  <c:v>2.0299999999999999E-2</c:v>
                </c:pt>
                <c:pt idx="604">
                  <c:v>2.0299999999999999E-2</c:v>
                </c:pt>
                <c:pt idx="605">
                  <c:v>2.0299999999999999E-2</c:v>
                </c:pt>
                <c:pt idx="606">
                  <c:v>2.0199999999999999E-2</c:v>
                </c:pt>
                <c:pt idx="607">
                  <c:v>2.0199999999999999E-2</c:v>
                </c:pt>
                <c:pt idx="608">
                  <c:v>2.0199999999999999E-2</c:v>
                </c:pt>
                <c:pt idx="609">
                  <c:v>2.01E-2</c:v>
                </c:pt>
                <c:pt idx="610">
                  <c:v>2.01E-2</c:v>
                </c:pt>
                <c:pt idx="611">
                  <c:v>2.01E-2</c:v>
                </c:pt>
                <c:pt idx="612">
                  <c:v>2.0000000000000004E-2</c:v>
                </c:pt>
                <c:pt idx="613">
                  <c:v>2.0000000000000004E-2</c:v>
                </c:pt>
                <c:pt idx="614">
                  <c:v>2.0000000000000004E-2</c:v>
                </c:pt>
                <c:pt idx="615">
                  <c:v>1.9900000000000004E-2</c:v>
                </c:pt>
                <c:pt idx="616">
                  <c:v>1.9900000000000004E-2</c:v>
                </c:pt>
                <c:pt idx="617">
                  <c:v>1.9900000000000004E-2</c:v>
                </c:pt>
                <c:pt idx="618">
                  <c:v>1.9800000000000005E-2</c:v>
                </c:pt>
                <c:pt idx="619">
                  <c:v>1.9800000000000005E-2</c:v>
                </c:pt>
                <c:pt idx="620">
                  <c:v>1.9800000000000005E-2</c:v>
                </c:pt>
                <c:pt idx="621">
                  <c:v>1.9800000000000005E-2</c:v>
                </c:pt>
                <c:pt idx="622">
                  <c:v>1.9699999999999999E-2</c:v>
                </c:pt>
                <c:pt idx="623">
                  <c:v>1.9699999999999999E-2</c:v>
                </c:pt>
                <c:pt idx="624">
                  <c:v>1.9699999999999999E-2</c:v>
                </c:pt>
                <c:pt idx="625">
                  <c:v>1.9599999999999999E-2</c:v>
                </c:pt>
                <c:pt idx="626">
                  <c:v>1.9599999999999999E-2</c:v>
                </c:pt>
                <c:pt idx="627">
                  <c:v>1.9599999999999999E-2</c:v>
                </c:pt>
                <c:pt idx="628">
                  <c:v>1.9500000000000003E-2</c:v>
                </c:pt>
                <c:pt idx="629">
                  <c:v>1.9500000000000003E-2</c:v>
                </c:pt>
                <c:pt idx="630">
                  <c:v>1.9500000000000003E-2</c:v>
                </c:pt>
                <c:pt idx="631">
                  <c:v>1.9400000000000004E-2</c:v>
                </c:pt>
                <c:pt idx="632">
                  <c:v>1.9400000000000004E-2</c:v>
                </c:pt>
                <c:pt idx="633">
                  <c:v>1.9400000000000004E-2</c:v>
                </c:pt>
                <c:pt idx="634">
                  <c:v>1.9400000000000004E-2</c:v>
                </c:pt>
                <c:pt idx="635">
                  <c:v>1.9300000000000005E-2</c:v>
                </c:pt>
                <c:pt idx="636">
                  <c:v>1.9300000000000005E-2</c:v>
                </c:pt>
                <c:pt idx="637">
                  <c:v>1.9300000000000005E-2</c:v>
                </c:pt>
                <c:pt idx="638">
                  <c:v>1.9199999999999998E-2</c:v>
                </c:pt>
                <c:pt idx="639">
                  <c:v>1.9199999999999998E-2</c:v>
                </c:pt>
                <c:pt idx="640">
                  <c:v>1.9199999999999998E-2</c:v>
                </c:pt>
                <c:pt idx="641">
                  <c:v>1.9199999999999998E-2</c:v>
                </c:pt>
                <c:pt idx="642">
                  <c:v>1.9099999999999999E-2</c:v>
                </c:pt>
                <c:pt idx="643">
                  <c:v>1.9099999999999999E-2</c:v>
                </c:pt>
                <c:pt idx="644">
                  <c:v>1.9099999999999999E-2</c:v>
                </c:pt>
                <c:pt idx="645">
                  <c:v>1.9000000000000003E-2</c:v>
                </c:pt>
                <c:pt idx="646">
                  <c:v>1.9000000000000003E-2</c:v>
                </c:pt>
                <c:pt idx="647">
                  <c:v>1.9000000000000003E-2</c:v>
                </c:pt>
                <c:pt idx="648">
                  <c:v>1.8900000000000004E-2</c:v>
                </c:pt>
                <c:pt idx="649">
                  <c:v>1.8900000000000004E-2</c:v>
                </c:pt>
                <c:pt idx="650">
                  <c:v>1.8900000000000004E-2</c:v>
                </c:pt>
                <c:pt idx="651">
                  <c:v>1.8900000000000004E-2</c:v>
                </c:pt>
                <c:pt idx="652">
                  <c:v>1.8800000000000004E-2</c:v>
                </c:pt>
                <c:pt idx="653">
                  <c:v>1.8800000000000004E-2</c:v>
                </c:pt>
                <c:pt idx="654">
                  <c:v>1.8800000000000004E-2</c:v>
                </c:pt>
                <c:pt idx="655">
                  <c:v>1.8800000000000004E-2</c:v>
                </c:pt>
                <c:pt idx="656">
                  <c:v>1.8700000000000005E-2</c:v>
                </c:pt>
                <c:pt idx="657">
                  <c:v>1.8700000000000005E-2</c:v>
                </c:pt>
                <c:pt idx="658">
                  <c:v>1.8700000000000005E-2</c:v>
                </c:pt>
                <c:pt idx="659">
                  <c:v>1.8599999999999998E-2</c:v>
                </c:pt>
                <c:pt idx="660">
                  <c:v>1.8599999999999998E-2</c:v>
                </c:pt>
                <c:pt idx="661">
                  <c:v>1.8599999999999998E-2</c:v>
                </c:pt>
                <c:pt idx="662">
                  <c:v>1.8599999999999998E-2</c:v>
                </c:pt>
                <c:pt idx="663">
                  <c:v>1.8499999999999999E-2</c:v>
                </c:pt>
                <c:pt idx="664">
                  <c:v>1.8499999999999999E-2</c:v>
                </c:pt>
                <c:pt idx="665">
                  <c:v>1.8499999999999999E-2</c:v>
                </c:pt>
                <c:pt idx="666">
                  <c:v>1.8400000000000003E-2</c:v>
                </c:pt>
                <c:pt idx="667">
                  <c:v>1.8400000000000003E-2</c:v>
                </c:pt>
                <c:pt idx="668">
                  <c:v>1.8400000000000003E-2</c:v>
                </c:pt>
                <c:pt idx="669">
                  <c:v>1.8400000000000003E-2</c:v>
                </c:pt>
                <c:pt idx="670">
                  <c:v>1.8300000000000004E-2</c:v>
                </c:pt>
                <c:pt idx="671">
                  <c:v>1.8300000000000004E-2</c:v>
                </c:pt>
                <c:pt idx="672">
                  <c:v>1.8300000000000004E-2</c:v>
                </c:pt>
                <c:pt idx="673">
                  <c:v>1.8300000000000004E-2</c:v>
                </c:pt>
                <c:pt idx="674">
                  <c:v>1.8200000000000004E-2</c:v>
                </c:pt>
                <c:pt idx="675">
                  <c:v>1.8200000000000004E-2</c:v>
                </c:pt>
                <c:pt idx="676">
                  <c:v>1.8200000000000004E-2</c:v>
                </c:pt>
                <c:pt idx="677">
                  <c:v>1.8200000000000004E-2</c:v>
                </c:pt>
                <c:pt idx="678">
                  <c:v>1.8100000000000005E-2</c:v>
                </c:pt>
                <c:pt idx="679">
                  <c:v>1.8100000000000005E-2</c:v>
                </c:pt>
                <c:pt idx="680">
                  <c:v>1.8100000000000005E-2</c:v>
                </c:pt>
                <c:pt idx="681">
                  <c:v>1.8100000000000005E-2</c:v>
                </c:pt>
                <c:pt idx="682">
                  <c:v>1.7999999999999999E-2</c:v>
                </c:pt>
                <c:pt idx="683">
                  <c:v>1.7999999999999999E-2</c:v>
                </c:pt>
                <c:pt idx="684">
                  <c:v>1.7999999999999999E-2</c:v>
                </c:pt>
                <c:pt idx="685">
                  <c:v>1.7899999999999999E-2</c:v>
                </c:pt>
                <c:pt idx="686">
                  <c:v>1.7899999999999999E-2</c:v>
                </c:pt>
                <c:pt idx="687">
                  <c:v>1.7899999999999999E-2</c:v>
                </c:pt>
                <c:pt idx="688">
                  <c:v>1.7899999999999999E-2</c:v>
                </c:pt>
                <c:pt idx="689">
                  <c:v>1.7800000000000003E-2</c:v>
                </c:pt>
                <c:pt idx="690">
                  <c:v>1.7800000000000003E-2</c:v>
                </c:pt>
                <c:pt idx="691">
                  <c:v>1.7800000000000003E-2</c:v>
                </c:pt>
                <c:pt idx="692">
                  <c:v>1.7800000000000003E-2</c:v>
                </c:pt>
                <c:pt idx="693">
                  <c:v>1.77E-2</c:v>
                </c:pt>
                <c:pt idx="694">
                  <c:v>1.77E-2</c:v>
                </c:pt>
                <c:pt idx="695">
                  <c:v>1.77E-2</c:v>
                </c:pt>
                <c:pt idx="696">
                  <c:v>1.77E-2</c:v>
                </c:pt>
                <c:pt idx="697">
                  <c:v>1.7600000000000001E-2</c:v>
                </c:pt>
                <c:pt idx="698">
                  <c:v>1.7600000000000001E-2</c:v>
                </c:pt>
                <c:pt idx="699">
                  <c:v>1.7600000000000001E-2</c:v>
                </c:pt>
                <c:pt idx="700">
                  <c:v>1.7600000000000001E-2</c:v>
                </c:pt>
                <c:pt idx="701">
                  <c:v>1.7500000000000005E-2</c:v>
                </c:pt>
                <c:pt idx="702">
                  <c:v>1.7500000000000005E-2</c:v>
                </c:pt>
                <c:pt idx="703">
                  <c:v>1.7500000000000005E-2</c:v>
                </c:pt>
                <c:pt idx="704">
                  <c:v>1.7500000000000005E-2</c:v>
                </c:pt>
                <c:pt idx="705">
                  <c:v>1.7399999999999999E-2</c:v>
                </c:pt>
                <c:pt idx="706">
                  <c:v>1.7399999999999999E-2</c:v>
                </c:pt>
                <c:pt idx="707">
                  <c:v>1.7399999999999999E-2</c:v>
                </c:pt>
                <c:pt idx="708">
                  <c:v>1.7399999999999999E-2</c:v>
                </c:pt>
                <c:pt idx="709">
                  <c:v>1.7399999999999999E-2</c:v>
                </c:pt>
                <c:pt idx="710">
                  <c:v>1.7299999999999996E-2</c:v>
                </c:pt>
                <c:pt idx="711">
                  <c:v>1.7299999999999996E-2</c:v>
                </c:pt>
                <c:pt idx="712">
                  <c:v>1.7299999999999996E-2</c:v>
                </c:pt>
                <c:pt idx="713">
                  <c:v>1.7299999999999996E-2</c:v>
                </c:pt>
                <c:pt idx="714">
                  <c:v>1.72E-2</c:v>
                </c:pt>
                <c:pt idx="715">
                  <c:v>1.72E-2</c:v>
                </c:pt>
                <c:pt idx="716">
                  <c:v>1.72E-2</c:v>
                </c:pt>
                <c:pt idx="717">
                  <c:v>1.72E-2</c:v>
                </c:pt>
                <c:pt idx="718">
                  <c:v>1.7100000000000001E-2</c:v>
                </c:pt>
                <c:pt idx="719">
                  <c:v>1.7100000000000001E-2</c:v>
                </c:pt>
                <c:pt idx="720">
                  <c:v>1.7100000000000001E-2</c:v>
                </c:pt>
                <c:pt idx="721">
                  <c:v>1.7100000000000001E-2</c:v>
                </c:pt>
                <c:pt idx="722">
                  <c:v>1.7000000000000001E-2</c:v>
                </c:pt>
                <c:pt idx="723">
                  <c:v>1.7000000000000001E-2</c:v>
                </c:pt>
                <c:pt idx="724">
                  <c:v>1.7000000000000001E-2</c:v>
                </c:pt>
                <c:pt idx="725">
                  <c:v>1.7000000000000001E-2</c:v>
                </c:pt>
                <c:pt idx="726">
                  <c:v>1.7000000000000001E-2</c:v>
                </c:pt>
                <c:pt idx="727">
                  <c:v>1.6899999999999998E-2</c:v>
                </c:pt>
                <c:pt idx="728">
                  <c:v>1.6899999999999998E-2</c:v>
                </c:pt>
                <c:pt idx="729">
                  <c:v>1.6899999999999998E-2</c:v>
                </c:pt>
                <c:pt idx="730">
                  <c:v>1.6899999999999998E-2</c:v>
                </c:pt>
                <c:pt idx="731">
                  <c:v>1.6799999999999999E-2</c:v>
                </c:pt>
                <c:pt idx="732">
                  <c:v>1.6799999999999999E-2</c:v>
                </c:pt>
                <c:pt idx="733">
                  <c:v>1.6799999999999999E-2</c:v>
                </c:pt>
                <c:pt idx="734">
                  <c:v>1.6799999999999999E-2</c:v>
                </c:pt>
                <c:pt idx="735">
                  <c:v>1.6799999999999999E-2</c:v>
                </c:pt>
                <c:pt idx="736">
                  <c:v>1.6700000000000003E-2</c:v>
                </c:pt>
                <c:pt idx="737">
                  <c:v>1.6700000000000003E-2</c:v>
                </c:pt>
                <c:pt idx="738">
                  <c:v>1.6700000000000003E-2</c:v>
                </c:pt>
                <c:pt idx="739">
                  <c:v>1.6700000000000003E-2</c:v>
                </c:pt>
                <c:pt idx="740">
                  <c:v>1.6600000000000004E-2</c:v>
                </c:pt>
                <c:pt idx="741">
                  <c:v>1.6600000000000004E-2</c:v>
                </c:pt>
                <c:pt idx="742">
                  <c:v>1.6600000000000004E-2</c:v>
                </c:pt>
                <c:pt idx="743">
                  <c:v>1.6600000000000004E-2</c:v>
                </c:pt>
                <c:pt idx="744">
                  <c:v>1.6600000000000004E-2</c:v>
                </c:pt>
                <c:pt idx="745">
                  <c:v>1.6500000000000004E-2</c:v>
                </c:pt>
                <c:pt idx="746">
                  <c:v>1.6500000000000004E-2</c:v>
                </c:pt>
                <c:pt idx="747">
                  <c:v>1.6500000000000004E-2</c:v>
                </c:pt>
                <c:pt idx="748">
                  <c:v>1.6500000000000004E-2</c:v>
                </c:pt>
                <c:pt idx="749">
                  <c:v>1.6400000000000001E-2</c:v>
                </c:pt>
                <c:pt idx="750">
                  <c:v>1.6400000000000001E-2</c:v>
                </c:pt>
                <c:pt idx="751">
                  <c:v>1.6400000000000001E-2</c:v>
                </c:pt>
                <c:pt idx="752">
                  <c:v>1.6400000000000001E-2</c:v>
                </c:pt>
                <c:pt idx="753">
                  <c:v>1.6400000000000001E-2</c:v>
                </c:pt>
                <c:pt idx="754">
                  <c:v>1.6299999999999999E-2</c:v>
                </c:pt>
                <c:pt idx="755">
                  <c:v>1.6299999999999999E-2</c:v>
                </c:pt>
                <c:pt idx="756">
                  <c:v>1.6299999999999999E-2</c:v>
                </c:pt>
                <c:pt idx="757">
                  <c:v>1.6299999999999999E-2</c:v>
                </c:pt>
                <c:pt idx="758">
                  <c:v>1.6299999999999999E-2</c:v>
                </c:pt>
                <c:pt idx="759">
                  <c:v>1.6199999999999999E-2</c:v>
                </c:pt>
                <c:pt idx="760">
                  <c:v>1.6199999999999999E-2</c:v>
                </c:pt>
                <c:pt idx="761">
                  <c:v>1.6199999999999999E-2</c:v>
                </c:pt>
                <c:pt idx="762">
                  <c:v>1.6199999999999999E-2</c:v>
                </c:pt>
                <c:pt idx="763">
                  <c:v>1.6100000000000003E-2</c:v>
                </c:pt>
                <c:pt idx="764">
                  <c:v>1.6100000000000003E-2</c:v>
                </c:pt>
                <c:pt idx="765">
                  <c:v>1.6100000000000003E-2</c:v>
                </c:pt>
                <c:pt idx="766">
                  <c:v>1.6100000000000003E-2</c:v>
                </c:pt>
                <c:pt idx="767">
                  <c:v>1.6100000000000003E-2</c:v>
                </c:pt>
                <c:pt idx="768">
                  <c:v>1.6000000000000004E-2</c:v>
                </c:pt>
                <c:pt idx="769">
                  <c:v>1.6000000000000004E-2</c:v>
                </c:pt>
                <c:pt idx="770">
                  <c:v>1.6000000000000004E-2</c:v>
                </c:pt>
                <c:pt idx="771">
                  <c:v>1.6000000000000004E-2</c:v>
                </c:pt>
                <c:pt idx="772">
                  <c:v>1.6000000000000004E-2</c:v>
                </c:pt>
                <c:pt idx="773">
                  <c:v>1.5900000000000001E-2</c:v>
                </c:pt>
                <c:pt idx="774">
                  <c:v>1.5900000000000001E-2</c:v>
                </c:pt>
                <c:pt idx="775">
                  <c:v>1.5900000000000001E-2</c:v>
                </c:pt>
                <c:pt idx="776">
                  <c:v>1.5900000000000001E-2</c:v>
                </c:pt>
                <c:pt idx="777">
                  <c:v>1.5900000000000001E-2</c:v>
                </c:pt>
                <c:pt idx="778">
                  <c:v>1.5800000000000005E-2</c:v>
                </c:pt>
                <c:pt idx="779">
                  <c:v>1.5800000000000005E-2</c:v>
                </c:pt>
                <c:pt idx="780">
                  <c:v>1.5800000000000005E-2</c:v>
                </c:pt>
                <c:pt idx="781">
                  <c:v>1.5800000000000005E-2</c:v>
                </c:pt>
                <c:pt idx="782">
                  <c:v>1.5800000000000005E-2</c:v>
                </c:pt>
                <c:pt idx="783">
                  <c:v>1.5699999999999999E-2</c:v>
                </c:pt>
                <c:pt idx="784">
                  <c:v>1.5699999999999999E-2</c:v>
                </c:pt>
                <c:pt idx="785">
                  <c:v>1.5699999999999999E-2</c:v>
                </c:pt>
                <c:pt idx="786">
                  <c:v>1.5699999999999999E-2</c:v>
                </c:pt>
                <c:pt idx="787">
                  <c:v>1.5699999999999999E-2</c:v>
                </c:pt>
                <c:pt idx="788">
                  <c:v>1.5599999999999998E-2</c:v>
                </c:pt>
                <c:pt idx="789">
                  <c:v>1.5599999999999998E-2</c:v>
                </c:pt>
                <c:pt idx="790">
                  <c:v>1.5599999999999998E-2</c:v>
                </c:pt>
                <c:pt idx="791">
                  <c:v>1.5599999999999998E-2</c:v>
                </c:pt>
                <c:pt idx="792">
                  <c:v>1.5599999999999998E-2</c:v>
                </c:pt>
                <c:pt idx="793">
                  <c:v>1.5500000000000002E-2</c:v>
                </c:pt>
                <c:pt idx="794">
                  <c:v>1.5500000000000002E-2</c:v>
                </c:pt>
                <c:pt idx="795">
                  <c:v>1.5500000000000002E-2</c:v>
                </c:pt>
                <c:pt idx="796">
                  <c:v>1.5500000000000002E-2</c:v>
                </c:pt>
                <c:pt idx="797">
                  <c:v>1.5500000000000002E-2</c:v>
                </c:pt>
                <c:pt idx="798">
                  <c:v>1.5500000000000002E-2</c:v>
                </c:pt>
                <c:pt idx="799">
                  <c:v>1.5400000000000002E-2</c:v>
                </c:pt>
                <c:pt idx="800">
                  <c:v>1.5400000000000002E-2</c:v>
                </c:pt>
                <c:pt idx="801">
                  <c:v>1.5400000000000002E-2</c:v>
                </c:pt>
                <c:pt idx="802">
                  <c:v>1.5400000000000002E-2</c:v>
                </c:pt>
                <c:pt idx="803">
                  <c:v>1.5400000000000002E-2</c:v>
                </c:pt>
                <c:pt idx="804">
                  <c:v>1.5299999999999998E-2</c:v>
                </c:pt>
                <c:pt idx="805">
                  <c:v>1.5299999999999998E-2</c:v>
                </c:pt>
                <c:pt idx="806">
                  <c:v>1.5299999999999998E-2</c:v>
                </c:pt>
                <c:pt idx="807">
                  <c:v>1.5299999999999998E-2</c:v>
                </c:pt>
                <c:pt idx="808">
                  <c:v>1.5299999999999998E-2</c:v>
                </c:pt>
                <c:pt idx="809">
                  <c:v>1.5200000000000002E-2</c:v>
                </c:pt>
                <c:pt idx="810">
                  <c:v>1.5200000000000002E-2</c:v>
                </c:pt>
                <c:pt idx="811">
                  <c:v>1.5200000000000002E-2</c:v>
                </c:pt>
                <c:pt idx="812">
                  <c:v>1.5200000000000002E-2</c:v>
                </c:pt>
                <c:pt idx="813">
                  <c:v>1.5200000000000002E-2</c:v>
                </c:pt>
                <c:pt idx="814">
                  <c:v>1.5200000000000002E-2</c:v>
                </c:pt>
                <c:pt idx="815">
                  <c:v>1.5100000000000002E-2</c:v>
                </c:pt>
                <c:pt idx="816">
                  <c:v>1.5100000000000002E-2</c:v>
                </c:pt>
                <c:pt idx="817">
                  <c:v>1.5100000000000002E-2</c:v>
                </c:pt>
                <c:pt idx="818">
                  <c:v>1.5100000000000002E-2</c:v>
                </c:pt>
                <c:pt idx="819">
                  <c:v>1.5100000000000002E-2</c:v>
                </c:pt>
                <c:pt idx="820">
                  <c:v>1.4999999999999998E-2</c:v>
                </c:pt>
                <c:pt idx="821">
                  <c:v>1.4999999999999998E-2</c:v>
                </c:pt>
                <c:pt idx="822">
                  <c:v>1.4999999999999998E-2</c:v>
                </c:pt>
                <c:pt idx="823">
                  <c:v>1.4999999999999998E-2</c:v>
                </c:pt>
                <c:pt idx="824">
                  <c:v>1.4999999999999998E-2</c:v>
                </c:pt>
                <c:pt idx="825">
                  <c:v>1.4999999999999998E-2</c:v>
                </c:pt>
                <c:pt idx="826">
                  <c:v>1.4900000000000002E-2</c:v>
                </c:pt>
                <c:pt idx="827">
                  <c:v>1.4900000000000002E-2</c:v>
                </c:pt>
                <c:pt idx="828">
                  <c:v>1.4900000000000002E-2</c:v>
                </c:pt>
                <c:pt idx="829">
                  <c:v>1.4900000000000002E-2</c:v>
                </c:pt>
                <c:pt idx="830">
                  <c:v>1.4900000000000002E-2</c:v>
                </c:pt>
                <c:pt idx="831">
                  <c:v>1.4900000000000002E-2</c:v>
                </c:pt>
                <c:pt idx="832">
                  <c:v>1.4800000000000001E-2</c:v>
                </c:pt>
                <c:pt idx="833">
                  <c:v>1.4800000000000001E-2</c:v>
                </c:pt>
                <c:pt idx="834">
                  <c:v>1.4800000000000001E-2</c:v>
                </c:pt>
                <c:pt idx="835">
                  <c:v>1.4800000000000001E-2</c:v>
                </c:pt>
                <c:pt idx="836">
                  <c:v>1.4800000000000001E-2</c:v>
                </c:pt>
                <c:pt idx="837">
                  <c:v>1.4700000000000001E-2</c:v>
                </c:pt>
                <c:pt idx="838">
                  <c:v>1.4700000000000001E-2</c:v>
                </c:pt>
                <c:pt idx="839">
                  <c:v>1.4700000000000001E-2</c:v>
                </c:pt>
                <c:pt idx="840">
                  <c:v>1.4700000000000001E-2</c:v>
                </c:pt>
                <c:pt idx="841">
                  <c:v>1.4700000000000001E-2</c:v>
                </c:pt>
                <c:pt idx="842">
                  <c:v>1.4700000000000001E-2</c:v>
                </c:pt>
                <c:pt idx="843">
                  <c:v>1.4600000000000002E-2</c:v>
                </c:pt>
                <c:pt idx="844">
                  <c:v>1.4600000000000002E-2</c:v>
                </c:pt>
                <c:pt idx="845">
                  <c:v>1.4600000000000002E-2</c:v>
                </c:pt>
                <c:pt idx="846">
                  <c:v>1.4600000000000002E-2</c:v>
                </c:pt>
                <c:pt idx="847">
                  <c:v>1.4600000000000002E-2</c:v>
                </c:pt>
                <c:pt idx="848">
                  <c:v>1.4600000000000002E-2</c:v>
                </c:pt>
                <c:pt idx="849">
                  <c:v>1.4500000000000001E-2</c:v>
                </c:pt>
                <c:pt idx="850">
                  <c:v>1.4500000000000001E-2</c:v>
                </c:pt>
                <c:pt idx="851">
                  <c:v>1.4500000000000001E-2</c:v>
                </c:pt>
                <c:pt idx="852">
                  <c:v>1.4500000000000001E-2</c:v>
                </c:pt>
                <c:pt idx="853">
                  <c:v>1.4500000000000001E-2</c:v>
                </c:pt>
                <c:pt idx="854">
                  <c:v>1.4500000000000001E-2</c:v>
                </c:pt>
                <c:pt idx="855">
                  <c:v>1.4400000000000001E-2</c:v>
                </c:pt>
                <c:pt idx="856">
                  <c:v>1.4400000000000001E-2</c:v>
                </c:pt>
                <c:pt idx="857">
                  <c:v>1.4400000000000001E-2</c:v>
                </c:pt>
                <c:pt idx="858">
                  <c:v>1.4400000000000001E-2</c:v>
                </c:pt>
                <c:pt idx="859">
                  <c:v>1.4400000000000001E-2</c:v>
                </c:pt>
                <c:pt idx="860">
                  <c:v>1.4400000000000001E-2</c:v>
                </c:pt>
                <c:pt idx="861">
                  <c:v>1.43E-2</c:v>
                </c:pt>
                <c:pt idx="862">
                  <c:v>1.43E-2</c:v>
                </c:pt>
                <c:pt idx="863">
                  <c:v>1.43E-2</c:v>
                </c:pt>
                <c:pt idx="864">
                  <c:v>1.43E-2</c:v>
                </c:pt>
                <c:pt idx="865">
                  <c:v>1.43E-2</c:v>
                </c:pt>
                <c:pt idx="866">
                  <c:v>1.43E-2</c:v>
                </c:pt>
                <c:pt idx="867">
                  <c:v>1.4200000000000001E-2</c:v>
                </c:pt>
                <c:pt idx="868">
                  <c:v>1.4200000000000001E-2</c:v>
                </c:pt>
                <c:pt idx="869">
                  <c:v>1.4200000000000001E-2</c:v>
                </c:pt>
                <c:pt idx="870">
                  <c:v>1.4200000000000001E-2</c:v>
                </c:pt>
                <c:pt idx="871">
                  <c:v>1.4200000000000001E-2</c:v>
                </c:pt>
                <c:pt idx="872">
                  <c:v>1.4200000000000001E-2</c:v>
                </c:pt>
                <c:pt idx="873">
                  <c:v>1.4200000000000001E-2</c:v>
                </c:pt>
                <c:pt idx="874">
                  <c:v>1.4100000000000001E-2</c:v>
                </c:pt>
                <c:pt idx="875">
                  <c:v>1.4100000000000001E-2</c:v>
                </c:pt>
                <c:pt idx="876">
                  <c:v>1.4100000000000001E-2</c:v>
                </c:pt>
                <c:pt idx="877">
                  <c:v>1.4100000000000001E-2</c:v>
                </c:pt>
                <c:pt idx="878">
                  <c:v>1.4100000000000001E-2</c:v>
                </c:pt>
                <c:pt idx="879">
                  <c:v>1.4100000000000001E-2</c:v>
                </c:pt>
                <c:pt idx="880">
                  <c:v>1.4E-2</c:v>
                </c:pt>
                <c:pt idx="881">
                  <c:v>1.4E-2</c:v>
                </c:pt>
                <c:pt idx="882">
                  <c:v>1.4E-2</c:v>
                </c:pt>
                <c:pt idx="883">
                  <c:v>1.4E-2</c:v>
                </c:pt>
                <c:pt idx="884">
                  <c:v>1.4E-2</c:v>
                </c:pt>
                <c:pt idx="885">
                  <c:v>1.4E-2</c:v>
                </c:pt>
                <c:pt idx="886">
                  <c:v>1.3899999999999999E-2</c:v>
                </c:pt>
                <c:pt idx="887">
                  <c:v>1.3899999999999999E-2</c:v>
                </c:pt>
                <c:pt idx="888">
                  <c:v>1.3899999999999999E-2</c:v>
                </c:pt>
                <c:pt idx="889">
                  <c:v>1.3899999999999999E-2</c:v>
                </c:pt>
                <c:pt idx="890">
                  <c:v>1.3899999999999999E-2</c:v>
                </c:pt>
                <c:pt idx="891">
                  <c:v>1.3899999999999999E-2</c:v>
                </c:pt>
                <c:pt idx="892">
                  <c:v>1.3899999999999999E-2</c:v>
                </c:pt>
                <c:pt idx="893">
                  <c:v>1.3800000000000003E-2</c:v>
                </c:pt>
                <c:pt idx="894">
                  <c:v>1.3800000000000003E-2</c:v>
                </c:pt>
                <c:pt idx="895">
                  <c:v>1.3800000000000003E-2</c:v>
                </c:pt>
                <c:pt idx="896">
                  <c:v>1.3800000000000003E-2</c:v>
                </c:pt>
                <c:pt idx="897">
                  <c:v>1.3800000000000003E-2</c:v>
                </c:pt>
                <c:pt idx="898">
                  <c:v>1.3800000000000003E-2</c:v>
                </c:pt>
                <c:pt idx="899">
                  <c:v>1.3700000000000002E-2</c:v>
                </c:pt>
                <c:pt idx="900">
                  <c:v>1.3700000000000002E-2</c:v>
                </c:pt>
                <c:pt idx="901">
                  <c:v>1.3700000000000002E-2</c:v>
                </c:pt>
                <c:pt idx="902">
                  <c:v>1.3700000000000002E-2</c:v>
                </c:pt>
                <c:pt idx="903">
                  <c:v>1.3700000000000002E-2</c:v>
                </c:pt>
                <c:pt idx="904">
                  <c:v>1.3700000000000002E-2</c:v>
                </c:pt>
                <c:pt idx="905">
                  <c:v>1.3700000000000002E-2</c:v>
                </c:pt>
                <c:pt idx="906">
                  <c:v>1.3599999999999998E-2</c:v>
                </c:pt>
                <c:pt idx="907">
                  <c:v>1.3599999999999998E-2</c:v>
                </c:pt>
                <c:pt idx="908">
                  <c:v>1.3599999999999998E-2</c:v>
                </c:pt>
                <c:pt idx="909">
                  <c:v>1.3599999999999998E-2</c:v>
                </c:pt>
                <c:pt idx="910">
                  <c:v>1.3599999999999998E-2</c:v>
                </c:pt>
                <c:pt idx="911">
                  <c:v>1.3599999999999998E-2</c:v>
                </c:pt>
                <c:pt idx="912">
                  <c:v>1.3599999999999998E-2</c:v>
                </c:pt>
                <c:pt idx="913">
                  <c:v>1.3500000000000002E-2</c:v>
                </c:pt>
                <c:pt idx="914">
                  <c:v>1.3500000000000002E-2</c:v>
                </c:pt>
                <c:pt idx="915">
                  <c:v>1.3500000000000002E-2</c:v>
                </c:pt>
                <c:pt idx="916">
                  <c:v>1.3500000000000002E-2</c:v>
                </c:pt>
                <c:pt idx="917">
                  <c:v>1.3500000000000002E-2</c:v>
                </c:pt>
                <c:pt idx="918">
                  <c:v>1.3500000000000002E-2</c:v>
                </c:pt>
                <c:pt idx="919">
                  <c:v>1.3500000000000002E-2</c:v>
                </c:pt>
                <c:pt idx="920">
                  <c:v>1.3400000000000002E-2</c:v>
                </c:pt>
                <c:pt idx="921">
                  <c:v>1.3400000000000002E-2</c:v>
                </c:pt>
                <c:pt idx="922">
                  <c:v>1.3400000000000002E-2</c:v>
                </c:pt>
                <c:pt idx="923">
                  <c:v>1.3400000000000002E-2</c:v>
                </c:pt>
                <c:pt idx="924">
                  <c:v>1.3400000000000002E-2</c:v>
                </c:pt>
                <c:pt idx="925">
                  <c:v>1.3400000000000002E-2</c:v>
                </c:pt>
                <c:pt idx="926">
                  <c:v>1.3400000000000002E-2</c:v>
                </c:pt>
                <c:pt idx="927">
                  <c:v>1.3299999999999998E-2</c:v>
                </c:pt>
                <c:pt idx="928">
                  <c:v>1.3299999999999998E-2</c:v>
                </c:pt>
                <c:pt idx="929">
                  <c:v>1.3299999999999998E-2</c:v>
                </c:pt>
                <c:pt idx="930">
                  <c:v>1.3299999999999998E-2</c:v>
                </c:pt>
                <c:pt idx="931">
                  <c:v>1.3299999999999998E-2</c:v>
                </c:pt>
                <c:pt idx="932">
                  <c:v>1.3299999999999998E-2</c:v>
                </c:pt>
                <c:pt idx="933">
                  <c:v>1.3299999999999998E-2</c:v>
                </c:pt>
                <c:pt idx="934">
                  <c:v>1.3200000000000002E-2</c:v>
                </c:pt>
                <c:pt idx="935">
                  <c:v>1.3200000000000002E-2</c:v>
                </c:pt>
                <c:pt idx="936">
                  <c:v>1.3200000000000002E-2</c:v>
                </c:pt>
                <c:pt idx="937">
                  <c:v>1.3200000000000002E-2</c:v>
                </c:pt>
                <c:pt idx="938">
                  <c:v>1.3200000000000002E-2</c:v>
                </c:pt>
                <c:pt idx="939">
                  <c:v>1.3200000000000002E-2</c:v>
                </c:pt>
                <c:pt idx="940">
                  <c:v>1.3200000000000002E-2</c:v>
                </c:pt>
                <c:pt idx="941">
                  <c:v>1.3100000000000002E-2</c:v>
                </c:pt>
                <c:pt idx="942">
                  <c:v>1.3100000000000002E-2</c:v>
                </c:pt>
                <c:pt idx="943">
                  <c:v>1.3100000000000002E-2</c:v>
                </c:pt>
                <c:pt idx="944">
                  <c:v>1.3100000000000002E-2</c:v>
                </c:pt>
                <c:pt idx="945">
                  <c:v>1.3100000000000002E-2</c:v>
                </c:pt>
                <c:pt idx="946">
                  <c:v>1.3100000000000002E-2</c:v>
                </c:pt>
                <c:pt idx="947">
                  <c:v>1.3100000000000002E-2</c:v>
                </c:pt>
                <c:pt idx="948">
                  <c:v>1.3100000000000002E-2</c:v>
                </c:pt>
                <c:pt idx="949">
                  <c:v>1.2999999999999998E-2</c:v>
                </c:pt>
                <c:pt idx="950">
                  <c:v>1.2999999999999998E-2</c:v>
                </c:pt>
                <c:pt idx="951">
                  <c:v>1.2999999999999998E-2</c:v>
                </c:pt>
                <c:pt idx="952">
                  <c:v>1.2999999999999998E-2</c:v>
                </c:pt>
                <c:pt idx="953">
                  <c:v>1.2999999999999998E-2</c:v>
                </c:pt>
                <c:pt idx="954">
                  <c:v>1.2999999999999998E-2</c:v>
                </c:pt>
                <c:pt idx="955">
                  <c:v>1.2999999999999998E-2</c:v>
                </c:pt>
                <c:pt idx="956">
                  <c:v>1.2900000000000002E-2</c:v>
                </c:pt>
                <c:pt idx="957">
                  <c:v>1.2900000000000002E-2</c:v>
                </c:pt>
                <c:pt idx="958">
                  <c:v>1.2900000000000002E-2</c:v>
                </c:pt>
                <c:pt idx="959">
                  <c:v>1.2900000000000002E-2</c:v>
                </c:pt>
                <c:pt idx="960">
                  <c:v>1.2900000000000002E-2</c:v>
                </c:pt>
                <c:pt idx="961">
                  <c:v>1.2900000000000002E-2</c:v>
                </c:pt>
                <c:pt idx="962">
                  <c:v>1.2900000000000002E-2</c:v>
                </c:pt>
                <c:pt idx="963">
                  <c:v>1.2900000000000002E-2</c:v>
                </c:pt>
                <c:pt idx="964">
                  <c:v>1.2800000000000002E-2</c:v>
                </c:pt>
                <c:pt idx="965">
                  <c:v>1.2800000000000002E-2</c:v>
                </c:pt>
                <c:pt idx="966">
                  <c:v>1.2800000000000002E-2</c:v>
                </c:pt>
                <c:pt idx="967">
                  <c:v>1.2800000000000002E-2</c:v>
                </c:pt>
                <c:pt idx="968">
                  <c:v>1.2800000000000002E-2</c:v>
                </c:pt>
                <c:pt idx="969">
                  <c:v>1.2800000000000002E-2</c:v>
                </c:pt>
                <c:pt idx="970">
                  <c:v>1.2800000000000002E-2</c:v>
                </c:pt>
                <c:pt idx="971">
                  <c:v>1.2699999999999998E-2</c:v>
                </c:pt>
                <c:pt idx="972">
                  <c:v>1.2699999999999998E-2</c:v>
                </c:pt>
                <c:pt idx="973">
                  <c:v>1.2699999999999998E-2</c:v>
                </c:pt>
                <c:pt idx="974">
                  <c:v>1.2699999999999998E-2</c:v>
                </c:pt>
                <c:pt idx="975">
                  <c:v>1.2699999999999998E-2</c:v>
                </c:pt>
                <c:pt idx="976">
                  <c:v>1.2699999999999998E-2</c:v>
                </c:pt>
                <c:pt idx="977">
                  <c:v>1.2699999999999998E-2</c:v>
                </c:pt>
                <c:pt idx="978">
                  <c:v>1.2699999999999998E-2</c:v>
                </c:pt>
                <c:pt idx="979">
                  <c:v>1.2600000000000002E-2</c:v>
                </c:pt>
                <c:pt idx="980">
                  <c:v>1.2600000000000002E-2</c:v>
                </c:pt>
                <c:pt idx="981">
                  <c:v>1.2600000000000002E-2</c:v>
                </c:pt>
                <c:pt idx="982">
                  <c:v>1.2600000000000002E-2</c:v>
                </c:pt>
                <c:pt idx="983">
                  <c:v>1.2600000000000002E-2</c:v>
                </c:pt>
                <c:pt idx="984">
                  <c:v>1.2600000000000002E-2</c:v>
                </c:pt>
                <c:pt idx="985">
                  <c:v>1.2600000000000002E-2</c:v>
                </c:pt>
                <c:pt idx="986">
                  <c:v>1.2600000000000002E-2</c:v>
                </c:pt>
                <c:pt idx="987">
                  <c:v>1.2500000000000001E-2</c:v>
                </c:pt>
                <c:pt idx="988">
                  <c:v>1.2500000000000001E-2</c:v>
                </c:pt>
                <c:pt idx="989">
                  <c:v>1.2500000000000001E-2</c:v>
                </c:pt>
                <c:pt idx="990">
                  <c:v>1.2500000000000001E-2</c:v>
                </c:pt>
                <c:pt idx="991">
                  <c:v>1.2500000000000001E-2</c:v>
                </c:pt>
                <c:pt idx="992">
                  <c:v>1.2500000000000001E-2</c:v>
                </c:pt>
                <c:pt idx="993">
                  <c:v>1.2500000000000001E-2</c:v>
                </c:pt>
                <c:pt idx="994">
                  <c:v>1.2500000000000001E-2</c:v>
                </c:pt>
                <c:pt idx="995">
                  <c:v>1.2400000000000001E-2</c:v>
                </c:pt>
                <c:pt idx="996">
                  <c:v>1.2400000000000001E-2</c:v>
                </c:pt>
                <c:pt idx="997">
                  <c:v>1.2400000000000001E-2</c:v>
                </c:pt>
                <c:pt idx="998">
                  <c:v>1.2400000000000001E-2</c:v>
                </c:pt>
                <c:pt idx="999">
                  <c:v>1.2400000000000001E-2</c:v>
                </c:pt>
                <c:pt idx="1000">
                  <c:v>1.2400000000000001E-2</c:v>
                </c:pt>
                <c:pt idx="1001">
                  <c:v>1.2400000000000001E-2</c:v>
                </c:pt>
                <c:pt idx="1002">
                  <c:v>1.2400000000000001E-2</c:v>
                </c:pt>
                <c:pt idx="1003">
                  <c:v>1.2400000000000001E-2</c:v>
                </c:pt>
                <c:pt idx="1004">
                  <c:v>1.2500000000000001E-2</c:v>
                </c:pt>
                <c:pt idx="1005">
                  <c:v>1.2500000000000001E-2</c:v>
                </c:pt>
                <c:pt idx="1006">
                  <c:v>1.2500000000000001E-2</c:v>
                </c:pt>
                <c:pt idx="1007">
                  <c:v>1.2500000000000001E-2</c:v>
                </c:pt>
                <c:pt idx="1008">
                  <c:v>1.2500000000000001E-2</c:v>
                </c:pt>
                <c:pt idx="1009">
                  <c:v>1.2500000000000001E-2</c:v>
                </c:pt>
                <c:pt idx="1010">
                  <c:v>1.2500000000000001E-2</c:v>
                </c:pt>
                <c:pt idx="1011">
                  <c:v>1.2500000000000001E-2</c:v>
                </c:pt>
                <c:pt idx="1012">
                  <c:v>1.2600000000000002E-2</c:v>
                </c:pt>
                <c:pt idx="1013">
                  <c:v>1.2600000000000002E-2</c:v>
                </c:pt>
                <c:pt idx="1014">
                  <c:v>1.2600000000000002E-2</c:v>
                </c:pt>
                <c:pt idx="1015">
                  <c:v>1.2600000000000002E-2</c:v>
                </c:pt>
                <c:pt idx="1016">
                  <c:v>1.2600000000000002E-2</c:v>
                </c:pt>
                <c:pt idx="1017">
                  <c:v>1.2600000000000002E-2</c:v>
                </c:pt>
                <c:pt idx="1018">
                  <c:v>1.2600000000000002E-2</c:v>
                </c:pt>
                <c:pt idx="1019">
                  <c:v>1.2600000000000002E-2</c:v>
                </c:pt>
                <c:pt idx="1020">
                  <c:v>1.2699999999999998E-2</c:v>
                </c:pt>
                <c:pt idx="1021">
                  <c:v>1.2699999999999998E-2</c:v>
                </c:pt>
                <c:pt idx="1022">
                  <c:v>1.2699999999999998E-2</c:v>
                </c:pt>
                <c:pt idx="1023">
                  <c:v>1.2699999999999998E-2</c:v>
                </c:pt>
                <c:pt idx="1024">
                  <c:v>1.2699999999999998E-2</c:v>
                </c:pt>
                <c:pt idx="1025">
                  <c:v>1.2699999999999998E-2</c:v>
                </c:pt>
                <c:pt idx="1026">
                  <c:v>1.2699999999999998E-2</c:v>
                </c:pt>
                <c:pt idx="1027">
                  <c:v>1.2800000000000002E-2</c:v>
                </c:pt>
                <c:pt idx="1028">
                  <c:v>1.2800000000000002E-2</c:v>
                </c:pt>
                <c:pt idx="1029">
                  <c:v>1.2800000000000002E-2</c:v>
                </c:pt>
                <c:pt idx="1030">
                  <c:v>1.2800000000000002E-2</c:v>
                </c:pt>
                <c:pt idx="1031">
                  <c:v>1.2800000000000002E-2</c:v>
                </c:pt>
                <c:pt idx="1032">
                  <c:v>1.2800000000000002E-2</c:v>
                </c:pt>
                <c:pt idx="1033">
                  <c:v>1.2800000000000002E-2</c:v>
                </c:pt>
                <c:pt idx="1034">
                  <c:v>1.2800000000000002E-2</c:v>
                </c:pt>
                <c:pt idx="1035">
                  <c:v>1.2900000000000002E-2</c:v>
                </c:pt>
                <c:pt idx="1036">
                  <c:v>1.2900000000000002E-2</c:v>
                </c:pt>
                <c:pt idx="1037">
                  <c:v>1.2900000000000002E-2</c:v>
                </c:pt>
                <c:pt idx="1038">
                  <c:v>1.2900000000000002E-2</c:v>
                </c:pt>
                <c:pt idx="1039">
                  <c:v>1.2900000000000002E-2</c:v>
                </c:pt>
                <c:pt idx="1040">
                  <c:v>1.2900000000000002E-2</c:v>
                </c:pt>
                <c:pt idx="1041">
                  <c:v>1.2900000000000002E-2</c:v>
                </c:pt>
                <c:pt idx="1042">
                  <c:v>1.2999999999999998E-2</c:v>
                </c:pt>
                <c:pt idx="1043">
                  <c:v>1.2999999999999998E-2</c:v>
                </c:pt>
                <c:pt idx="1044">
                  <c:v>1.2999999999999998E-2</c:v>
                </c:pt>
                <c:pt idx="1045">
                  <c:v>1.2999999999999998E-2</c:v>
                </c:pt>
                <c:pt idx="1046">
                  <c:v>1.2999999999999998E-2</c:v>
                </c:pt>
                <c:pt idx="1047">
                  <c:v>1.2999999999999998E-2</c:v>
                </c:pt>
                <c:pt idx="1048">
                  <c:v>1.2999999999999998E-2</c:v>
                </c:pt>
                <c:pt idx="1049">
                  <c:v>1.2999999999999998E-2</c:v>
                </c:pt>
                <c:pt idx="1050">
                  <c:v>1.3100000000000002E-2</c:v>
                </c:pt>
                <c:pt idx="1051">
                  <c:v>1.3100000000000002E-2</c:v>
                </c:pt>
                <c:pt idx="1052">
                  <c:v>1.3100000000000002E-2</c:v>
                </c:pt>
                <c:pt idx="1053">
                  <c:v>1.3100000000000002E-2</c:v>
                </c:pt>
                <c:pt idx="1054">
                  <c:v>1.3100000000000002E-2</c:v>
                </c:pt>
                <c:pt idx="1055">
                  <c:v>1.3100000000000002E-2</c:v>
                </c:pt>
                <c:pt idx="1056">
                  <c:v>1.3100000000000002E-2</c:v>
                </c:pt>
                <c:pt idx="1057">
                  <c:v>1.3200000000000002E-2</c:v>
                </c:pt>
                <c:pt idx="1058">
                  <c:v>1.3200000000000002E-2</c:v>
                </c:pt>
                <c:pt idx="1059">
                  <c:v>1.3200000000000002E-2</c:v>
                </c:pt>
                <c:pt idx="1060">
                  <c:v>1.3200000000000002E-2</c:v>
                </c:pt>
                <c:pt idx="1061">
                  <c:v>1.3200000000000002E-2</c:v>
                </c:pt>
                <c:pt idx="1062">
                  <c:v>1.3200000000000002E-2</c:v>
                </c:pt>
                <c:pt idx="1063">
                  <c:v>1.3200000000000002E-2</c:v>
                </c:pt>
                <c:pt idx="1064">
                  <c:v>1.3299999999999998E-2</c:v>
                </c:pt>
                <c:pt idx="1065">
                  <c:v>1.3299999999999998E-2</c:v>
                </c:pt>
                <c:pt idx="1066">
                  <c:v>1.3299999999999998E-2</c:v>
                </c:pt>
                <c:pt idx="1067">
                  <c:v>1.3299999999999998E-2</c:v>
                </c:pt>
                <c:pt idx="1068">
                  <c:v>1.3299999999999998E-2</c:v>
                </c:pt>
                <c:pt idx="1069">
                  <c:v>1.3299999999999998E-2</c:v>
                </c:pt>
                <c:pt idx="1070">
                  <c:v>1.3299999999999998E-2</c:v>
                </c:pt>
                <c:pt idx="1071">
                  <c:v>1.3400000000000002E-2</c:v>
                </c:pt>
                <c:pt idx="1072">
                  <c:v>1.3400000000000002E-2</c:v>
                </c:pt>
                <c:pt idx="1073">
                  <c:v>1.3400000000000002E-2</c:v>
                </c:pt>
                <c:pt idx="1074">
                  <c:v>1.3400000000000002E-2</c:v>
                </c:pt>
                <c:pt idx="1075">
                  <c:v>1.3400000000000002E-2</c:v>
                </c:pt>
                <c:pt idx="1076">
                  <c:v>1.3400000000000002E-2</c:v>
                </c:pt>
                <c:pt idx="1077">
                  <c:v>1.3400000000000002E-2</c:v>
                </c:pt>
                <c:pt idx="1078">
                  <c:v>1.3500000000000002E-2</c:v>
                </c:pt>
                <c:pt idx="1079">
                  <c:v>1.3500000000000002E-2</c:v>
                </c:pt>
                <c:pt idx="1080">
                  <c:v>1.3500000000000002E-2</c:v>
                </c:pt>
                <c:pt idx="1081">
                  <c:v>1.3500000000000002E-2</c:v>
                </c:pt>
                <c:pt idx="1082">
                  <c:v>1.3500000000000002E-2</c:v>
                </c:pt>
                <c:pt idx="1083">
                  <c:v>1.3500000000000002E-2</c:v>
                </c:pt>
                <c:pt idx="1084">
                  <c:v>1.3599999999999998E-2</c:v>
                </c:pt>
                <c:pt idx="1085">
                  <c:v>1.3599999999999998E-2</c:v>
                </c:pt>
                <c:pt idx="1086">
                  <c:v>1.3599999999999998E-2</c:v>
                </c:pt>
                <c:pt idx="1087">
                  <c:v>1.3599999999999998E-2</c:v>
                </c:pt>
                <c:pt idx="1088">
                  <c:v>1.3599999999999998E-2</c:v>
                </c:pt>
                <c:pt idx="1089">
                  <c:v>1.3599999999999998E-2</c:v>
                </c:pt>
                <c:pt idx="1090">
                  <c:v>1.3599999999999998E-2</c:v>
                </c:pt>
                <c:pt idx="1091">
                  <c:v>1.3700000000000002E-2</c:v>
                </c:pt>
                <c:pt idx="1092">
                  <c:v>1.3700000000000002E-2</c:v>
                </c:pt>
                <c:pt idx="1093">
                  <c:v>1.3700000000000002E-2</c:v>
                </c:pt>
                <c:pt idx="1094">
                  <c:v>1.3700000000000002E-2</c:v>
                </c:pt>
                <c:pt idx="1095">
                  <c:v>1.3700000000000002E-2</c:v>
                </c:pt>
                <c:pt idx="1096">
                  <c:v>1.3700000000000002E-2</c:v>
                </c:pt>
                <c:pt idx="1097">
                  <c:v>1.3700000000000002E-2</c:v>
                </c:pt>
                <c:pt idx="1098">
                  <c:v>1.3800000000000003E-2</c:v>
                </c:pt>
                <c:pt idx="1099">
                  <c:v>1.3800000000000003E-2</c:v>
                </c:pt>
                <c:pt idx="1100">
                  <c:v>1.3800000000000003E-2</c:v>
                </c:pt>
                <c:pt idx="1101">
                  <c:v>1.3800000000000003E-2</c:v>
                </c:pt>
                <c:pt idx="1102">
                  <c:v>1.3800000000000003E-2</c:v>
                </c:pt>
                <c:pt idx="1103">
                  <c:v>1.3800000000000003E-2</c:v>
                </c:pt>
                <c:pt idx="1104">
                  <c:v>1.3899999999999999E-2</c:v>
                </c:pt>
                <c:pt idx="1105">
                  <c:v>1.3899999999999999E-2</c:v>
                </c:pt>
                <c:pt idx="1106">
                  <c:v>1.3899999999999999E-2</c:v>
                </c:pt>
                <c:pt idx="1107">
                  <c:v>1.3899999999999999E-2</c:v>
                </c:pt>
                <c:pt idx="1108">
                  <c:v>1.3899999999999999E-2</c:v>
                </c:pt>
                <c:pt idx="1109">
                  <c:v>1.3899999999999999E-2</c:v>
                </c:pt>
                <c:pt idx="1110">
                  <c:v>1.3899999999999999E-2</c:v>
                </c:pt>
                <c:pt idx="1111">
                  <c:v>1.4E-2</c:v>
                </c:pt>
                <c:pt idx="1112">
                  <c:v>1.4E-2</c:v>
                </c:pt>
                <c:pt idx="1113">
                  <c:v>1.4E-2</c:v>
                </c:pt>
                <c:pt idx="1114">
                  <c:v>1.4E-2</c:v>
                </c:pt>
                <c:pt idx="1115">
                  <c:v>1.4E-2</c:v>
                </c:pt>
                <c:pt idx="1116">
                  <c:v>1.4E-2</c:v>
                </c:pt>
                <c:pt idx="1117">
                  <c:v>1.4100000000000001E-2</c:v>
                </c:pt>
                <c:pt idx="1118">
                  <c:v>1.4100000000000001E-2</c:v>
                </c:pt>
                <c:pt idx="1119">
                  <c:v>1.4100000000000001E-2</c:v>
                </c:pt>
                <c:pt idx="1120">
                  <c:v>1.4100000000000001E-2</c:v>
                </c:pt>
                <c:pt idx="1121">
                  <c:v>1.4100000000000001E-2</c:v>
                </c:pt>
                <c:pt idx="1122">
                  <c:v>1.4100000000000001E-2</c:v>
                </c:pt>
                <c:pt idx="1123">
                  <c:v>1.4200000000000001E-2</c:v>
                </c:pt>
                <c:pt idx="1124">
                  <c:v>1.4200000000000001E-2</c:v>
                </c:pt>
                <c:pt idx="1125">
                  <c:v>1.4200000000000001E-2</c:v>
                </c:pt>
                <c:pt idx="1126">
                  <c:v>1.4200000000000001E-2</c:v>
                </c:pt>
                <c:pt idx="1127">
                  <c:v>1.4200000000000001E-2</c:v>
                </c:pt>
                <c:pt idx="1128">
                  <c:v>1.4200000000000001E-2</c:v>
                </c:pt>
                <c:pt idx="1129">
                  <c:v>1.43E-2</c:v>
                </c:pt>
                <c:pt idx="1130">
                  <c:v>1.43E-2</c:v>
                </c:pt>
                <c:pt idx="1131">
                  <c:v>1.43E-2</c:v>
                </c:pt>
                <c:pt idx="1132">
                  <c:v>1.43E-2</c:v>
                </c:pt>
                <c:pt idx="1133">
                  <c:v>1.43E-2</c:v>
                </c:pt>
                <c:pt idx="1134">
                  <c:v>1.43E-2</c:v>
                </c:pt>
                <c:pt idx="1135">
                  <c:v>1.4400000000000001E-2</c:v>
                </c:pt>
                <c:pt idx="1136">
                  <c:v>1.4400000000000001E-2</c:v>
                </c:pt>
                <c:pt idx="1137">
                  <c:v>1.4400000000000001E-2</c:v>
                </c:pt>
                <c:pt idx="1138">
                  <c:v>1.4400000000000001E-2</c:v>
                </c:pt>
                <c:pt idx="1139">
                  <c:v>1.4400000000000001E-2</c:v>
                </c:pt>
                <c:pt idx="1140">
                  <c:v>1.4400000000000001E-2</c:v>
                </c:pt>
                <c:pt idx="1141">
                  <c:v>1.4500000000000001E-2</c:v>
                </c:pt>
                <c:pt idx="1142">
                  <c:v>1.4500000000000001E-2</c:v>
                </c:pt>
                <c:pt idx="1143">
                  <c:v>1.4500000000000001E-2</c:v>
                </c:pt>
                <c:pt idx="1144">
                  <c:v>1.4500000000000001E-2</c:v>
                </c:pt>
                <c:pt idx="1145">
                  <c:v>1.4500000000000001E-2</c:v>
                </c:pt>
                <c:pt idx="1146">
                  <c:v>1.4500000000000001E-2</c:v>
                </c:pt>
                <c:pt idx="1147">
                  <c:v>1.4600000000000002E-2</c:v>
                </c:pt>
                <c:pt idx="1148">
                  <c:v>1.4600000000000002E-2</c:v>
                </c:pt>
                <c:pt idx="1149">
                  <c:v>1.4600000000000002E-2</c:v>
                </c:pt>
                <c:pt idx="1150">
                  <c:v>1.4600000000000002E-2</c:v>
                </c:pt>
                <c:pt idx="1151">
                  <c:v>1.4600000000000002E-2</c:v>
                </c:pt>
                <c:pt idx="1152">
                  <c:v>1.4600000000000002E-2</c:v>
                </c:pt>
                <c:pt idx="1153">
                  <c:v>1.4700000000000001E-2</c:v>
                </c:pt>
                <c:pt idx="1154">
                  <c:v>1.4700000000000001E-2</c:v>
                </c:pt>
                <c:pt idx="1155">
                  <c:v>1.4700000000000001E-2</c:v>
                </c:pt>
                <c:pt idx="1156">
                  <c:v>1.4700000000000001E-2</c:v>
                </c:pt>
                <c:pt idx="1157">
                  <c:v>1.4700000000000001E-2</c:v>
                </c:pt>
                <c:pt idx="1158">
                  <c:v>1.4700000000000001E-2</c:v>
                </c:pt>
                <c:pt idx="1159">
                  <c:v>1.4800000000000001E-2</c:v>
                </c:pt>
                <c:pt idx="1160">
                  <c:v>1.4800000000000001E-2</c:v>
                </c:pt>
                <c:pt idx="1161">
                  <c:v>1.4800000000000001E-2</c:v>
                </c:pt>
                <c:pt idx="1162">
                  <c:v>1.4800000000000001E-2</c:v>
                </c:pt>
                <c:pt idx="1163">
                  <c:v>1.4800000000000001E-2</c:v>
                </c:pt>
                <c:pt idx="1164">
                  <c:v>1.4900000000000002E-2</c:v>
                </c:pt>
                <c:pt idx="1165">
                  <c:v>1.4900000000000002E-2</c:v>
                </c:pt>
                <c:pt idx="1166">
                  <c:v>1.4900000000000002E-2</c:v>
                </c:pt>
                <c:pt idx="1167">
                  <c:v>1.4900000000000002E-2</c:v>
                </c:pt>
                <c:pt idx="1168">
                  <c:v>1.4900000000000002E-2</c:v>
                </c:pt>
                <c:pt idx="1169">
                  <c:v>1.4900000000000002E-2</c:v>
                </c:pt>
                <c:pt idx="1170">
                  <c:v>1.4999999999999998E-2</c:v>
                </c:pt>
                <c:pt idx="1171">
                  <c:v>1.4999999999999998E-2</c:v>
                </c:pt>
                <c:pt idx="1172">
                  <c:v>1.4999999999999998E-2</c:v>
                </c:pt>
                <c:pt idx="1173">
                  <c:v>1.4999999999999998E-2</c:v>
                </c:pt>
                <c:pt idx="1174">
                  <c:v>1.4999999999999998E-2</c:v>
                </c:pt>
                <c:pt idx="1175">
                  <c:v>1.5100000000000002E-2</c:v>
                </c:pt>
                <c:pt idx="1176">
                  <c:v>1.5100000000000002E-2</c:v>
                </c:pt>
                <c:pt idx="1177">
                  <c:v>1.5100000000000002E-2</c:v>
                </c:pt>
                <c:pt idx="1178">
                  <c:v>1.5100000000000002E-2</c:v>
                </c:pt>
                <c:pt idx="1179">
                  <c:v>1.5100000000000002E-2</c:v>
                </c:pt>
                <c:pt idx="1180">
                  <c:v>1.5100000000000002E-2</c:v>
                </c:pt>
                <c:pt idx="1181">
                  <c:v>1.5200000000000002E-2</c:v>
                </c:pt>
                <c:pt idx="1182">
                  <c:v>1.5200000000000002E-2</c:v>
                </c:pt>
                <c:pt idx="1183">
                  <c:v>1.5200000000000002E-2</c:v>
                </c:pt>
                <c:pt idx="1184">
                  <c:v>1.5200000000000002E-2</c:v>
                </c:pt>
                <c:pt idx="1185">
                  <c:v>1.5200000000000002E-2</c:v>
                </c:pt>
                <c:pt idx="1186">
                  <c:v>1.5299999999999998E-2</c:v>
                </c:pt>
                <c:pt idx="1187">
                  <c:v>1.5299999999999998E-2</c:v>
                </c:pt>
                <c:pt idx="1188">
                  <c:v>1.5299999999999998E-2</c:v>
                </c:pt>
                <c:pt idx="1189">
                  <c:v>1.5299999999999998E-2</c:v>
                </c:pt>
                <c:pt idx="1190">
                  <c:v>1.5299999999999998E-2</c:v>
                </c:pt>
                <c:pt idx="1191">
                  <c:v>1.5400000000000002E-2</c:v>
                </c:pt>
                <c:pt idx="1192">
                  <c:v>1.5400000000000002E-2</c:v>
                </c:pt>
                <c:pt idx="1193">
                  <c:v>1.5400000000000002E-2</c:v>
                </c:pt>
                <c:pt idx="1194">
                  <c:v>1.5400000000000002E-2</c:v>
                </c:pt>
                <c:pt idx="1195">
                  <c:v>1.5400000000000002E-2</c:v>
                </c:pt>
                <c:pt idx="1196">
                  <c:v>1.5400000000000002E-2</c:v>
                </c:pt>
                <c:pt idx="1197">
                  <c:v>1.5500000000000002E-2</c:v>
                </c:pt>
                <c:pt idx="1198">
                  <c:v>1.5500000000000002E-2</c:v>
                </c:pt>
                <c:pt idx="1199">
                  <c:v>1.5500000000000002E-2</c:v>
                </c:pt>
                <c:pt idx="1200">
                  <c:v>1.5500000000000002E-2</c:v>
                </c:pt>
                <c:pt idx="1201">
                  <c:v>1.5500000000000002E-2</c:v>
                </c:pt>
                <c:pt idx="1202">
                  <c:v>1.5599999999999998E-2</c:v>
                </c:pt>
                <c:pt idx="1203">
                  <c:v>1.5599999999999998E-2</c:v>
                </c:pt>
                <c:pt idx="1204">
                  <c:v>1.5599999999999998E-2</c:v>
                </c:pt>
                <c:pt idx="1205">
                  <c:v>1.5599999999999998E-2</c:v>
                </c:pt>
                <c:pt idx="1206">
                  <c:v>1.5599999999999998E-2</c:v>
                </c:pt>
                <c:pt idx="1207">
                  <c:v>1.5699999999999999E-2</c:v>
                </c:pt>
                <c:pt idx="1208">
                  <c:v>1.5699999999999999E-2</c:v>
                </c:pt>
                <c:pt idx="1209">
                  <c:v>1.5699999999999999E-2</c:v>
                </c:pt>
                <c:pt idx="1210">
                  <c:v>1.5699999999999999E-2</c:v>
                </c:pt>
                <c:pt idx="1211">
                  <c:v>1.5699999999999999E-2</c:v>
                </c:pt>
                <c:pt idx="1212">
                  <c:v>1.5800000000000005E-2</c:v>
                </c:pt>
                <c:pt idx="1213">
                  <c:v>1.5800000000000005E-2</c:v>
                </c:pt>
                <c:pt idx="1214">
                  <c:v>1.5800000000000005E-2</c:v>
                </c:pt>
                <c:pt idx="1215">
                  <c:v>1.5800000000000005E-2</c:v>
                </c:pt>
                <c:pt idx="1216">
                  <c:v>1.5800000000000005E-2</c:v>
                </c:pt>
                <c:pt idx="1217">
                  <c:v>1.5900000000000001E-2</c:v>
                </c:pt>
                <c:pt idx="1218">
                  <c:v>1.5900000000000001E-2</c:v>
                </c:pt>
                <c:pt idx="1219">
                  <c:v>1.5900000000000001E-2</c:v>
                </c:pt>
                <c:pt idx="1220">
                  <c:v>1.5900000000000001E-2</c:v>
                </c:pt>
                <c:pt idx="1221">
                  <c:v>1.5900000000000001E-2</c:v>
                </c:pt>
                <c:pt idx="1222">
                  <c:v>1.6000000000000004E-2</c:v>
                </c:pt>
                <c:pt idx="1223">
                  <c:v>1.6000000000000004E-2</c:v>
                </c:pt>
                <c:pt idx="1224">
                  <c:v>1.6000000000000004E-2</c:v>
                </c:pt>
                <c:pt idx="1225">
                  <c:v>1.6000000000000004E-2</c:v>
                </c:pt>
                <c:pt idx="1226">
                  <c:v>1.6000000000000004E-2</c:v>
                </c:pt>
                <c:pt idx="1227">
                  <c:v>1.6100000000000003E-2</c:v>
                </c:pt>
                <c:pt idx="1228">
                  <c:v>1.6100000000000003E-2</c:v>
                </c:pt>
                <c:pt idx="1229">
                  <c:v>1.6100000000000003E-2</c:v>
                </c:pt>
                <c:pt idx="1230">
                  <c:v>1.6100000000000003E-2</c:v>
                </c:pt>
                <c:pt idx="1231">
                  <c:v>1.6199999999999999E-2</c:v>
                </c:pt>
                <c:pt idx="1232">
                  <c:v>1.6199999999999999E-2</c:v>
                </c:pt>
                <c:pt idx="1233">
                  <c:v>1.6199999999999999E-2</c:v>
                </c:pt>
                <c:pt idx="1234">
                  <c:v>1.6199999999999999E-2</c:v>
                </c:pt>
                <c:pt idx="1235">
                  <c:v>1.6199999999999999E-2</c:v>
                </c:pt>
                <c:pt idx="1236">
                  <c:v>1.6299999999999999E-2</c:v>
                </c:pt>
                <c:pt idx="1237">
                  <c:v>1.6299999999999999E-2</c:v>
                </c:pt>
                <c:pt idx="1238">
                  <c:v>1.6299999999999999E-2</c:v>
                </c:pt>
                <c:pt idx="1239">
                  <c:v>1.6299999999999999E-2</c:v>
                </c:pt>
                <c:pt idx="1240">
                  <c:v>1.6299999999999999E-2</c:v>
                </c:pt>
                <c:pt idx="1241">
                  <c:v>1.6400000000000001E-2</c:v>
                </c:pt>
                <c:pt idx="1242">
                  <c:v>1.6400000000000001E-2</c:v>
                </c:pt>
                <c:pt idx="1243">
                  <c:v>1.6400000000000001E-2</c:v>
                </c:pt>
                <c:pt idx="1244">
                  <c:v>1.6400000000000001E-2</c:v>
                </c:pt>
                <c:pt idx="1245">
                  <c:v>1.6500000000000004E-2</c:v>
                </c:pt>
                <c:pt idx="1246">
                  <c:v>1.6500000000000004E-2</c:v>
                </c:pt>
                <c:pt idx="1247">
                  <c:v>1.6500000000000004E-2</c:v>
                </c:pt>
                <c:pt idx="1248">
                  <c:v>1.6500000000000004E-2</c:v>
                </c:pt>
                <c:pt idx="1249">
                  <c:v>1.6500000000000004E-2</c:v>
                </c:pt>
                <c:pt idx="1250">
                  <c:v>1.6600000000000004E-2</c:v>
                </c:pt>
                <c:pt idx="1251">
                  <c:v>1.6600000000000004E-2</c:v>
                </c:pt>
                <c:pt idx="1252">
                  <c:v>1.6600000000000004E-2</c:v>
                </c:pt>
                <c:pt idx="1253">
                  <c:v>1.6600000000000004E-2</c:v>
                </c:pt>
                <c:pt idx="1254">
                  <c:v>1.6700000000000003E-2</c:v>
                </c:pt>
                <c:pt idx="1255">
                  <c:v>1.6700000000000003E-2</c:v>
                </c:pt>
                <c:pt idx="1256">
                  <c:v>1.6700000000000003E-2</c:v>
                </c:pt>
                <c:pt idx="1257">
                  <c:v>1.6700000000000003E-2</c:v>
                </c:pt>
                <c:pt idx="1258">
                  <c:v>1.6700000000000003E-2</c:v>
                </c:pt>
                <c:pt idx="1259">
                  <c:v>1.6799999999999999E-2</c:v>
                </c:pt>
                <c:pt idx="1260">
                  <c:v>1.6799999999999999E-2</c:v>
                </c:pt>
                <c:pt idx="1261">
                  <c:v>1.6799999999999999E-2</c:v>
                </c:pt>
                <c:pt idx="1262">
                  <c:v>1.6799999999999999E-2</c:v>
                </c:pt>
                <c:pt idx="1263">
                  <c:v>1.6899999999999998E-2</c:v>
                </c:pt>
                <c:pt idx="1264">
                  <c:v>1.6899999999999998E-2</c:v>
                </c:pt>
                <c:pt idx="1265">
                  <c:v>1.6899999999999998E-2</c:v>
                </c:pt>
                <c:pt idx="1266">
                  <c:v>1.6899999999999998E-2</c:v>
                </c:pt>
                <c:pt idx="1267">
                  <c:v>1.6899999999999998E-2</c:v>
                </c:pt>
                <c:pt idx="1268">
                  <c:v>1.7000000000000001E-2</c:v>
                </c:pt>
                <c:pt idx="1269">
                  <c:v>1.7000000000000001E-2</c:v>
                </c:pt>
                <c:pt idx="1270">
                  <c:v>1.7000000000000001E-2</c:v>
                </c:pt>
                <c:pt idx="1271">
                  <c:v>1.7000000000000001E-2</c:v>
                </c:pt>
                <c:pt idx="1272">
                  <c:v>1.7100000000000001E-2</c:v>
                </c:pt>
                <c:pt idx="1273">
                  <c:v>1.7100000000000001E-2</c:v>
                </c:pt>
                <c:pt idx="1274">
                  <c:v>1.7100000000000001E-2</c:v>
                </c:pt>
                <c:pt idx="1275">
                  <c:v>1.7100000000000001E-2</c:v>
                </c:pt>
                <c:pt idx="1276">
                  <c:v>1.72E-2</c:v>
                </c:pt>
                <c:pt idx="1277">
                  <c:v>1.72E-2</c:v>
                </c:pt>
                <c:pt idx="1278">
                  <c:v>1.72E-2</c:v>
                </c:pt>
                <c:pt idx="1279">
                  <c:v>1.72E-2</c:v>
                </c:pt>
                <c:pt idx="1280">
                  <c:v>1.7299999999999996E-2</c:v>
                </c:pt>
                <c:pt idx="1281">
                  <c:v>1.7299999999999996E-2</c:v>
                </c:pt>
                <c:pt idx="1282">
                  <c:v>1.7299999999999996E-2</c:v>
                </c:pt>
                <c:pt idx="1283">
                  <c:v>1.7299999999999996E-2</c:v>
                </c:pt>
                <c:pt idx="1284">
                  <c:v>1.7399999999999999E-2</c:v>
                </c:pt>
                <c:pt idx="1285">
                  <c:v>1.7399999999999999E-2</c:v>
                </c:pt>
                <c:pt idx="1286">
                  <c:v>1.7399999999999999E-2</c:v>
                </c:pt>
                <c:pt idx="1287">
                  <c:v>1.7399999999999999E-2</c:v>
                </c:pt>
                <c:pt idx="1288">
                  <c:v>1.7399999999999999E-2</c:v>
                </c:pt>
                <c:pt idx="1289">
                  <c:v>1.7500000000000005E-2</c:v>
                </c:pt>
                <c:pt idx="1290">
                  <c:v>1.7500000000000005E-2</c:v>
                </c:pt>
                <c:pt idx="1291">
                  <c:v>1.7500000000000005E-2</c:v>
                </c:pt>
                <c:pt idx="1292">
                  <c:v>1.7500000000000005E-2</c:v>
                </c:pt>
                <c:pt idx="1293">
                  <c:v>1.7600000000000001E-2</c:v>
                </c:pt>
                <c:pt idx="1294">
                  <c:v>1.7600000000000001E-2</c:v>
                </c:pt>
                <c:pt idx="1295">
                  <c:v>1.7600000000000001E-2</c:v>
                </c:pt>
                <c:pt idx="1296">
                  <c:v>1.7600000000000001E-2</c:v>
                </c:pt>
                <c:pt idx="1297">
                  <c:v>1.77E-2</c:v>
                </c:pt>
                <c:pt idx="1298">
                  <c:v>1.77E-2</c:v>
                </c:pt>
                <c:pt idx="1299">
                  <c:v>1.77E-2</c:v>
                </c:pt>
                <c:pt idx="1300">
                  <c:v>1.77E-2</c:v>
                </c:pt>
                <c:pt idx="1301">
                  <c:v>1.7800000000000003E-2</c:v>
                </c:pt>
                <c:pt idx="1302">
                  <c:v>1.7800000000000003E-2</c:v>
                </c:pt>
                <c:pt idx="1303">
                  <c:v>1.7800000000000003E-2</c:v>
                </c:pt>
                <c:pt idx="1304">
                  <c:v>1.7899999999999999E-2</c:v>
                </c:pt>
                <c:pt idx="1305">
                  <c:v>1.7899999999999999E-2</c:v>
                </c:pt>
                <c:pt idx="1306">
                  <c:v>1.7899999999999999E-2</c:v>
                </c:pt>
                <c:pt idx="1307">
                  <c:v>1.7899999999999999E-2</c:v>
                </c:pt>
                <c:pt idx="1308">
                  <c:v>1.7999999999999999E-2</c:v>
                </c:pt>
                <c:pt idx="1309">
                  <c:v>1.7999999999999999E-2</c:v>
                </c:pt>
                <c:pt idx="1310">
                  <c:v>1.7999999999999999E-2</c:v>
                </c:pt>
                <c:pt idx="1311">
                  <c:v>1.7999999999999999E-2</c:v>
                </c:pt>
                <c:pt idx="1312">
                  <c:v>1.8100000000000005E-2</c:v>
                </c:pt>
                <c:pt idx="1313">
                  <c:v>1.8100000000000005E-2</c:v>
                </c:pt>
                <c:pt idx="1314">
                  <c:v>1.8100000000000005E-2</c:v>
                </c:pt>
                <c:pt idx="1315">
                  <c:v>1.8100000000000005E-2</c:v>
                </c:pt>
                <c:pt idx="1316">
                  <c:v>1.8200000000000004E-2</c:v>
                </c:pt>
                <c:pt idx="1317">
                  <c:v>1.8200000000000004E-2</c:v>
                </c:pt>
                <c:pt idx="1318">
                  <c:v>1.8200000000000004E-2</c:v>
                </c:pt>
                <c:pt idx="1319">
                  <c:v>1.8200000000000004E-2</c:v>
                </c:pt>
                <c:pt idx="1320">
                  <c:v>1.8300000000000004E-2</c:v>
                </c:pt>
                <c:pt idx="1321">
                  <c:v>1.8300000000000004E-2</c:v>
                </c:pt>
                <c:pt idx="1322">
                  <c:v>1.8300000000000004E-2</c:v>
                </c:pt>
                <c:pt idx="1323">
                  <c:v>1.8400000000000003E-2</c:v>
                </c:pt>
                <c:pt idx="1324">
                  <c:v>1.8400000000000003E-2</c:v>
                </c:pt>
                <c:pt idx="1325">
                  <c:v>1.8400000000000003E-2</c:v>
                </c:pt>
                <c:pt idx="1326">
                  <c:v>1.8400000000000003E-2</c:v>
                </c:pt>
                <c:pt idx="1327">
                  <c:v>1.8499999999999999E-2</c:v>
                </c:pt>
                <c:pt idx="1328">
                  <c:v>1.8499999999999999E-2</c:v>
                </c:pt>
                <c:pt idx="1329">
                  <c:v>1.8499999999999999E-2</c:v>
                </c:pt>
                <c:pt idx="1330">
                  <c:v>1.8499999999999999E-2</c:v>
                </c:pt>
                <c:pt idx="1331">
                  <c:v>1.8599999999999998E-2</c:v>
                </c:pt>
                <c:pt idx="1332">
                  <c:v>1.8599999999999998E-2</c:v>
                </c:pt>
                <c:pt idx="1333">
                  <c:v>1.8599999999999998E-2</c:v>
                </c:pt>
                <c:pt idx="1334">
                  <c:v>1.8700000000000005E-2</c:v>
                </c:pt>
                <c:pt idx="1335">
                  <c:v>1.8700000000000005E-2</c:v>
                </c:pt>
                <c:pt idx="1336">
                  <c:v>1.8700000000000005E-2</c:v>
                </c:pt>
                <c:pt idx="1337">
                  <c:v>1.8700000000000005E-2</c:v>
                </c:pt>
                <c:pt idx="1338">
                  <c:v>1.8800000000000004E-2</c:v>
                </c:pt>
                <c:pt idx="1339">
                  <c:v>1.8800000000000004E-2</c:v>
                </c:pt>
                <c:pt idx="1340">
                  <c:v>1.8800000000000004E-2</c:v>
                </c:pt>
                <c:pt idx="1341">
                  <c:v>1.8900000000000004E-2</c:v>
                </c:pt>
                <c:pt idx="1342">
                  <c:v>1.8900000000000004E-2</c:v>
                </c:pt>
                <c:pt idx="1343">
                  <c:v>1.8900000000000004E-2</c:v>
                </c:pt>
                <c:pt idx="1344">
                  <c:v>1.8900000000000004E-2</c:v>
                </c:pt>
                <c:pt idx="1345">
                  <c:v>1.9000000000000003E-2</c:v>
                </c:pt>
                <c:pt idx="1346">
                  <c:v>1.9000000000000003E-2</c:v>
                </c:pt>
                <c:pt idx="1347">
                  <c:v>1.9000000000000003E-2</c:v>
                </c:pt>
                <c:pt idx="1348">
                  <c:v>1.9099999999999999E-2</c:v>
                </c:pt>
                <c:pt idx="1349">
                  <c:v>1.9099999999999999E-2</c:v>
                </c:pt>
                <c:pt idx="1350">
                  <c:v>1.9099999999999999E-2</c:v>
                </c:pt>
                <c:pt idx="1351">
                  <c:v>1.9099999999999999E-2</c:v>
                </c:pt>
                <c:pt idx="1352">
                  <c:v>1.9199999999999998E-2</c:v>
                </c:pt>
                <c:pt idx="1353">
                  <c:v>1.9199999999999998E-2</c:v>
                </c:pt>
                <c:pt idx="1354">
                  <c:v>1.9199999999999998E-2</c:v>
                </c:pt>
                <c:pt idx="1355">
                  <c:v>1.9300000000000005E-2</c:v>
                </c:pt>
                <c:pt idx="1356">
                  <c:v>1.9300000000000005E-2</c:v>
                </c:pt>
                <c:pt idx="1357">
                  <c:v>1.9300000000000005E-2</c:v>
                </c:pt>
                <c:pt idx="1358">
                  <c:v>1.9400000000000004E-2</c:v>
                </c:pt>
                <c:pt idx="1359">
                  <c:v>1.9400000000000004E-2</c:v>
                </c:pt>
                <c:pt idx="1360">
                  <c:v>1.9400000000000004E-2</c:v>
                </c:pt>
                <c:pt idx="1361">
                  <c:v>1.9400000000000004E-2</c:v>
                </c:pt>
                <c:pt idx="1362">
                  <c:v>1.9500000000000003E-2</c:v>
                </c:pt>
                <c:pt idx="1363">
                  <c:v>1.9500000000000003E-2</c:v>
                </c:pt>
                <c:pt idx="1364">
                  <c:v>1.9500000000000003E-2</c:v>
                </c:pt>
                <c:pt idx="1365">
                  <c:v>1.9599999999999999E-2</c:v>
                </c:pt>
                <c:pt idx="1366">
                  <c:v>1.9599999999999999E-2</c:v>
                </c:pt>
                <c:pt idx="1367">
                  <c:v>1.9599999999999999E-2</c:v>
                </c:pt>
                <c:pt idx="1368">
                  <c:v>1.9699999999999999E-2</c:v>
                </c:pt>
                <c:pt idx="1369">
                  <c:v>1.9699999999999999E-2</c:v>
                </c:pt>
                <c:pt idx="1370">
                  <c:v>1.9699999999999999E-2</c:v>
                </c:pt>
                <c:pt idx="1371">
                  <c:v>1.9800000000000005E-2</c:v>
                </c:pt>
                <c:pt idx="1372">
                  <c:v>1.9800000000000005E-2</c:v>
                </c:pt>
                <c:pt idx="1373">
                  <c:v>1.9800000000000005E-2</c:v>
                </c:pt>
                <c:pt idx="1374">
                  <c:v>1.9900000000000004E-2</c:v>
                </c:pt>
                <c:pt idx="1375">
                  <c:v>1.9900000000000004E-2</c:v>
                </c:pt>
                <c:pt idx="1376">
                  <c:v>1.9900000000000004E-2</c:v>
                </c:pt>
                <c:pt idx="1377">
                  <c:v>1.9900000000000004E-2</c:v>
                </c:pt>
                <c:pt idx="1378">
                  <c:v>2.0000000000000004E-2</c:v>
                </c:pt>
                <c:pt idx="1379">
                  <c:v>2.0000000000000004E-2</c:v>
                </c:pt>
                <c:pt idx="1380">
                  <c:v>2.0000000000000004E-2</c:v>
                </c:pt>
                <c:pt idx="1381">
                  <c:v>2.01E-2</c:v>
                </c:pt>
                <c:pt idx="1382">
                  <c:v>2.01E-2</c:v>
                </c:pt>
                <c:pt idx="1383">
                  <c:v>2.01E-2</c:v>
                </c:pt>
                <c:pt idx="1384">
                  <c:v>2.0199999999999999E-2</c:v>
                </c:pt>
                <c:pt idx="1385">
                  <c:v>2.0199999999999999E-2</c:v>
                </c:pt>
                <c:pt idx="1386">
                  <c:v>2.0199999999999999E-2</c:v>
                </c:pt>
                <c:pt idx="1387">
                  <c:v>2.0299999999999999E-2</c:v>
                </c:pt>
                <c:pt idx="1388">
                  <c:v>2.0299999999999999E-2</c:v>
                </c:pt>
                <c:pt idx="1389">
                  <c:v>2.0299999999999999E-2</c:v>
                </c:pt>
                <c:pt idx="1390">
                  <c:v>2.0400000000000001E-2</c:v>
                </c:pt>
                <c:pt idx="1391">
                  <c:v>2.0400000000000001E-2</c:v>
                </c:pt>
                <c:pt idx="1392">
                  <c:v>2.0400000000000001E-2</c:v>
                </c:pt>
                <c:pt idx="1393">
                  <c:v>2.0500000000000001E-2</c:v>
                </c:pt>
                <c:pt idx="1394">
                  <c:v>2.0500000000000001E-2</c:v>
                </c:pt>
                <c:pt idx="1395">
                  <c:v>2.0500000000000001E-2</c:v>
                </c:pt>
                <c:pt idx="1396">
                  <c:v>2.0600000000000004E-2</c:v>
                </c:pt>
                <c:pt idx="1397">
                  <c:v>2.0600000000000004E-2</c:v>
                </c:pt>
                <c:pt idx="1398">
                  <c:v>2.0600000000000004E-2</c:v>
                </c:pt>
                <c:pt idx="1399">
                  <c:v>2.07E-2</c:v>
                </c:pt>
                <c:pt idx="1400">
                  <c:v>2.07E-2</c:v>
                </c:pt>
                <c:pt idx="1401">
                  <c:v>2.07E-2</c:v>
                </c:pt>
                <c:pt idx="1402">
                  <c:v>2.0799999999999999E-2</c:v>
                </c:pt>
                <c:pt idx="1403">
                  <c:v>2.0799999999999999E-2</c:v>
                </c:pt>
                <c:pt idx="1404">
                  <c:v>2.0900000000000002E-2</c:v>
                </c:pt>
                <c:pt idx="1405">
                  <c:v>2.0900000000000002E-2</c:v>
                </c:pt>
                <c:pt idx="1406">
                  <c:v>2.0900000000000002E-2</c:v>
                </c:pt>
                <c:pt idx="1407">
                  <c:v>2.1000000000000005E-2</c:v>
                </c:pt>
                <c:pt idx="1408">
                  <c:v>2.1000000000000005E-2</c:v>
                </c:pt>
                <c:pt idx="1409">
                  <c:v>2.1000000000000005E-2</c:v>
                </c:pt>
                <c:pt idx="1410">
                  <c:v>2.1100000000000001E-2</c:v>
                </c:pt>
                <c:pt idx="1411">
                  <c:v>2.1100000000000001E-2</c:v>
                </c:pt>
                <c:pt idx="1412">
                  <c:v>2.1100000000000001E-2</c:v>
                </c:pt>
                <c:pt idx="1413">
                  <c:v>2.1200000000000004E-2</c:v>
                </c:pt>
                <c:pt idx="1414">
                  <c:v>2.1200000000000004E-2</c:v>
                </c:pt>
                <c:pt idx="1415">
                  <c:v>2.1200000000000004E-2</c:v>
                </c:pt>
                <c:pt idx="1416">
                  <c:v>2.1300000000000003E-2</c:v>
                </c:pt>
                <c:pt idx="1417">
                  <c:v>2.1300000000000003E-2</c:v>
                </c:pt>
                <c:pt idx="1418">
                  <c:v>2.1399999999999999E-2</c:v>
                </c:pt>
                <c:pt idx="1419">
                  <c:v>2.1399999999999999E-2</c:v>
                </c:pt>
                <c:pt idx="1420">
                  <c:v>2.1399999999999999E-2</c:v>
                </c:pt>
                <c:pt idx="1421">
                  <c:v>2.1500000000000002E-2</c:v>
                </c:pt>
                <c:pt idx="1422">
                  <c:v>2.1500000000000002E-2</c:v>
                </c:pt>
                <c:pt idx="1423">
                  <c:v>2.1500000000000002E-2</c:v>
                </c:pt>
                <c:pt idx="1424">
                  <c:v>2.1600000000000005E-2</c:v>
                </c:pt>
                <c:pt idx="1425">
                  <c:v>2.1600000000000005E-2</c:v>
                </c:pt>
                <c:pt idx="1426">
                  <c:v>2.1700000000000001E-2</c:v>
                </c:pt>
                <c:pt idx="1427">
                  <c:v>2.1700000000000001E-2</c:v>
                </c:pt>
                <c:pt idx="1428">
                  <c:v>2.1700000000000001E-2</c:v>
                </c:pt>
                <c:pt idx="1429">
                  <c:v>2.1800000000000003E-2</c:v>
                </c:pt>
                <c:pt idx="1430">
                  <c:v>2.1800000000000003E-2</c:v>
                </c:pt>
                <c:pt idx="1431">
                  <c:v>2.1800000000000003E-2</c:v>
                </c:pt>
                <c:pt idx="1432">
                  <c:v>2.1900000000000003E-2</c:v>
                </c:pt>
                <c:pt idx="1433">
                  <c:v>2.1900000000000003E-2</c:v>
                </c:pt>
                <c:pt idx="1434">
                  <c:v>2.1999999999999999E-2</c:v>
                </c:pt>
                <c:pt idx="1435">
                  <c:v>2.1999999999999999E-2</c:v>
                </c:pt>
                <c:pt idx="1436">
                  <c:v>2.1999999999999999E-2</c:v>
                </c:pt>
                <c:pt idx="1437">
                  <c:v>2.2100000000000002E-2</c:v>
                </c:pt>
                <c:pt idx="1438">
                  <c:v>2.2100000000000002E-2</c:v>
                </c:pt>
                <c:pt idx="1439">
                  <c:v>2.2200000000000004E-2</c:v>
                </c:pt>
                <c:pt idx="1440">
                  <c:v>2.2200000000000004E-2</c:v>
                </c:pt>
                <c:pt idx="1441">
                  <c:v>2.2200000000000004E-2</c:v>
                </c:pt>
                <c:pt idx="1442">
                  <c:v>2.2300000000000004E-2</c:v>
                </c:pt>
                <c:pt idx="1443">
                  <c:v>2.2300000000000004E-2</c:v>
                </c:pt>
                <c:pt idx="1444">
                  <c:v>2.2400000000000003E-2</c:v>
                </c:pt>
                <c:pt idx="1445">
                  <c:v>2.2400000000000003E-2</c:v>
                </c:pt>
                <c:pt idx="1446">
                  <c:v>2.2400000000000003E-2</c:v>
                </c:pt>
                <c:pt idx="1447">
                  <c:v>2.2500000000000003E-2</c:v>
                </c:pt>
                <c:pt idx="1448">
                  <c:v>2.2500000000000003E-2</c:v>
                </c:pt>
                <c:pt idx="1449">
                  <c:v>2.2600000000000002E-2</c:v>
                </c:pt>
                <c:pt idx="1450">
                  <c:v>2.2600000000000002E-2</c:v>
                </c:pt>
                <c:pt idx="1451">
                  <c:v>2.2600000000000002E-2</c:v>
                </c:pt>
                <c:pt idx="1452">
                  <c:v>2.2700000000000001E-2</c:v>
                </c:pt>
                <c:pt idx="1453">
                  <c:v>2.2700000000000001E-2</c:v>
                </c:pt>
                <c:pt idx="1454">
                  <c:v>2.2800000000000004E-2</c:v>
                </c:pt>
                <c:pt idx="1455">
                  <c:v>2.2800000000000004E-2</c:v>
                </c:pt>
                <c:pt idx="1456">
                  <c:v>2.2900000000000004E-2</c:v>
                </c:pt>
                <c:pt idx="1457">
                  <c:v>2.2900000000000004E-2</c:v>
                </c:pt>
                <c:pt idx="1458">
                  <c:v>2.2900000000000004E-2</c:v>
                </c:pt>
                <c:pt idx="1459">
                  <c:v>2.3E-2</c:v>
                </c:pt>
                <c:pt idx="1460">
                  <c:v>2.3E-2</c:v>
                </c:pt>
                <c:pt idx="1461">
                  <c:v>2.3099999999999999E-2</c:v>
                </c:pt>
                <c:pt idx="1462">
                  <c:v>2.3099999999999999E-2</c:v>
                </c:pt>
                <c:pt idx="1463">
                  <c:v>2.3199999999999995E-2</c:v>
                </c:pt>
                <c:pt idx="1464">
                  <c:v>2.3199999999999995E-2</c:v>
                </c:pt>
                <c:pt idx="1465">
                  <c:v>2.3199999999999995E-2</c:v>
                </c:pt>
                <c:pt idx="1466">
                  <c:v>2.3299999999999998E-2</c:v>
                </c:pt>
                <c:pt idx="1467">
                  <c:v>2.3299999999999998E-2</c:v>
                </c:pt>
                <c:pt idx="1468">
                  <c:v>2.3400000000000001E-2</c:v>
                </c:pt>
                <c:pt idx="1469">
                  <c:v>2.3400000000000001E-2</c:v>
                </c:pt>
                <c:pt idx="1470">
                  <c:v>2.35E-2</c:v>
                </c:pt>
                <c:pt idx="1471">
                  <c:v>2.35E-2</c:v>
                </c:pt>
                <c:pt idx="1472">
                  <c:v>2.35E-2</c:v>
                </c:pt>
                <c:pt idx="1473">
                  <c:v>2.3599999999999996E-2</c:v>
                </c:pt>
                <c:pt idx="1474">
                  <c:v>2.3599999999999996E-2</c:v>
                </c:pt>
                <c:pt idx="1475">
                  <c:v>2.3699999999999999E-2</c:v>
                </c:pt>
                <c:pt idx="1476">
                  <c:v>2.3699999999999999E-2</c:v>
                </c:pt>
                <c:pt idx="1477">
                  <c:v>2.3800000000000002E-2</c:v>
                </c:pt>
                <c:pt idx="1478">
                  <c:v>2.3800000000000002E-2</c:v>
                </c:pt>
                <c:pt idx="1479">
                  <c:v>2.3900000000000001E-2</c:v>
                </c:pt>
                <c:pt idx="1480">
                  <c:v>2.3900000000000001E-2</c:v>
                </c:pt>
                <c:pt idx="1481">
                  <c:v>2.4E-2</c:v>
                </c:pt>
                <c:pt idx="1482">
                  <c:v>2.4E-2</c:v>
                </c:pt>
                <c:pt idx="1483">
                  <c:v>2.4E-2</c:v>
                </c:pt>
                <c:pt idx="1484">
                  <c:v>2.41E-2</c:v>
                </c:pt>
                <c:pt idx="1485">
                  <c:v>2.41E-2</c:v>
                </c:pt>
                <c:pt idx="1486">
                  <c:v>2.4199999999999996E-2</c:v>
                </c:pt>
                <c:pt idx="1487">
                  <c:v>2.4199999999999996E-2</c:v>
                </c:pt>
                <c:pt idx="1488">
                  <c:v>2.4299999999999999E-2</c:v>
                </c:pt>
                <c:pt idx="1489">
                  <c:v>2.4299999999999999E-2</c:v>
                </c:pt>
                <c:pt idx="1490">
                  <c:v>2.4400000000000002E-2</c:v>
                </c:pt>
                <c:pt idx="1491">
                  <c:v>2.4400000000000002E-2</c:v>
                </c:pt>
                <c:pt idx="1492">
                  <c:v>2.4500000000000001E-2</c:v>
                </c:pt>
                <c:pt idx="1493">
                  <c:v>2.4500000000000001E-2</c:v>
                </c:pt>
                <c:pt idx="1494">
                  <c:v>2.4600000000000004E-2</c:v>
                </c:pt>
                <c:pt idx="1495">
                  <c:v>2.4600000000000004E-2</c:v>
                </c:pt>
                <c:pt idx="1496">
                  <c:v>2.47E-2</c:v>
                </c:pt>
                <c:pt idx="1497">
                  <c:v>2.47E-2</c:v>
                </c:pt>
                <c:pt idx="1498">
                  <c:v>2.4799999999999999E-2</c:v>
                </c:pt>
                <c:pt idx="1499">
                  <c:v>2.4799999999999999E-2</c:v>
                </c:pt>
                <c:pt idx="1500">
                  <c:v>2.4900000000000002E-2</c:v>
                </c:pt>
                <c:pt idx="1501">
                  <c:v>2.4900000000000002E-2</c:v>
                </c:pt>
                <c:pt idx="1502">
                  <c:v>2.5000000000000001E-2</c:v>
                </c:pt>
                <c:pt idx="1503">
                  <c:v>2.5000000000000001E-2</c:v>
                </c:pt>
                <c:pt idx="1504">
                  <c:v>2.5100000000000001E-2</c:v>
                </c:pt>
                <c:pt idx="1505">
                  <c:v>2.5100000000000001E-2</c:v>
                </c:pt>
                <c:pt idx="1506">
                  <c:v>2.5200000000000004E-2</c:v>
                </c:pt>
                <c:pt idx="1507">
                  <c:v>2.5200000000000004E-2</c:v>
                </c:pt>
                <c:pt idx="1508">
                  <c:v>2.53E-2</c:v>
                </c:pt>
                <c:pt idx="1509">
                  <c:v>2.53E-2</c:v>
                </c:pt>
                <c:pt idx="1510">
                  <c:v>2.5399999999999999E-2</c:v>
                </c:pt>
                <c:pt idx="1511">
                  <c:v>2.5399999999999999E-2</c:v>
                </c:pt>
                <c:pt idx="1512">
                  <c:v>2.5500000000000002E-2</c:v>
                </c:pt>
                <c:pt idx="1513">
                  <c:v>2.5500000000000002E-2</c:v>
                </c:pt>
                <c:pt idx="1514">
                  <c:v>2.5600000000000005E-2</c:v>
                </c:pt>
                <c:pt idx="1515">
                  <c:v>2.5600000000000005E-2</c:v>
                </c:pt>
                <c:pt idx="1516">
                  <c:v>2.5700000000000001E-2</c:v>
                </c:pt>
                <c:pt idx="1517">
                  <c:v>2.5700000000000001E-2</c:v>
                </c:pt>
                <c:pt idx="1518">
                  <c:v>2.5800000000000003E-2</c:v>
                </c:pt>
                <c:pt idx="1519">
                  <c:v>2.5900000000000003E-2</c:v>
                </c:pt>
                <c:pt idx="1520">
                  <c:v>2.5900000000000003E-2</c:v>
                </c:pt>
                <c:pt idx="1521">
                  <c:v>2.5999999999999999E-2</c:v>
                </c:pt>
                <c:pt idx="1522">
                  <c:v>2.5999999999999999E-2</c:v>
                </c:pt>
                <c:pt idx="1523">
                  <c:v>2.6100000000000002E-2</c:v>
                </c:pt>
                <c:pt idx="1524">
                  <c:v>2.6100000000000002E-2</c:v>
                </c:pt>
                <c:pt idx="1525">
                  <c:v>2.6200000000000005E-2</c:v>
                </c:pt>
                <c:pt idx="1526">
                  <c:v>2.6200000000000005E-2</c:v>
                </c:pt>
                <c:pt idx="1527">
                  <c:v>2.63E-2</c:v>
                </c:pt>
                <c:pt idx="1528">
                  <c:v>2.63E-2</c:v>
                </c:pt>
                <c:pt idx="1529">
                  <c:v>2.6400000000000003E-2</c:v>
                </c:pt>
                <c:pt idx="1530">
                  <c:v>2.6500000000000003E-2</c:v>
                </c:pt>
                <c:pt idx="1531">
                  <c:v>2.6500000000000003E-2</c:v>
                </c:pt>
                <c:pt idx="1532">
                  <c:v>2.6599999999999999E-2</c:v>
                </c:pt>
                <c:pt idx="1533">
                  <c:v>2.6599999999999999E-2</c:v>
                </c:pt>
                <c:pt idx="1534">
                  <c:v>2.6700000000000002E-2</c:v>
                </c:pt>
                <c:pt idx="1535">
                  <c:v>2.6700000000000002E-2</c:v>
                </c:pt>
                <c:pt idx="1536">
                  <c:v>2.6800000000000004E-2</c:v>
                </c:pt>
                <c:pt idx="1537">
                  <c:v>2.6900000000000004E-2</c:v>
                </c:pt>
                <c:pt idx="1538">
                  <c:v>2.6900000000000004E-2</c:v>
                </c:pt>
                <c:pt idx="1539">
                  <c:v>2.7000000000000003E-2</c:v>
                </c:pt>
                <c:pt idx="1540">
                  <c:v>2.7000000000000003E-2</c:v>
                </c:pt>
                <c:pt idx="1541">
                  <c:v>2.7100000000000003E-2</c:v>
                </c:pt>
                <c:pt idx="1542">
                  <c:v>2.7200000000000002E-2</c:v>
                </c:pt>
                <c:pt idx="1543">
                  <c:v>2.7200000000000002E-2</c:v>
                </c:pt>
                <c:pt idx="1544">
                  <c:v>2.7300000000000001E-2</c:v>
                </c:pt>
                <c:pt idx="1545">
                  <c:v>2.7300000000000001E-2</c:v>
                </c:pt>
                <c:pt idx="1546">
                  <c:v>2.7400000000000004E-2</c:v>
                </c:pt>
                <c:pt idx="1547">
                  <c:v>2.7500000000000004E-2</c:v>
                </c:pt>
                <c:pt idx="1548">
                  <c:v>2.7500000000000004E-2</c:v>
                </c:pt>
                <c:pt idx="1549">
                  <c:v>2.7600000000000006E-2</c:v>
                </c:pt>
                <c:pt idx="1550">
                  <c:v>2.7600000000000006E-2</c:v>
                </c:pt>
                <c:pt idx="1551">
                  <c:v>2.7700000000000002E-2</c:v>
                </c:pt>
                <c:pt idx="1552">
                  <c:v>2.7800000000000002E-2</c:v>
                </c:pt>
                <c:pt idx="1553">
                  <c:v>2.7800000000000002E-2</c:v>
                </c:pt>
                <c:pt idx="1554">
                  <c:v>2.7900000000000005E-2</c:v>
                </c:pt>
                <c:pt idx="1555">
                  <c:v>2.7900000000000005E-2</c:v>
                </c:pt>
                <c:pt idx="1556">
                  <c:v>2.8000000000000001E-2</c:v>
                </c:pt>
                <c:pt idx="1557">
                  <c:v>2.81E-2</c:v>
                </c:pt>
                <c:pt idx="1558">
                  <c:v>2.81E-2</c:v>
                </c:pt>
                <c:pt idx="1559">
                  <c:v>2.8199999999999996E-2</c:v>
                </c:pt>
                <c:pt idx="1560">
                  <c:v>2.8299999999999999E-2</c:v>
                </c:pt>
                <c:pt idx="1561">
                  <c:v>2.8299999999999999E-2</c:v>
                </c:pt>
                <c:pt idx="1562">
                  <c:v>2.8400000000000002E-2</c:v>
                </c:pt>
                <c:pt idx="1563">
                  <c:v>2.8500000000000001E-2</c:v>
                </c:pt>
                <c:pt idx="1564">
                  <c:v>2.8500000000000001E-2</c:v>
                </c:pt>
                <c:pt idx="1565">
                  <c:v>2.86E-2</c:v>
                </c:pt>
                <c:pt idx="1566">
                  <c:v>2.87E-2</c:v>
                </c:pt>
                <c:pt idx="1567">
                  <c:v>2.87E-2</c:v>
                </c:pt>
                <c:pt idx="1568">
                  <c:v>2.8799999999999999E-2</c:v>
                </c:pt>
                <c:pt idx="1569">
                  <c:v>2.8899999999999999E-2</c:v>
                </c:pt>
                <c:pt idx="1570">
                  <c:v>2.8899999999999999E-2</c:v>
                </c:pt>
                <c:pt idx="1571">
                  <c:v>2.9000000000000001E-2</c:v>
                </c:pt>
                <c:pt idx="1572">
                  <c:v>2.9100000000000001E-2</c:v>
                </c:pt>
                <c:pt idx="1573">
                  <c:v>2.9100000000000001E-2</c:v>
                </c:pt>
                <c:pt idx="1574">
                  <c:v>2.9200000000000004E-2</c:v>
                </c:pt>
                <c:pt idx="1575">
                  <c:v>2.93E-2</c:v>
                </c:pt>
                <c:pt idx="1576">
                  <c:v>2.93E-2</c:v>
                </c:pt>
                <c:pt idx="1577">
                  <c:v>2.9399999999999999E-2</c:v>
                </c:pt>
                <c:pt idx="1578">
                  <c:v>2.9500000000000002E-2</c:v>
                </c:pt>
                <c:pt idx="1579">
                  <c:v>2.9500000000000002E-2</c:v>
                </c:pt>
                <c:pt idx="1580">
                  <c:v>2.9600000000000001E-2</c:v>
                </c:pt>
                <c:pt idx="1581">
                  <c:v>2.9700000000000001E-2</c:v>
                </c:pt>
                <c:pt idx="1582">
                  <c:v>2.9800000000000004E-2</c:v>
                </c:pt>
                <c:pt idx="1583">
                  <c:v>2.9800000000000004E-2</c:v>
                </c:pt>
                <c:pt idx="1584">
                  <c:v>2.9899999999999999E-2</c:v>
                </c:pt>
                <c:pt idx="1585">
                  <c:v>3.0000000000000002E-2</c:v>
                </c:pt>
                <c:pt idx="1586">
                  <c:v>3.0000000000000002E-2</c:v>
                </c:pt>
                <c:pt idx="1587">
                  <c:v>3.0100000000000002E-2</c:v>
                </c:pt>
                <c:pt idx="1588">
                  <c:v>3.0200000000000005E-2</c:v>
                </c:pt>
                <c:pt idx="1589">
                  <c:v>3.0300000000000001E-2</c:v>
                </c:pt>
                <c:pt idx="1590">
                  <c:v>3.0300000000000001E-2</c:v>
                </c:pt>
                <c:pt idx="1591">
                  <c:v>3.0400000000000003E-2</c:v>
                </c:pt>
                <c:pt idx="1592">
                  <c:v>3.0500000000000003E-2</c:v>
                </c:pt>
                <c:pt idx="1593">
                  <c:v>3.0599999999999999E-2</c:v>
                </c:pt>
                <c:pt idx="1594">
                  <c:v>3.0599999999999999E-2</c:v>
                </c:pt>
                <c:pt idx="1595">
                  <c:v>3.0700000000000002E-2</c:v>
                </c:pt>
                <c:pt idx="1596">
                  <c:v>3.0800000000000004E-2</c:v>
                </c:pt>
                <c:pt idx="1597">
                  <c:v>3.09E-2</c:v>
                </c:pt>
                <c:pt idx="1598">
                  <c:v>3.09E-2</c:v>
                </c:pt>
                <c:pt idx="1599">
                  <c:v>3.1000000000000003E-2</c:v>
                </c:pt>
                <c:pt idx="1600">
                  <c:v>3.1100000000000003E-2</c:v>
                </c:pt>
                <c:pt idx="1601">
                  <c:v>3.1199999999999999E-2</c:v>
                </c:pt>
                <c:pt idx="1602">
                  <c:v>3.1300000000000001E-2</c:v>
                </c:pt>
                <c:pt idx="1603">
                  <c:v>3.1300000000000001E-2</c:v>
                </c:pt>
                <c:pt idx="1604">
                  <c:v>3.1399999999999997E-2</c:v>
                </c:pt>
                <c:pt idx="1605">
                  <c:v>3.15E-2</c:v>
                </c:pt>
                <c:pt idx="1606">
                  <c:v>3.160000000000001E-2</c:v>
                </c:pt>
                <c:pt idx="1607">
                  <c:v>3.160000000000001E-2</c:v>
                </c:pt>
                <c:pt idx="1608">
                  <c:v>3.1700000000000006E-2</c:v>
                </c:pt>
                <c:pt idx="1609">
                  <c:v>3.1800000000000002E-2</c:v>
                </c:pt>
                <c:pt idx="1610">
                  <c:v>3.1900000000000005E-2</c:v>
                </c:pt>
                <c:pt idx="1611">
                  <c:v>3.2000000000000008E-2</c:v>
                </c:pt>
                <c:pt idx="1612">
                  <c:v>3.2100000000000004E-2</c:v>
                </c:pt>
                <c:pt idx="1613">
                  <c:v>3.2100000000000004E-2</c:v>
                </c:pt>
                <c:pt idx="1614">
                  <c:v>3.2199999999999999E-2</c:v>
                </c:pt>
                <c:pt idx="1615">
                  <c:v>3.2300000000000002E-2</c:v>
                </c:pt>
                <c:pt idx="1616">
                  <c:v>3.2399999999999998E-2</c:v>
                </c:pt>
                <c:pt idx="1617">
                  <c:v>3.2500000000000001E-2</c:v>
                </c:pt>
                <c:pt idx="1618">
                  <c:v>3.2600000000000004E-2</c:v>
                </c:pt>
                <c:pt idx="1619">
                  <c:v>3.2600000000000004E-2</c:v>
                </c:pt>
                <c:pt idx="1620">
                  <c:v>3.2700000000000007E-2</c:v>
                </c:pt>
                <c:pt idx="1621">
                  <c:v>3.280000000000001E-2</c:v>
                </c:pt>
                <c:pt idx="1622">
                  <c:v>3.2900000000000006E-2</c:v>
                </c:pt>
                <c:pt idx="1623">
                  <c:v>3.3000000000000002E-2</c:v>
                </c:pt>
                <c:pt idx="1624">
                  <c:v>3.3099999999999997E-2</c:v>
                </c:pt>
                <c:pt idx="1625">
                  <c:v>3.32E-2</c:v>
                </c:pt>
                <c:pt idx="1626">
                  <c:v>3.3300000000000003E-2</c:v>
                </c:pt>
                <c:pt idx="1627">
                  <c:v>3.3300000000000003E-2</c:v>
                </c:pt>
                <c:pt idx="1628">
                  <c:v>3.3399999999999999E-2</c:v>
                </c:pt>
                <c:pt idx="1629">
                  <c:v>3.3500000000000002E-2</c:v>
                </c:pt>
                <c:pt idx="1630">
                  <c:v>3.3599999999999998E-2</c:v>
                </c:pt>
                <c:pt idx="1631">
                  <c:v>3.3700000000000001E-2</c:v>
                </c:pt>
                <c:pt idx="1632">
                  <c:v>3.3799999999999997E-2</c:v>
                </c:pt>
                <c:pt idx="1633">
                  <c:v>3.39E-2</c:v>
                </c:pt>
                <c:pt idx="1634">
                  <c:v>3.4000000000000002E-2</c:v>
                </c:pt>
                <c:pt idx="1635">
                  <c:v>3.4099999999999998E-2</c:v>
                </c:pt>
                <c:pt idx="1636">
                  <c:v>3.4200000000000001E-2</c:v>
                </c:pt>
                <c:pt idx="1637">
                  <c:v>3.4300000000000004E-2</c:v>
                </c:pt>
                <c:pt idx="1638">
                  <c:v>3.44E-2</c:v>
                </c:pt>
                <c:pt idx="1639">
                  <c:v>3.4500000000000003E-2</c:v>
                </c:pt>
                <c:pt idx="1640">
                  <c:v>3.4599999999999999E-2</c:v>
                </c:pt>
                <c:pt idx="1641">
                  <c:v>3.4599999999999999E-2</c:v>
                </c:pt>
                <c:pt idx="1642">
                  <c:v>3.4700000000000002E-2</c:v>
                </c:pt>
                <c:pt idx="1643">
                  <c:v>3.4799999999999998E-2</c:v>
                </c:pt>
                <c:pt idx="1644">
                  <c:v>3.49E-2</c:v>
                </c:pt>
                <c:pt idx="1645">
                  <c:v>3.500000000000001E-2</c:v>
                </c:pt>
                <c:pt idx="1646">
                  <c:v>3.5099999999999999E-2</c:v>
                </c:pt>
                <c:pt idx="1647">
                  <c:v>3.5200000000000002E-2</c:v>
                </c:pt>
                <c:pt idx="1648">
                  <c:v>3.5300000000000005E-2</c:v>
                </c:pt>
                <c:pt idx="1649">
                  <c:v>3.5400000000000001E-2</c:v>
                </c:pt>
                <c:pt idx="1650">
                  <c:v>3.5500000000000004E-2</c:v>
                </c:pt>
                <c:pt idx="1651">
                  <c:v>3.5600000000000007E-2</c:v>
                </c:pt>
                <c:pt idx="1652">
                  <c:v>3.570000000000001E-2</c:v>
                </c:pt>
                <c:pt idx="1653">
                  <c:v>3.5799999999999998E-2</c:v>
                </c:pt>
                <c:pt idx="1654">
                  <c:v>3.5999999999999997E-2</c:v>
                </c:pt>
                <c:pt idx="1655">
                  <c:v>3.61E-2</c:v>
                </c:pt>
                <c:pt idx="1656">
                  <c:v>3.620000000000001E-2</c:v>
                </c:pt>
                <c:pt idx="1657">
                  <c:v>3.6300000000000006E-2</c:v>
                </c:pt>
                <c:pt idx="1658">
                  <c:v>3.6400000000000009E-2</c:v>
                </c:pt>
                <c:pt idx="1659">
                  <c:v>3.6500000000000005E-2</c:v>
                </c:pt>
                <c:pt idx="1660">
                  <c:v>3.6600000000000008E-2</c:v>
                </c:pt>
                <c:pt idx="1661">
                  <c:v>3.670000000000001E-2</c:v>
                </c:pt>
                <c:pt idx="1662">
                  <c:v>3.6799999999999999E-2</c:v>
                </c:pt>
                <c:pt idx="1663">
                  <c:v>3.6900000000000002E-2</c:v>
                </c:pt>
                <c:pt idx="1664">
                  <c:v>3.6999999999999998E-2</c:v>
                </c:pt>
                <c:pt idx="1665">
                  <c:v>3.7100000000000001E-2</c:v>
                </c:pt>
                <c:pt idx="1666">
                  <c:v>3.7200000000000004E-2</c:v>
                </c:pt>
                <c:pt idx="1667">
                  <c:v>3.740000000000001E-2</c:v>
                </c:pt>
                <c:pt idx="1668">
                  <c:v>3.7500000000000006E-2</c:v>
                </c:pt>
                <c:pt idx="1669">
                  <c:v>3.7600000000000008E-2</c:v>
                </c:pt>
                <c:pt idx="1670">
                  <c:v>3.7700000000000004E-2</c:v>
                </c:pt>
                <c:pt idx="1671">
                  <c:v>3.7800000000000007E-2</c:v>
                </c:pt>
                <c:pt idx="1672">
                  <c:v>3.790000000000001E-2</c:v>
                </c:pt>
                <c:pt idx="1673">
                  <c:v>3.7999999999999999E-2</c:v>
                </c:pt>
                <c:pt idx="1674">
                  <c:v>3.8199999999999998E-2</c:v>
                </c:pt>
                <c:pt idx="1675">
                  <c:v>3.8300000000000001E-2</c:v>
                </c:pt>
                <c:pt idx="1676">
                  <c:v>3.8399999999999997E-2</c:v>
                </c:pt>
                <c:pt idx="1677">
                  <c:v>3.85E-2</c:v>
                </c:pt>
                <c:pt idx="1678">
                  <c:v>3.8600000000000002E-2</c:v>
                </c:pt>
                <c:pt idx="1679">
                  <c:v>3.8800000000000001E-2</c:v>
                </c:pt>
                <c:pt idx="1680">
                  <c:v>3.8900000000000004E-2</c:v>
                </c:pt>
                <c:pt idx="1681">
                  <c:v>3.9000000000000007E-2</c:v>
                </c:pt>
                <c:pt idx="1682">
                  <c:v>3.9100000000000003E-2</c:v>
                </c:pt>
                <c:pt idx="1683">
                  <c:v>3.9199999999999999E-2</c:v>
                </c:pt>
                <c:pt idx="1684">
                  <c:v>3.9399999999999998E-2</c:v>
                </c:pt>
                <c:pt idx="1685">
                  <c:v>3.95E-2</c:v>
                </c:pt>
                <c:pt idx="1686">
                  <c:v>3.960000000000001E-2</c:v>
                </c:pt>
                <c:pt idx="1687">
                  <c:v>3.9699999999999999E-2</c:v>
                </c:pt>
                <c:pt idx="1688">
                  <c:v>3.9900000000000005E-2</c:v>
                </c:pt>
                <c:pt idx="1689">
                  <c:v>4.0000000000000008E-2</c:v>
                </c:pt>
                <c:pt idx="1690">
                  <c:v>4.0100000000000004E-2</c:v>
                </c:pt>
                <c:pt idx="1691">
                  <c:v>4.0300000000000009E-2</c:v>
                </c:pt>
                <c:pt idx="1692">
                  <c:v>4.0400000000000005E-2</c:v>
                </c:pt>
                <c:pt idx="1693">
                  <c:v>4.0500000000000001E-2</c:v>
                </c:pt>
                <c:pt idx="1694">
                  <c:v>4.0700000000000007E-2</c:v>
                </c:pt>
                <c:pt idx="1695">
                  <c:v>4.0800000000000003E-2</c:v>
                </c:pt>
                <c:pt idx="1696">
                  <c:v>4.0900000000000006E-2</c:v>
                </c:pt>
                <c:pt idx="1697">
                  <c:v>4.1099999999999998E-2</c:v>
                </c:pt>
                <c:pt idx="1698">
                  <c:v>4.1199999999999994E-2</c:v>
                </c:pt>
                <c:pt idx="1699">
                  <c:v>4.1300000000000003E-2</c:v>
                </c:pt>
                <c:pt idx="1700">
                  <c:v>4.1500000000000002E-2</c:v>
                </c:pt>
                <c:pt idx="1701">
                  <c:v>4.1599999999999998E-2</c:v>
                </c:pt>
                <c:pt idx="1702">
                  <c:v>4.1700000000000001E-2</c:v>
                </c:pt>
                <c:pt idx="1703">
                  <c:v>4.19E-2</c:v>
                </c:pt>
                <c:pt idx="1704">
                  <c:v>4.200000000000001E-2</c:v>
                </c:pt>
                <c:pt idx="1705">
                  <c:v>4.2200000000000001E-2</c:v>
                </c:pt>
                <c:pt idx="1706">
                  <c:v>4.2299999999999997E-2</c:v>
                </c:pt>
                <c:pt idx="1707">
                  <c:v>4.2500000000000003E-2</c:v>
                </c:pt>
                <c:pt idx="1708">
                  <c:v>4.2600000000000006E-2</c:v>
                </c:pt>
                <c:pt idx="1709">
                  <c:v>4.2700000000000009E-2</c:v>
                </c:pt>
                <c:pt idx="1710">
                  <c:v>4.2900000000000008E-2</c:v>
                </c:pt>
                <c:pt idx="1711">
                  <c:v>4.3000000000000003E-2</c:v>
                </c:pt>
                <c:pt idx="1712">
                  <c:v>4.3199999999999995E-2</c:v>
                </c:pt>
                <c:pt idx="1713">
                  <c:v>4.3299999999999998E-2</c:v>
                </c:pt>
                <c:pt idx="1714">
                  <c:v>4.3500000000000004E-2</c:v>
                </c:pt>
                <c:pt idx="1715">
                  <c:v>4.36E-2</c:v>
                </c:pt>
                <c:pt idx="1716">
                  <c:v>4.3800000000000006E-2</c:v>
                </c:pt>
                <c:pt idx="1717">
                  <c:v>4.3999999999999997E-2</c:v>
                </c:pt>
                <c:pt idx="1718">
                  <c:v>4.4100000000000007E-2</c:v>
                </c:pt>
                <c:pt idx="1719">
                  <c:v>4.4299999999999999E-2</c:v>
                </c:pt>
                <c:pt idx="1720">
                  <c:v>4.4400000000000009E-2</c:v>
                </c:pt>
                <c:pt idx="1721">
                  <c:v>4.4600000000000008E-2</c:v>
                </c:pt>
                <c:pt idx="1722">
                  <c:v>4.4700000000000004E-2</c:v>
                </c:pt>
                <c:pt idx="1723">
                  <c:v>4.4900000000000009E-2</c:v>
                </c:pt>
                <c:pt idx="1724">
                  <c:v>4.5100000000000001E-2</c:v>
                </c:pt>
                <c:pt idx="1725">
                  <c:v>4.5200000000000004E-2</c:v>
                </c:pt>
                <c:pt idx="1726">
                  <c:v>4.5400000000000003E-2</c:v>
                </c:pt>
                <c:pt idx="1727">
                  <c:v>4.5600000000000002E-2</c:v>
                </c:pt>
                <c:pt idx="1728">
                  <c:v>4.5699999999999998E-2</c:v>
                </c:pt>
                <c:pt idx="1729">
                  <c:v>4.5900000000000003E-2</c:v>
                </c:pt>
                <c:pt idx="1730">
                  <c:v>4.6100000000000002E-2</c:v>
                </c:pt>
                <c:pt idx="1731">
                  <c:v>4.6199999999999998E-2</c:v>
                </c:pt>
                <c:pt idx="1732">
                  <c:v>4.6400000000000004E-2</c:v>
                </c:pt>
                <c:pt idx="1733">
                  <c:v>4.6599999999999996E-2</c:v>
                </c:pt>
                <c:pt idx="1734">
                  <c:v>4.6800000000000001E-2</c:v>
                </c:pt>
                <c:pt idx="1735">
                  <c:v>4.6899999999999997E-2</c:v>
                </c:pt>
                <c:pt idx="1736">
                  <c:v>4.7100000000000003E-2</c:v>
                </c:pt>
                <c:pt idx="1737">
                  <c:v>4.7300000000000009E-2</c:v>
                </c:pt>
                <c:pt idx="1738">
                  <c:v>4.7500000000000007E-2</c:v>
                </c:pt>
                <c:pt idx="1739">
                  <c:v>4.7699999999999999E-2</c:v>
                </c:pt>
                <c:pt idx="1740">
                  <c:v>4.7800000000000009E-2</c:v>
                </c:pt>
                <c:pt idx="1741">
                  <c:v>4.8000000000000001E-2</c:v>
                </c:pt>
                <c:pt idx="1742">
                  <c:v>4.82E-2</c:v>
                </c:pt>
                <c:pt idx="1743">
                  <c:v>4.8400000000000006E-2</c:v>
                </c:pt>
                <c:pt idx="1744">
                  <c:v>4.8599999999999997E-2</c:v>
                </c:pt>
                <c:pt idx="1745">
                  <c:v>4.8800000000000003E-2</c:v>
                </c:pt>
                <c:pt idx="1746">
                  <c:v>4.9000000000000009E-2</c:v>
                </c:pt>
                <c:pt idx="1747">
                  <c:v>4.9200000000000008E-2</c:v>
                </c:pt>
                <c:pt idx="1748">
                  <c:v>4.9400000000000006E-2</c:v>
                </c:pt>
                <c:pt idx="1749">
                  <c:v>4.9600000000000005E-2</c:v>
                </c:pt>
                <c:pt idx="1750">
                  <c:v>4.9800000000000011E-2</c:v>
                </c:pt>
                <c:pt idx="1751">
                  <c:v>0.05</c:v>
                </c:pt>
                <c:pt idx="1752">
                  <c:v>5.0200000000000002E-2</c:v>
                </c:pt>
                <c:pt idx="1753">
                  <c:v>5.0400000000000007E-2</c:v>
                </c:pt>
                <c:pt idx="1754">
                  <c:v>5.0599999999999999E-2</c:v>
                </c:pt>
                <c:pt idx="1755">
                  <c:v>5.0800000000000005E-2</c:v>
                </c:pt>
                <c:pt idx="1756">
                  <c:v>5.1000000000000004E-2</c:v>
                </c:pt>
                <c:pt idx="1757">
                  <c:v>5.1199999999999996E-2</c:v>
                </c:pt>
                <c:pt idx="1758">
                  <c:v>5.1400000000000001E-2</c:v>
                </c:pt>
                <c:pt idx="1759">
                  <c:v>5.16E-2</c:v>
                </c:pt>
                <c:pt idx="1760">
                  <c:v>5.1800000000000006E-2</c:v>
                </c:pt>
                <c:pt idx="1761">
                  <c:v>5.1999999999999998E-2</c:v>
                </c:pt>
                <c:pt idx="1762">
                  <c:v>5.2299999999999999E-2</c:v>
                </c:pt>
                <c:pt idx="1763">
                  <c:v>5.2500000000000005E-2</c:v>
                </c:pt>
                <c:pt idx="1764">
                  <c:v>5.2700000000000004E-2</c:v>
                </c:pt>
                <c:pt idx="1765">
                  <c:v>5.290000000000001E-2</c:v>
                </c:pt>
                <c:pt idx="1766">
                  <c:v>5.3199999999999997E-2</c:v>
                </c:pt>
                <c:pt idx="1767">
                  <c:v>5.3400000000000003E-2</c:v>
                </c:pt>
                <c:pt idx="1768">
                  <c:v>5.3600000000000002E-2</c:v>
                </c:pt>
                <c:pt idx="1769">
                  <c:v>5.3800000000000008E-2</c:v>
                </c:pt>
                <c:pt idx="1770">
                  <c:v>5.4100000000000009E-2</c:v>
                </c:pt>
                <c:pt idx="1771">
                  <c:v>5.4300000000000015E-2</c:v>
                </c:pt>
                <c:pt idx="1772">
                  <c:v>5.4600000000000003E-2</c:v>
                </c:pt>
                <c:pt idx="1773">
                  <c:v>5.4800000000000008E-2</c:v>
                </c:pt>
                <c:pt idx="1774">
                  <c:v>5.5000000000000007E-2</c:v>
                </c:pt>
                <c:pt idx="1775">
                  <c:v>5.5300000000000009E-2</c:v>
                </c:pt>
                <c:pt idx="1776">
                  <c:v>5.5500000000000008E-2</c:v>
                </c:pt>
                <c:pt idx="1777">
                  <c:v>5.5800000000000009E-2</c:v>
                </c:pt>
                <c:pt idx="1778">
                  <c:v>5.6000000000000001E-2</c:v>
                </c:pt>
                <c:pt idx="1779">
                  <c:v>5.6300000000000003E-2</c:v>
                </c:pt>
                <c:pt idx="1780">
                  <c:v>5.6500000000000002E-2</c:v>
                </c:pt>
                <c:pt idx="1781">
                  <c:v>5.6800000000000003E-2</c:v>
                </c:pt>
                <c:pt idx="1782">
                  <c:v>5.7100000000000005E-2</c:v>
                </c:pt>
                <c:pt idx="1783">
                  <c:v>5.7300000000000004E-2</c:v>
                </c:pt>
                <c:pt idx="1784">
                  <c:v>5.7600000000000005E-2</c:v>
                </c:pt>
                <c:pt idx="1785">
                  <c:v>5.7900000000000007E-2</c:v>
                </c:pt>
                <c:pt idx="1786">
                  <c:v>5.8100000000000006E-2</c:v>
                </c:pt>
                <c:pt idx="1787">
                  <c:v>5.8400000000000007E-2</c:v>
                </c:pt>
                <c:pt idx="1788">
                  <c:v>5.8700000000000009E-2</c:v>
                </c:pt>
                <c:pt idx="1789">
                  <c:v>5.8900000000000001E-2</c:v>
                </c:pt>
                <c:pt idx="1790">
                  <c:v>5.9200000000000003E-2</c:v>
                </c:pt>
                <c:pt idx="1791">
                  <c:v>5.9500000000000011E-2</c:v>
                </c:pt>
                <c:pt idx="1792">
                  <c:v>5.9800000000000013E-2</c:v>
                </c:pt>
                <c:pt idx="1793">
                  <c:v>6.0100000000000008E-2</c:v>
                </c:pt>
                <c:pt idx="1794">
                  <c:v>6.0400000000000009E-2</c:v>
                </c:pt>
                <c:pt idx="1795">
                  <c:v>6.0700000000000004E-2</c:v>
                </c:pt>
                <c:pt idx="1796">
                  <c:v>6.1000000000000006E-2</c:v>
                </c:pt>
                <c:pt idx="1797">
                  <c:v>6.1300000000000007E-2</c:v>
                </c:pt>
                <c:pt idx="1798">
                  <c:v>6.1600000000000002E-2</c:v>
                </c:pt>
                <c:pt idx="1799">
                  <c:v>6.1900000000000004E-2</c:v>
                </c:pt>
                <c:pt idx="1800">
                  <c:v>6.2200000000000005E-2</c:v>
                </c:pt>
                <c:pt idx="1801">
                  <c:v>6.25E-2</c:v>
                </c:pt>
                <c:pt idx="1802">
                  <c:v>6.2800000000000009E-2</c:v>
                </c:pt>
                <c:pt idx="1803">
                  <c:v>6.3100000000000003E-2</c:v>
                </c:pt>
                <c:pt idx="1804">
                  <c:v>6.3500000000000001E-2</c:v>
                </c:pt>
                <c:pt idx="1805">
                  <c:v>6.3800000000000009E-2</c:v>
                </c:pt>
                <c:pt idx="1806">
                  <c:v>6.4100000000000004E-2</c:v>
                </c:pt>
                <c:pt idx="1807">
                  <c:v>6.4400000000000013E-2</c:v>
                </c:pt>
                <c:pt idx="1808">
                  <c:v>6.480000000000001E-2</c:v>
                </c:pt>
                <c:pt idx="1809">
                  <c:v>6.5100000000000019E-2</c:v>
                </c:pt>
                <c:pt idx="1810">
                  <c:v>6.5500000000000003E-2</c:v>
                </c:pt>
                <c:pt idx="1811">
                  <c:v>6.5800000000000011E-2</c:v>
                </c:pt>
                <c:pt idx="1812">
                  <c:v>6.6199999999999995E-2</c:v>
                </c:pt>
                <c:pt idx="1813">
                  <c:v>6.6500000000000004E-2</c:v>
                </c:pt>
                <c:pt idx="1814">
                  <c:v>6.6900000000000001E-2</c:v>
                </c:pt>
                <c:pt idx="1815">
                  <c:v>6.720000000000001E-2</c:v>
                </c:pt>
                <c:pt idx="1816">
                  <c:v>6.7599999999999993E-2</c:v>
                </c:pt>
                <c:pt idx="1817">
                  <c:v>6.8000000000000019E-2</c:v>
                </c:pt>
                <c:pt idx="1818">
                  <c:v>6.8300000000000013E-2</c:v>
                </c:pt>
                <c:pt idx="1819">
                  <c:v>6.8699999999999997E-2</c:v>
                </c:pt>
                <c:pt idx="1820">
                  <c:v>6.9100000000000009E-2</c:v>
                </c:pt>
                <c:pt idx="1821">
                  <c:v>6.950000000000002E-2</c:v>
                </c:pt>
                <c:pt idx="1822">
                  <c:v>6.9900000000000004E-2</c:v>
                </c:pt>
                <c:pt idx="1823">
                  <c:v>7.0300000000000015E-2</c:v>
                </c:pt>
                <c:pt idx="1824">
                  <c:v>7.0699999999999999E-2</c:v>
                </c:pt>
                <c:pt idx="1825">
                  <c:v>7.1099999999999997E-2</c:v>
                </c:pt>
                <c:pt idx="1826">
                  <c:v>7.1499999999999994E-2</c:v>
                </c:pt>
                <c:pt idx="1827">
                  <c:v>7.1900000000000006E-2</c:v>
                </c:pt>
                <c:pt idx="1828">
                  <c:v>7.2300000000000017E-2</c:v>
                </c:pt>
                <c:pt idx="1829">
                  <c:v>7.2700000000000015E-2</c:v>
                </c:pt>
                <c:pt idx="1830">
                  <c:v>7.3099999999999998E-2</c:v>
                </c:pt>
                <c:pt idx="1831">
                  <c:v>7.3599999999999999E-2</c:v>
                </c:pt>
                <c:pt idx="1832">
                  <c:v>7.3999999999999996E-2</c:v>
                </c:pt>
                <c:pt idx="1833">
                  <c:v>7.4500000000000011E-2</c:v>
                </c:pt>
                <c:pt idx="1834">
                  <c:v>7.4900000000000008E-2</c:v>
                </c:pt>
                <c:pt idx="1835">
                  <c:v>7.5400000000000009E-2</c:v>
                </c:pt>
                <c:pt idx="1836">
                  <c:v>7.580000000000002E-2</c:v>
                </c:pt>
                <c:pt idx="1837">
                  <c:v>7.6300000000000021E-2</c:v>
                </c:pt>
                <c:pt idx="1838">
                  <c:v>7.6799999999999993E-2</c:v>
                </c:pt>
                <c:pt idx="1839">
                  <c:v>7.7200000000000019E-2</c:v>
                </c:pt>
                <c:pt idx="1840">
                  <c:v>7.7700000000000019E-2</c:v>
                </c:pt>
                <c:pt idx="1841">
                  <c:v>7.8200000000000006E-2</c:v>
                </c:pt>
                <c:pt idx="1842">
                  <c:v>7.870000000000002E-2</c:v>
                </c:pt>
                <c:pt idx="1843">
                  <c:v>7.920000000000002E-2</c:v>
                </c:pt>
                <c:pt idx="1844">
                  <c:v>7.9699999999999993E-2</c:v>
                </c:pt>
                <c:pt idx="1845">
                  <c:v>8.0200000000000021E-2</c:v>
                </c:pt>
                <c:pt idx="1846">
                  <c:v>8.0700000000000036E-2</c:v>
                </c:pt>
                <c:pt idx="1847">
                  <c:v>8.1300000000000011E-2</c:v>
                </c:pt>
                <c:pt idx="1848">
                  <c:v>8.1800000000000025E-2</c:v>
                </c:pt>
                <c:pt idx="1849">
                  <c:v>8.2300000000000012E-2</c:v>
                </c:pt>
                <c:pt idx="1850">
                  <c:v>8.2900000000000001E-2</c:v>
                </c:pt>
                <c:pt idx="1851">
                  <c:v>8.3400000000000002E-2</c:v>
                </c:pt>
                <c:pt idx="1852">
                  <c:v>8.4000000000000019E-2</c:v>
                </c:pt>
                <c:pt idx="1853">
                  <c:v>8.4600000000000036E-2</c:v>
                </c:pt>
                <c:pt idx="1854">
                  <c:v>8.5200000000000026E-2</c:v>
                </c:pt>
                <c:pt idx="1855">
                  <c:v>8.5700000000000026E-2</c:v>
                </c:pt>
                <c:pt idx="1856">
                  <c:v>8.6300000000000002E-2</c:v>
                </c:pt>
                <c:pt idx="1857">
                  <c:v>8.6900000000000005E-2</c:v>
                </c:pt>
                <c:pt idx="1858">
                  <c:v>8.7500000000000008E-2</c:v>
                </c:pt>
                <c:pt idx="1859">
                  <c:v>8.8200000000000014E-2</c:v>
                </c:pt>
                <c:pt idx="1860">
                  <c:v>8.8800000000000018E-2</c:v>
                </c:pt>
                <c:pt idx="1861">
                  <c:v>8.9400000000000021E-2</c:v>
                </c:pt>
                <c:pt idx="1862">
                  <c:v>9.0100000000000013E-2</c:v>
                </c:pt>
                <c:pt idx="1863">
                  <c:v>9.0700000000000017E-2</c:v>
                </c:pt>
                <c:pt idx="1864">
                  <c:v>9.1400000000000009E-2</c:v>
                </c:pt>
                <c:pt idx="1865">
                  <c:v>9.2100000000000001E-2</c:v>
                </c:pt>
                <c:pt idx="1866">
                  <c:v>9.2800000000000021E-2</c:v>
                </c:pt>
                <c:pt idx="1867">
                  <c:v>9.3500000000000028E-2</c:v>
                </c:pt>
                <c:pt idx="1868">
                  <c:v>9.4200000000000006E-2</c:v>
                </c:pt>
                <c:pt idx="1869">
                  <c:v>9.4900000000000026E-2</c:v>
                </c:pt>
                <c:pt idx="1870">
                  <c:v>9.5600000000000018E-2</c:v>
                </c:pt>
                <c:pt idx="1871">
                  <c:v>9.6300000000000024E-2</c:v>
                </c:pt>
                <c:pt idx="1872">
                  <c:v>9.7100000000000006E-2</c:v>
                </c:pt>
                <c:pt idx="1873">
                  <c:v>9.7900000000000001E-2</c:v>
                </c:pt>
                <c:pt idx="1874">
                  <c:v>9.8600000000000035E-2</c:v>
                </c:pt>
                <c:pt idx="1875">
                  <c:v>9.9400000000000002E-2</c:v>
                </c:pt>
                <c:pt idx="1876">
                  <c:v>0.1</c:v>
                </c:pt>
                <c:pt idx="1877">
                  <c:v>0.10100000000000002</c:v>
                </c:pt>
                <c:pt idx="1878">
                  <c:v>0.10199999999999998</c:v>
                </c:pt>
                <c:pt idx="1879">
                  <c:v>0.10299999999999998</c:v>
                </c:pt>
                <c:pt idx="1880">
                  <c:v>0.10400000000000001</c:v>
                </c:pt>
                <c:pt idx="1881">
                  <c:v>0.10400000000000001</c:v>
                </c:pt>
                <c:pt idx="1882">
                  <c:v>0.10500000000000001</c:v>
                </c:pt>
                <c:pt idx="1883">
                  <c:v>0.10600000000000001</c:v>
                </c:pt>
                <c:pt idx="1884">
                  <c:v>0.10700000000000001</c:v>
                </c:pt>
                <c:pt idx="1885">
                  <c:v>0.10800000000000001</c:v>
                </c:pt>
                <c:pt idx="1886">
                  <c:v>0.10900000000000001</c:v>
                </c:pt>
                <c:pt idx="1887">
                  <c:v>0.11</c:v>
                </c:pt>
                <c:pt idx="1888">
                  <c:v>0.111</c:v>
                </c:pt>
                <c:pt idx="1889">
                  <c:v>0.112</c:v>
                </c:pt>
                <c:pt idx="1890">
                  <c:v>0.113</c:v>
                </c:pt>
                <c:pt idx="1891">
                  <c:v>0.114</c:v>
                </c:pt>
                <c:pt idx="1892">
                  <c:v>0.115</c:v>
                </c:pt>
                <c:pt idx="1893">
                  <c:v>0.11600000000000002</c:v>
                </c:pt>
                <c:pt idx="1894">
                  <c:v>0.11700000000000002</c:v>
                </c:pt>
                <c:pt idx="1895">
                  <c:v>0.11799999999999998</c:v>
                </c:pt>
                <c:pt idx="1896">
                  <c:v>0.11899999999999998</c:v>
                </c:pt>
                <c:pt idx="1897">
                  <c:v>0.12100000000000001</c:v>
                </c:pt>
                <c:pt idx="1898">
                  <c:v>0.12200000000000001</c:v>
                </c:pt>
                <c:pt idx="1899">
                  <c:v>0.12300000000000001</c:v>
                </c:pt>
                <c:pt idx="1900">
                  <c:v>0.12400000000000001</c:v>
                </c:pt>
                <c:pt idx="1901">
                  <c:v>0.125</c:v>
                </c:pt>
                <c:pt idx="1902">
                  <c:v>0.127</c:v>
                </c:pt>
                <c:pt idx="1903">
                  <c:v>0.128</c:v>
                </c:pt>
                <c:pt idx="1904">
                  <c:v>0.129</c:v>
                </c:pt>
                <c:pt idx="1905">
                  <c:v>0.13100000000000001</c:v>
                </c:pt>
                <c:pt idx="1906">
                  <c:v>0.13200000000000001</c:v>
                </c:pt>
                <c:pt idx="1907">
                  <c:v>0.13400000000000001</c:v>
                </c:pt>
                <c:pt idx="1908">
                  <c:v>0.13500000000000001</c:v>
                </c:pt>
                <c:pt idx="1909">
                  <c:v>0.13600000000000001</c:v>
                </c:pt>
                <c:pt idx="1910">
                  <c:v>0.13800000000000001</c:v>
                </c:pt>
                <c:pt idx="1911">
                  <c:v>0.13900000000000001</c:v>
                </c:pt>
                <c:pt idx="1912">
                  <c:v>0.14100000000000001</c:v>
                </c:pt>
                <c:pt idx="1913">
                  <c:v>0.14300000000000002</c:v>
                </c:pt>
                <c:pt idx="1914">
                  <c:v>0.14400000000000002</c:v>
                </c:pt>
                <c:pt idx="1915">
                  <c:v>0.14600000000000002</c:v>
                </c:pt>
                <c:pt idx="1916">
                  <c:v>0.14800000000000002</c:v>
                </c:pt>
                <c:pt idx="1917">
                  <c:v>0.15000000000000002</c:v>
                </c:pt>
                <c:pt idx="1918">
                  <c:v>0.15100000000000002</c:v>
                </c:pt>
                <c:pt idx="1919">
                  <c:v>0.15300000000000002</c:v>
                </c:pt>
                <c:pt idx="1920">
                  <c:v>0.15500000000000003</c:v>
                </c:pt>
                <c:pt idx="1921">
                  <c:v>0.15700000000000003</c:v>
                </c:pt>
                <c:pt idx="1922">
                  <c:v>0.15900000000000003</c:v>
                </c:pt>
                <c:pt idx="1923">
                  <c:v>0.161</c:v>
                </c:pt>
                <c:pt idx="1924">
                  <c:v>0.16300000000000001</c:v>
                </c:pt>
                <c:pt idx="1925">
                  <c:v>0.16500000000000001</c:v>
                </c:pt>
                <c:pt idx="1926">
                  <c:v>0.16800000000000001</c:v>
                </c:pt>
                <c:pt idx="1927">
                  <c:v>0.17</c:v>
                </c:pt>
                <c:pt idx="1928">
                  <c:v>0.17200000000000001</c:v>
                </c:pt>
                <c:pt idx="1929">
                  <c:v>0.17500000000000002</c:v>
                </c:pt>
                <c:pt idx="1930">
                  <c:v>0.17700000000000002</c:v>
                </c:pt>
                <c:pt idx="1931">
                  <c:v>0.18000000000000002</c:v>
                </c:pt>
                <c:pt idx="1932">
                  <c:v>0.18200000000000002</c:v>
                </c:pt>
                <c:pt idx="1933">
                  <c:v>0.18500000000000003</c:v>
                </c:pt>
                <c:pt idx="1934">
                  <c:v>0.18800000000000003</c:v>
                </c:pt>
                <c:pt idx="1935">
                  <c:v>0.191</c:v>
                </c:pt>
                <c:pt idx="1936">
                  <c:v>0.19400000000000001</c:v>
                </c:pt>
                <c:pt idx="1937">
                  <c:v>0.19700000000000001</c:v>
                </c:pt>
                <c:pt idx="1938">
                  <c:v>0.2</c:v>
                </c:pt>
                <c:pt idx="1939">
                  <c:v>0.20300000000000001</c:v>
                </c:pt>
                <c:pt idx="1940">
                  <c:v>0.20700000000000002</c:v>
                </c:pt>
                <c:pt idx="1941">
                  <c:v>0.21000000000000002</c:v>
                </c:pt>
                <c:pt idx="1942">
                  <c:v>0.21400000000000002</c:v>
                </c:pt>
                <c:pt idx="1943">
                  <c:v>0.21700000000000003</c:v>
                </c:pt>
                <c:pt idx="1944">
                  <c:v>0.221</c:v>
                </c:pt>
                <c:pt idx="1945">
                  <c:v>0.22500000000000001</c:v>
                </c:pt>
                <c:pt idx="1946">
                  <c:v>0.22900000000000001</c:v>
                </c:pt>
                <c:pt idx="1947">
                  <c:v>0.23400000000000001</c:v>
                </c:pt>
                <c:pt idx="1948">
                  <c:v>0.23800000000000002</c:v>
                </c:pt>
                <c:pt idx="1949">
                  <c:v>0.24300000000000002</c:v>
                </c:pt>
                <c:pt idx="1950">
                  <c:v>0.24700000000000003</c:v>
                </c:pt>
                <c:pt idx="1951">
                  <c:v>0.253</c:v>
                </c:pt>
                <c:pt idx="1952">
                  <c:v>0.25800000000000001</c:v>
                </c:pt>
                <c:pt idx="1953">
                  <c:v>0.26300000000000001</c:v>
                </c:pt>
                <c:pt idx="1954">
                  <c:v>0.26900000000000002</c:v>
                </c:pt>
                <c:pt idx="1955">
                  <c:v>0.27500000000000002</c:v>
                </c:pt>
                <c:pt idx="1956">
                  <c:v>0.28100000000000008</c:v>
                </c:pt>
                <c:pt idx="1957">
                  <c:v>0.28700000000000003</c:v>
                </c:pt>
                <c:pt idx="1958">
                  <c:v>0.29400000000000004</c:v>
                </c:pt>
                <c:pt idx="1959">
                  <c:v>0.3010000000000001</c:v>
                </c:pt>
                <c:pt idx="1960">
                  <c:v>0.30900000000000005</c:v>
                </c:pt>
                <c:pt idx="1961">
                  <c:v>0.31700000000000006</c:v>
                </c:pt>
                <c:pt idx="1962">
                  <c:v>0.32500000000000007</c:v>
                </c:pt>
                <c:pt idx="1963">
                  <c:v>0.33400000000000007</c:v>
                </c:pt>
                <c:pt idx="1964">
                  <c:v>0.34300000000000008</c:v>
                </c:pt>
                <c:pt idx="1965">
                  <c:v>0.35200000000000004</c:v>
                </c:pt>
                <c:pt idx="1966">
                  <c:v>0.3630000000000001</c:v>
                </c:pt>
                <c:pt idx="1967">
                  <c:v>0.37400000000000005</c:v>
                </c:pt>
                <c:pt idx="1968">
                  <c:v>0.38500000000000006</c:v>
                </c:pt>
                <c:pt idx="1969">
                  <c:v>0.39700000000000008</c:v>
                </c:pt>
                <c:pt idx="1970">
                  <c:v>0.41000000000000003</c:v>
                </c:pt>
                <c:pt idx="1971">
                  <c:v>0.4240000000000001</c:v>
                </c:pt>
                <c:pt idx="1972">
                  <c:v>0.43900000000000006</c:v>
                </c:pt>
                <c:pt idx="1973">
                  <c:v>0.45500000000000002</c:v>
                </c:pt>
                <c:pt idx="1974">
                  <c:v>0.47300000000000003</c:v>
                </c:pt>
                <c:pt idx="1975">
                  <c:v>0.4910000000000001</c:v>
                </c:pt>
                <c:pt idx="1976">
                  <c:v>0.51100000000000001</c:v>
                </c:pt>
                <c:pt idx="1977">
                  <c:v>0.53300000000000003</c:v>
                </c:pt>
                <c:pt idx="1978">
                  <c:v>0.55700000000000005</c:v>
                </c:pt>
                <c:pt idx="1979">
                  <c:v>0.58299999999999996</c:v>
                </c:pt>
                <c:pt idx="1980">
                  <c:v>0.6120000000000001</c:v>
                </c:pt>
                <c:pt idx="1981">
                  <c:v>0.64300000000000013</c:v>
                </c:pt>
                <c:pt idx="1982">
                  <c:v>0.67800000000000016</c:v>
                </c:pt>
                <c:pt idx="1983">
                  <c:v>0.71700000000000008</c:v>
                </c:pt>
                <c:pt idx="1984">
                  <c:v>0.76100000000000012</c:v>
                </c:pt>
                <c:pt idx="1985">
                  <c:v>0.81</c:v>
                </c:pt>
                <c:pt idx="1986">
                  <c:v>0.8670000000000001</c:v>
                </c:pt>
                <c:pt idx="1987">
                  <c:v>0.93200000000000005</c:v>
                </c:pt>
                <c:pt idx="1988">
                  <c:v>1</c:v>
                </c:pt>
                <c:pt idx="1989">
                  <c:v>1</c:v>
                </c:pt>
                <c:pt idx="1990">
                  <c:v>1</c:v>
                </c:pt>
                <c:pt idx="1991">
                  <c:v>1</c:v>
                </c:pt>
                <c:pt idx="1992">
                  <c:v>1</c:v>
                </c:pt>
                <c:pt idx="1993">
                  <c:v>1</c:v>
                </c:pt>
                <c:pt idx="1994">
                  <c:v>1</c:v>
                </c:pt>
                <c:pt idx="1995">
                  <c:v>1</c:v>
                </c:pt>
                <c:pt idx="1996">
                  <c:v>1</c:v>
                </c:pt>
                <c:pt idx="1997">
                  <c:v>1</c:v>
                </c:pt>
                <c:pt idx="1998">
                  <c:v>1</c:v>
                </c:pt>
                <c:pt idx="1999">
                  <c:v>1</c:v>
                </c:pt>
              </c:numCache>
            </c:numRef>
          </c:yVal>
          <c:smooth val="1"/>
        </c:ser>
        <c:ser>
          <c:idx val="3"/>
          <c:order val="3"/>
          <c:spPr>
            <a:ln w="22225"/>
          </c:spPr>
          <c:marker>
            <c:symbol val="none"/>
          </c:marker>
          <c:xVal>
            <c:numRef>
              <c:f>spinout!$A$1:$A$2000</c:f>
              <c:numCache>
                <c:formatCode>0.00E+00</c:formatCode>
                <c:ptCount val="2000"/>
                <c:pt idx="0">
                  <c:v>0</c:v>
                </c:pt>
                <c:pt idx="1">
                  <c:v>1.0000000000000002E-2</c:v>
                </c:pt>
                <c:pt idx="2">
                  <c:v>2.0000000000000004E-2</c:v>
                </c:pt>
                <c:pt idx="3">
                  <c:v>3.0000000000000002E-2</c:v>
                </c:pt>
                <c:pt idx="4">
                  <c:v>4.0000000000000008E-2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7.0000000000000021E-2</c:v>
                </c:pt>
                <c:pt idx="8">
                  <c:v>8.0000000000000016E-2</c:v>
                </c:pt>
                <c:pt idx="9">
                  <c:v>9.0000000000000011E-2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0.12000000000000001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0.15000000000000002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0.21000000000000002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0.24000000000000002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0.29000000000000004</c:v>
                </c:pt>
                <c:pt idx="30">
                  <c:v>0.30000000000000004</c:v>
                </c:pt>
                <c:pt idx="31">
                  <c:v>0.31000000000000005</c:v>
                </c:pt>
                <c:pt idx="32">
                  <c:v>0.32000000000000006</c:v>
                </c:pt>
                <c:pt idx="33">
                  <c:v>0.33000000000000007</c:v>
                </c:pt>
                <c:pt idx="34">
                  <c:v>0.34</c:v>
                </c:pt>
                <c:pt idx="35">
                  <c:v>0.35000000000000003</c:v>
                </c:pt>
                <c:pt idx="36">
                  <c:v>0.36000000000000004</c:v>
                </c:pt>
                <c:pt idx="37">
                  <c:v>0.37000000000000005</c:v>
                </c:pt>
                <c:pt idx="38">
                  <c:v>0.38000000000000006</c:v>
                </c:pt>
                <c:pt idx="39">
                  <c:v>0.39000000000000007</c:v>
                </c:pt>
                <c:pt idx="40">
                  <c:v>0.4</c:v>
                </c:pt>
                <c:pt idx="41">
                  <c:v>0.41000000000000003</c:v>
                </c:pt>
                <c:pt idx="42">
                  <c:v>0.42000000000000004</c:v>
                </c:pt>
                <c:pt idx="43">
                  <c:v>0.43000000000000005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0.47000000000000003</c:v>
                </c:pt>
                <c:pt idx="48">
                  <c:v>0.48000000000000004</c:v>
                </c:pt>
                <c:pt idx="49">
                  <c:v>0.49000000000000005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0.60000000000000009</c:v>
                </c:pt>
                <c:pt idx="61">
                  <c:v>0.6100000000000001</c:v>
                </c:pt>
                <c:pt idx="62">
                  <c:v>0.62000000000000011</c:v>
                </c:pt>
                <c:pt idx="63">
                  <c:v>0.63000000000000012</c:v>
                </c:pt>
                <c:pt idx="64">
                  <c:v>0.64000000000000012</c:v>
                </c:pt>
                <c:pt idx="65">
                  <c:v>0.65000000000000013</c:v>
                </c:pt>
                <c:pt idx="66">
                  <c:v>0.66000000000000014</c:v>
                </c:pt>
                <c:pt idx="67">
                  <c:v>0.67000000000000015</c:v>
                </c:pt>
                <c:pt idx="68">
                  <c:v>0.68</c:v>
                </c:pt>
                <c:pt idx="69">
                  <c:v>0.69000000000000006</c:v>
                </c:pt>
                <c:pt idx="70">
                  <c:v>0.70000000000000007</c:v>
                </c:pt>
                <c:pt idx="71">
                  <c:v>0.71000000000000008</c:v>
                </c:pt>
                <c:pt idx="72">
                  <c:v>0.72000000000000008</c:v>
                </c:pt>
                <c:pt idx="73">
                  <c:v>0.73000000000000009</c:v>
                </c:pt>
                <c:pt idx="74">
                  <c:v>0.7400000000000001</c:v>
                </c:pt>
                <c:pt idx="75">
                  <c:v>0.75000000000000011</c:v>
                </c:pt>
                <c:pt idx="76">
                  <c:v>0.76000000000000012</c:v>
                </c:pt>
                <c:pt idx="77">
                  <c:v>0.77000000000000013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0.82000000000000006</c:v>
                </c:pt>
                <c:pt idx="83">
                  <c:v>0.83000000000000007</c:v>
                </c:pt>
                <c:pt idx="84">
                  <c:v>0.84000000000000008</c:v>
                </c:pt>
                <c:pt idx="85">
                  <c:v>0.85000000000000009</c:v>
                </c:pt>
                <c:pt idx="86">
                  <c:v>0.8600000000000001</c:v>
                </c:pt>
                <c:pt idx="87">
                  <c:v>0.87000000000000011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0.94000000000000006</c:v>
                </c:pt>
                <c:pt idx="95">
                  <c:v>0.95000000000000007</c:v>
                </c:pt>
                <c:pt idx="96">
                  <c:v>0.96000000000000008</c:v>
                </c:pt>
                <c:pt idx="97">
                  <c:v>0.97000000000000008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1.1299999999999997</c:v>
                </c:pt>
                <c:pt idx="114">
                  <c:v>1.1399999999999997</c:v>
                </c:pt>
                <c:pt idx="115">
                  <c:v>1.1499999999999997</c:v>
                </c:pt>
                <c:pt idx="116">
                  <c:v>1.1599999999999997</c:v>
                </c:pt>
                <c:pt idx="117">
                  <c:v>1.1700000000000002</c:v>
                </c:pt>
                <c:pt idx="118">
                  <c:v>1.1800000000000002</c:v>
                </c:pt>
                <c:pt idx="119">
                  <c:v>1.1900000000000002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1.3800000000000001</c:v>
                </c:pt>
                <c:pt idx="139">
                  <c:v>1.3900000000000001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1.6300000000000001</c:v>
                </c:pt>
                <c:pt idx="164">
                  <c:v>1.6400000000000001</c:v>
                </c:pt>
                <c:pt idx="165">
                  <c:v>1.6500000000000001</c:v>
                </c:pt>
                <c:pt idx="166">
                  <c:v>1.6600000000000001</c:v>
                </c:pt>
                <c:pt idx="167">
                  <c:v>1.6700000000000002</c:v>
                </c:pt>
                <c:pt idx="168">
                  <c:v>1.6800000000000002</c:v>
                </c:pt>
                <c:pt idx="169">
                  <c:v>1.6900000000000002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1.8800000000000001</c:v>
                </c:pt>
                <c:pt idx="189">
                  <c:v>1.8900000000000001</c:v>
                </c:pt>
                <c:pt idx="190">
                  <c:v>1.9000000000000001</c:v>
                </c:pt>
                <c:pt idx="191">
                  <c:v>1.9100000000000001</c:v>
                </c:pt>
                <c:pt idx="192">
                  <c:v>1.9200000000000002</c:v>
                </c:pt>
                <c:pt idx="193">
                  <c:v>1.9300000000000002</c:v>
                </c:pt>
                <c:pt idx="194">
                  <c:v>1.9400000000000002</c:v>
                </c:pt>
                <c:pt idx="195">
                  <c:v>1.9500000000000002</c:v>
                </c:pt>
                <c:pt idx="196">
                  <c:v>1.9600000000000002</c:v>
                </c:pt>
                <c:pt idx="197">
                  <c:v>1.9700000000000002</c:v>
                </c:pt>
                <c:pt idx="198">
                  <c:v>1.9800000000000002</c:v>
                </c:pt>
                <c:pt idx="199">
                  <c:v>1.9900000000000002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2.3099999999999996</c:v>
                </c:pt>
                <c:pt idx="232">
                  <c:v>2.3199999999999994</c:v>
                </c:pt>
                <c:pt idx="233">
                  <c:v>2.3299999999999996</c:v>
                </c:pt>
                <c:pt idx="234">
                  <c:v>2.34</c:v>
                </c:pt>
                <c:pt idx="235">
                  <c:v>2.3499999999999996</c:v>
                </c:pt>
                <c:pt idx="236">
                  <c:v>2.36</c:v>
                </c:pt>
                <c:pt idx="237">
                  <c:v>2.3699999999999997</c:v>
                </c:pt>
                <c:pt idx="238">
                  <c:v>2.38</c:v>
                </c:pt>
                <c:pt idx="239">
                  <c:v>2.3899999999999997</c:v>
                </c:pt>
                <c:pt idx="240">
                  <c:v>2.4</c:v>
                </c:pt>
                <c:pt idx="241">
                  <c:v>2.4099999999999997</c:v>
                </c:pt>
                <c:pt idx="242">
                  <c:v>2.42</c:v>
                </c:pt>
                <c:pt idx="243">
                  <c:v>2.4299999999999997</c:v>
                </c:pt>
                <c:pt idx="244">
                  <c:v>2.44</c:v>
                </c:pt>
                <c:pt idx="245">
                  <c:v>2.4499999999999997</c:v>
                </c:pt>
                <c:pt idx="246">
                  <c:v>2.46</c:v>
                </c:pt>
                <c:pt idx="247">
                  <c:v>2.4699999999999998</c:v>
                </c:pt>
                <c:pt idx="248">
                  <c:v>2.48</c:v>
                </c:pt>
                <c:pt idx="249">
                  <c:v>2.4899999999999998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2.7600000000000002</c:v>
                </c:pt>
                <c:pt idx="277">
                  <c:v>2.77</c:v>
                </c:pt>
                <c:pt idx="278">
                  <c:v>2.7800000000000002</c:v>
                </c:pt>
                <c:pt idx="279">
                  <c:v>2.79</c:v>
                </c:pt>
                <c:pt idx="280">
                  <c:v>2.8</c:v>
                </c:pt>
                <c:pt idx="281">
                  <c:v>2.8099999999999996</c:v>
                </c:pt>
                <c:pt idx="282">
                  <c:v>2.82</c:v>
                </c:pt>
                <c:pt idx="283">
                  <c:v>2.8299999999999996</c:v>
                </c:pt>
                <c:pt idx="284">
                  <c:v>2.84</c:v>
                </c:pt>
                <c:pt idx="285">
                  <c:v>2.8499999999999996</c:v>
                </c:pt>
                <c:pt idx="286">
                  <c:v>2.86</c:v>
                </c:pt>
                <c:pt idx="287">
                  <c:v>2.8699999999999997</c:v>
                </c:pt>
                <c:pt idx="288">
                  <c:v>2.88</c:v>
                </c:pt>
                <c:pt idx="289">
                  <c:v>2.8899999999999997</c:v>
                </c:pt>
                <c:pt idx="290">
                  <c:v>2.9</c:v>
                </c:pt>
                <c:pt idx="291">
                  <c:v>2.9099999999999997</c:v>
                </c:pt>
                <c:pt idx="292">
                  <c:v>2.92</c:v>
                </c:pt>
                <c:pt idx="293">
                  <c:v>2.9299999999999997</c:v>
                </c:pt>
                <c:pt idx="294">
                  <c:v>2.94</c:v>
                </c:pt>
                <c:pt idx="295">
                  <c:v>2.9499999999999997</c:v>
                </c:pt>
                <c:pt idx="296">
                  <c:v>2.96</c:v>
                </c:pt>
                <c:pt idx="297">
                  <c:v>2.9699999999999998</c:v>
                </c:pt>
                <c:pt idx="298">
                  <c:v>2.98</c:v>
                </c:pt>
                <c:pt idx="299">
                  <c:v>2.9899999999999998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3.2600000000000002</c:v>
                </c:pt>
                <c:pt idx="327">
                  <c:v>3.27</c:v>
                </c:pt>
                <c:pt idx="328">
                  <c:v>3.2800000000000002</c:v>
                </c:pt>
                <c:pt idx="329">
                  <c:v>3.29</c:v>
                </c:pt>
                <c:pt idx="330">
                  <c:v>3.3</c:v>
                </c:pt>
                <c:pt idx="331">
                  <c:v>3.3099999999999996</c:v>
                </c:pt>
                <c:pt idx="332">
                  <c:v>3.32</c:v>
                </c:pt>
                <c:pt idx="333">
                  <c:v>3.3299999999999996</c:v>
                </c:pt>
                <c:pt idx="334">
                  <c:v>3.34</c:v>
                </c:pt>
                <c:pt idx="335">
                  <c:v>3.3499999999999996</c:v>
                </c:pt>
                <c:pt idx="336">
                  <c:v>3.36</c:v>
                </c:pt>
                <c:pt idx="337">
                  <c:v>3.3699999999999997</c:v>
                </c:pt>
                <c:pt idx="338">
                  <c:v>3.38</c:v>
                </c:pt>
                <c:pt idx="339">
                  <c:v>3.3899999999999997</c:v>
                </c:pt>
                <c:pt idx="340">
                  <c:v>3.4</c:v>
                </c:pt>
                <c:pt idx="341">
                  <c:v>3.4099999999999997</c:v>
                </c:pt>
                <c:pt idx="342">
                  <c:v>3.42</c:v>
                </c:pt>
                <c:pt idx="343">
                  <c:v>3.4299999999999997</c:v>
                </c:pt>
                <c:pt idx="344">
                  <c:v>3.44</c:v>
                </c:pt>
                <c:pt idx="345">
                  <c:v>3.4499999999999997</c:v>
                </c:pt>
                <c:pt idx="346">
                  <c:v>3.46</c:v>
                </c:pt>
                <c:pt idx="347">
                  <c:v>3.4699999999999998</c:v>
                </c:pt>
                <c:pt idx="348">
                  <c:v>3.48</c:v>
                </c:pt>
                <c:pt idx="349">
                  <c:v>3.4899999999999998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3.7600000000000002</c:v>
                </c:pt>
                <c:pt idx="377">
                  <c:v>3.77</c:v>
                </c:pt>
                <c:pt idx="378">
                  <c:v>3.7800000000000002</c:v>
                </c:pt>
                <c:pt idx="379">
                  <c:v>3.79</c:v>
                </c:pt>
                <c:pt idx="380">
                  <c:v>3.8</c:v>
                </c:pt>
                <c:pt idx="381">
                  <c:v>3.8099999999999996</c:v>
                </c:pt>
                <c:pt idx="382">
                  <c:v>3.82</c:v>
                </c:pt>
                <c:pt idx="383">
                  <c:v>3.8299999999999996</c:v>
                </c:pt>
                <c:pt idx="384">
                  <c:v>3.84</c:v>
                </c:pt>
                <c:pt idx="385">
                  <c:v>3.8499999999999996</c:v>
                </c:pt>
                <c:pt idx="386">
                  <c:v>3.86</c:v>
                </c:pt>
                <c:pt idx="387">
                  <c:v>3.8699999999999997</c:v>
                </c:pt>
                <c:pt idx="388">
                  <c:v>3.88</c:v>
                </c:pt>
                <c:pt idx="389">
                  <c:v>3.8899999999999997</c:v>
                </c:pt>
                <c:pt idx="390">
                  <c:v>3.9</c:v>
                </c:pt>
                <c:pt idx="391">
                  <c:v>3.9099999999999997</c:v>
                </c:pt>
                <c:pt idx="392">
                  <c:v>3.92</c:v>
                </c:pt>
                <c:pt idx="393">
                  <c:v>3.9299999999999997</c:v>
                </c:pt>
                <c:pt idx="394">
                  <c:v>3.94</c:v>
                </c:pt>
                <c:pt idx="395">
                  <c:v>3.9499999999999997</c:v>
                </c:pt>
                <c:pt idx="396">
                  <c:v>3.96</c:v>
                </c:pt>
                <c:pt idx="397">
                  <c:v>3.9699999999999998</c:v>
                </c:pt>
                <c:pt idx="398">
                  <c:v>3.98</c:v>
                </c:pt>
                <c:pt idx="399">
                  <c:v>3.9899999999999998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4.1099999999999994</c:v>
                </c:pt>
                <c:pt idx="412">
                  <c:v>4.1199999999999992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4.1499999999999995</c:v>
                </c:pt>
                <c:pt idx="416">
                  <c:v>4.1599999999999993</c:v>
                </c:pt>
                <c:pt idx="417">
                  <c:v>4.17</c:v>
                </c:pt>
                <c:pt idx="418">
                  <c:v>4.18</c:v>
                </c:pt>
                <c:pt idx="419">
                  <c:v>4.1899999999999995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4.3199999999999994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4.3599999999999994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4.4300000000000006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4.4700000000000006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4.6099999999999994</c:v>
                </c:pt>
                <c:pt idx="462">
                  <c:v>4.6199999999999992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4.6499999999999995</c:v>
                </c:pt>
                <c:pt idx="466">
                  <c:v>4.6599999999999993</c:v>
                </c:pt>
                <c:pt idx="467">
                  <c:v>4.67</c:v>
                </c:pt>
                <c:pt idx="468">
                  <c:v>4.68</c:v>
                </c:pt>
                <c:pt idx="469">
                  <c:v>4.6899999999999995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4.8199999999999994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4.8599999999999994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4.9300000000000006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4.9700000000000006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5.1099999999999994</c:v>
                </c:pt>
                <c:pt idx="512">
                  <c:v>5.1199999999999992</c:v>
                </c:pt>
                <c:pt idx="513">
                  <c:v>5.13</c:v>
                </c:pt>
                <c:pt idx="514">
                  <c:v>5.14</c:v>
                </c:pt>
                <c:pt idx="515">
                  <c:v>5.1499999999999995</c:v>
                </c:pt>
                <c:pt idx="516">
                  <c:v>5.1599999999999993</c:v>
                </c:pt>
                <c:pt idx="517">
                  <c:v>5.17</c:v>
                </c:pt>
                <c:pt idx="518">
                  <c:v>5.18</c:v>
                </c:pt>
                <c:pt idx="519">
                  <c:v>5.1899999999999995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5.24</c:v>
                </c:pt>
                <c:pt idx="525">
                  <c:v>5.25</c:v>
                </c:pt>
                <c:pt idx="526">
                  <c:v>5.26</c:v>
                </c:pt>
                <c:pt idx="527">
                  <c:v>5.2700000000000005</c:v>
                </c:pt>
                <c:pt idx="528">
                  <c:v>5.28</c:v>
                </c:pt>
                <c:pt idx="529">
                  <c:v>5.29</c:v>
                </c:pt>
                <c:pt idx="530">
                  <c:v>5.3</c:v>
                </c:pt>
                <c:pt idx="531">
                  <c:v>5.31</c:v>
                </c:pt>
                <c:pt idx="532">
                  <c:v>5.3199999999999994</c:v>
                </c:pt>
                <c:pt idx="533">
                  <c:v>5.33</c:v>
                </c:pt>
                <c:pt idx="534">
                  <c:v>5.34</c:v>
                </c:pt>
                <c:pt idx="535">
                  <c:v>5.35</c:v>
                </c:pt>
                <c:pt idx="536">
                  <c:v>5.3599999999999994</c:v>
                </c:pt>
                <c:pt idx="537">
                  <c:v>5.37</c:v>
                </c:pt>
                <c:pt idx="538">
                  <c:v>5.38</c:v>
                </c:pt>
                <c:pt idx="539">
                  <c:v>5.39</c:v>
                </c:pt>
                <c:pt idx="540">
                  <c:v>5.4</c:v>
                </c:pt>
                <c:pt idx="541">
                  <c:v>5.41</c:v>
                </c:pt>
                <c:pt idx="542">
                  <c:v>5.42</c:v>
                </c:pt>
                <c:pt idx="543">
                  <c:v>5.4300000000000006</c:v>
                </c:pt>
                <c:pt idx="544">
                  <c:v>5.44</c:v>
                </c:pt>
                <c:pt idx="545">
                  <c:v>5.45</c:v>
                </c:pt>
                <c:pt idx="546">
                  <c:v>5.46</c:v>
                </c:pt>
                <c:pt idx="547">
                  <c:v>5.4700000000000006</c:v>
                </c:pt>
                <c:pt idx="548">
                  <c:v>5.48</c:v>
                </c:pt>
                <c:pt idx="549">
                  <c:v>5.49</c:v>
                </c:pt>
                <c:pt idx="550">
                  <c:v>5.5</c:v>
                </c:pt>
                <c:pt idx="551">
                  <c:v>5.51</c:v>
                </c:pt>
                <c:pt idx="552">
                  <c:v>5.52</c:v>
                </c:pt>
                <c:pt idx="553">
                  <c:v>5.53</c:v>
                </c:pt>
                <c:pt idx="554">
                  <c:v>5.54</c:v>
                </c:pt>
                <c:pt idx="555">
                  <c:v>5.55</c:v>
                </c:pt>
                <c:pt idx="556">
                  <c:v>5.56</c:v>
                </c:pt>
                <c:pt idx="557">
                  <c:v>5.57</c:v>
                </c:pt>
                <c:pt idx="558">
                  <c:v>5.58</c:v>
                </c:pt>
                <c:pt idx="559">
                  <c:v>5.59</c:v>
                </c:pt>
                <c:pt idx="560">
                  <c:v>5.6</c:v>
                </c:pt>
                <c:pt idx="561">
                  <c:v>5.6099999999999994</c:v>
                </c:pt>
                <c:pt idx="562">
                  <c:v>5.6199999999999992</c:v>
                </c:pt>
                <c:pt idx="563">
                  <c:v>5.63</c:v>
                </c:pt>
                <c:pt idx="564">
                  <c:v>5.64</c:v>
                </c:pt>
                <c:pt idx="565">
                  <c:v>5.6499999999999995</c:v>
                </c:pt>
                <c:pt idx="566">
                  <c:v>5.6599999999999993</c:v>
                </c:pt>
                <c:pt idx="567">
                  <c:v>5.67</c:v>
                </c:pt>
                <c:pt idx="568">
                  <c:v>5.68</c:v>
                </c:pt>
                <c:pt idx="569">
                  <c:v>5.6899999999999995</c:v>
                </c:pt>
                <c:pt idx="570">
                  <c:v>5.7</c:v>
                </c:pt>
                <c:pt idx="571">
                  <c:v>5.71</c:v>
                </c:pt>
                <c:pt idx="572">
                  <c:v>5.72</c:v>
                </c:pt>
                <c:pt idx="573">
                  <c:v>5.73</c:v>
                </c:pt>
                <c:pt idx="574">
                  <c:v>5.74</c:v>
                </c:pt>
                <c:pt idx="575">
                  <c:v>5.75</c:v>
                </c:pt>
                <c:pt idx="576">
                  <c:v>5.76</c:v>
                </c:pt>
                <c:pt idx="577">
                  <c:v>5.7700000000000005</c:v>
                </c:pt>
                <c:pt idx="578">
                  <c:v>5.78</c:v>
                </c:pt>
                <c:pt idx="579">
                  <c:v>5.79</c:v>
                </c:pt>
                <c:pt idx="580">
                  <c:v>5.8</c:v>
                </c:pt>
                <c:pt idx="581">
                  <c:v>5.81</c:v>
                </c:pt>
                <c:pt idx="582">
                  <c:v>5.8199999999999994</c:v>
                </c:pt>
                <c:pt idx="583">
                  <c:v>5.83</c:v>
                </c:pt>
                <c:pt idx="584">
                  <c:v>5.84</c:v>
                </c:pt>
                <c:pt idx="585">
                  <c:v>5.85</c:v>
                </c:pt>
                <c:pt idx="586">
                  <c:v>5.8599999999999994</c:v>
                </c:pt>
                <c:pt idx="587">
                  <c:v>5.87</c:v>
                </c:pt>
                <c:pt idx="588">
                  <c:v>5.88</c:v>
                </c:pt>
                <c:pt idx="589">
                  <c:v>5.89</c:v>
                </c:pt>
                <c:pt idx="590">
                  <c:v>5.9</c:v>
                </c:pt>
                <c:pt idx="591">
                  <c:v>5.91</c:v>
                </c:pt>
                <c:pt idx="592">
                  <c:v>5.92</c:v>
                </c:pt>
                <c:pt idx="593">
                  <c:v>5.9300000000000006</c:v>
                </c:pt>
                <c:pt idx="594">
                  <c:v>5.94</c:v>
                </c:pt>
                <c:pt idx="595">
                  <c:v>5.95</c:v>
                </c:pt>
                <c:pt idx="596">
                  <c:v>5.96</c:v>
                </c:pt>
                <c:pt idx="597">
                  <c:v>5.9700000000000006</c:v>
                </c:pt>
                <c:pt idx="598">
                  <c:v>5.98</c:v>
                </c:pt>
                <c:pt idx="599">
                  <c:v>5.99</c:v>
                </c:pt>
                <c:pt idx="600">
                  <c:v>6</c:v>
                </c:pt>
                <c:pt idx="601">
                  <c:v>6.01</c:v>
                </c:pt>
                <c:pt idx="602">
                  <c:v>6.02</c:v>
                </c:pt>
                <c:pt idx="603">
                  <c:v>6.03</c:v>
                </c:pt>
                <c:pt idx="604">
                  <c:v>6.04</c:v>
                </c:pt>
                <c:pt idx="605">
                  <c:v>6.05</c:v>
                </c:pt>
                <c:pt idx="606">
                  <c:v>6.06</c:v>
                </c:pt>
                <c:pt idx="607">
                  <c:v>6.07</c:v>
                </c:pt>
                <c:pt idx="608">
                  <c:v>6.08</c:v>
                </c:pt>
                <c:pt idx="609">
                  <c:v>6.09</c:v>
                </c:pt>
                <c:pt idx="610">
                  <c:v>6.1</c:v>
                </c:pt>
                <c:pt idx="611">
                  <c:v>6.1099999999999994</c:v>
                </c:pt>
                <c:pt idx="612">
                  <c:v>6.1199999999999992</c:v>
                </c:pt>
                <c:pt idx="613">
                  <c:v>6.13</c:v>
                </c:pt>
                <c:pt idx="614">
                  <c:v>6.14</c:v>
                </c:pt>
                <c:pt idx="615">
                  <c:v>6.1499999999999995</c:v>
                </c:pt>
                <c:pt idx="616">
                  <c:v>6.1599999999999993</c:v>
                </c:pt>
                <c:pt idx="617">
                  <c:v>6.17</c:v>
                </c:pt>
                <c:pt idx="618">
                  <c:v>6.18</c:v>
                </c:pt>
                <c:pt idx="619">
                  <c:v>6.1899999999999995</c:v>
                </c:pt>
                <c:pt idx="620">
                  <c:v>6.2</c:v>
                </c:pt>
                <c:pt idx="621">
                  <c:v>6.21</c:v>
                </c:pt>
                <c:pt idx="622">
                  <c:v>6.22</c:v>
                </c:pt>
                <c:pt idx="623">
                  <c:v>6.23</c:v>
                </c:pt>
                <c:pt idx="624">
                  <c:v>6.24</c:v>
                </c:pt>
                <c:pt idx="625">
                  <c:v>6.25</c:v>
                </c:pt>
                <c:pt idx="626">
                  <c:v>6.26</c:v>
                </c:pt>
                <c:pt idx="627">
                  <c:v>6.2700000000000005</c:v>
                </c:pt>
                <c:pt idx="628">
                  <c:v>6.28</c:v>
                </c:pt>
                <c:pt idx="629">
                  <c:v>6.29</c:v>
                </c:pt>
                <c:pt idx="630">
                  <c:v>6.3</c:v>
                </c:pt>
                <c:pt idx="631">
                  <c:v>6.31</c:v>
                </c:pt>
                <c:pt idx="632">
                  <c:v>6.3199999999999994</c:v>
                </c:pt>
                <c:pt idx="633">
                  <c:v>6.33</c:v>
                </c:pt>
                <c:pt idx="634">
                  <c:v>6.34</c:v>
                </c:pt>
                <c:pt idx="635">
                  <c:v>6.35</c:v>
                </c:pt>
                <c:pt idx="636">
                  <c:v>6.3599999999999994</c:v>
                </c:pt>
                <c:pt idx="637">
                  <c:v>6.37</c:v>
                </c:pt>
                <c:pt idx="638">
                  <c:v>6.38</c:v>
                </c:pt>
                <c:pt idx="639">
                  <c:v>6.39</c:v>
                </c:pt>
                <c:pt idx="640">
                  <c:v>6.4</c:v>
                </c:pt>
                <c:pt idx="641">
                  <c:v>6.41</c:v>
                </c:pt>
                <c:pt idx="642">
                  <c:v>6.42</c:v>
                </c:pt>
                <c:pt idx="643">
                  <c:v>6.4300000000000006</c:v>
                </c:pt>
                <c:pt idx="644">
                  <c:v>6.44</c:v>
                </c:pt>
                <c:pt idx="645">
                  <c:v>6.45</c:v>
                </c:pt>
                <c:pt idx="646">
                  <c:v>6.46</c:v>
                </c:pt>
                <c:pt idx="647">
                  <c:v>6.4700000000000006</c:v>
                </c:pt>
                <c:pt idx="648">
                  <c:v>6.48</c:v>
                </c:pt>
                <c:pt idx="649">
                  <c:v>6.49</c:v>
                </c:pt>
                <c:pt idx="650">
                  <c:v>6.5</c:v>
                </c:pt>
                <c:pt idx="651">
                  <c:v>6.51</c:v>
                </c:pt>
                <c:pt idx="652">
                  <c:v>6.52</c:v>
                </c:pt>
                <c:pt idx="653">
                  <c:v>6.53</c:v>
                </c:pt>
                <c:pt idx="654">
                  <c:v>6.54</c:v>
                </c:pt>
                <c:pt idx="655">
                  <c:v>6.55</c:v>
                </c:pt>
                <c:pt idx="656">
                  <c:v>6.56</c:v>
                </c:pt>
                <c:pt idx="657">
                  <c:v>6.57</c:v>
                </c:pt>
                <c:pt idx="658">
                  <c:v>6.58</c:v>
                </c:pt>
                <c:pt idx="659">
                  <c:v>6.59</c:v>
                </c:pt>
                <c:pt idx="660">
                  <c:v>6.6</c:v>
                </c:pt>
                <c:pt idx="661">
                  <c:v>6.6099999999999994</c:v>
                </c:pt>
                <c:pt idx="662">
                  <c:v>6.6199999999999992</c:v>
                </c:pt>
                <c:pt idx="663">
                  <c:v>6.63</c:v>
                </c:pt>
                <c:pt idx="664">
                  <c:v>6.64</c:v>
                </c:pt>
                <c:pt idx="665">
                  <c:v>6.6499999999999995</c:v>
                </c:pt>
                <c:pt idx="666">
                  <c:v>6.6599999999999993</c:v>
                </c:pt>
                <c:pt idx="667">
                  <c:v>6.67</c:v>
                </c:pt>
                <c:pt idx="668">
                  <c:v>6.68</c:v>
                </c:pt>
                <c:pt idx="669">
                  <c:v>6.6899999999999995</c:v>
                </c:pt>
                <c:pt idx="670">
                  <c:v>6.7</c:v>
                </c:pt>
                <c:pt idx="671">
                  <c:v>6.71</c:v>
                </c:pt>
                <c:pt idx="672">
                  <c:v>6.72</c:v>
                </c:pt>
                <c:pt idx="673">
                  <c:v>6.73</c:v>
                </c:pt>
                <c:pt idx="674">
                  <c:v>6.74</c:v>
                </c:pt>
                <c:pt idx="675">
                  <c:v>6.75</c:v>
                </c:pt>
                <c:pt idx="676">
                  <c:v>6.76</c:v>
                </c:pt>
                <c:pt idx="677">
                  <c:v>6.7700000000000005</c:v>
                </c:pt>
                <c:pt idx="678">
                  <c:v>6.78</c:v>
                </c:pt>
                <c:pt idx="679">
                  <c:v>6.79</c:v>
                </c:pt>
                <c:pt idx="680">
                  <c:v>6.8</c:v>
                </c:pt>
                <c:pt idx="681">
                  <c:v>6.81</c:v>
                </c:pt>
                <c:pt idx="682">
                  <c:v>6.8199999999999994</c:v>
                </c:pt>
                <c:pt idx="683">
                  <c:v>6.83</c:v>
                </c:pt>
                <c:pt idx="684">
                  <c:v>6.84</c:v>
                </c:pt>
                <c:pt idx="685">
                  <c:v>6.85</c:v>
                </c:pt>
                <c:pt idx="686">
                  <c:v>6.8599999999999994</c:v>
                </c:pt>
                <c:pt idx="687">
                  <c:v>6.87</c:v>
                </c:pt>
                <c:pt idx="688">
                  <c:v>6.88</c:v>
                </c:pt>
                <c:pt idx="689">
                  <c:v>6.89</c:v>
                </c:pt>
                <c:pt idx="690">
                  <c:v>6.9</c:v>
                </c:pt>
                <c:pt idx="691">
                  <c:v>6.91</c:v>
                </c:pt>
                <c:pt idx="692">
                  <c:v>6.92</c:v>
                </c:pt>
                <c:pt idx="693">
                  <c:v>6.9300000000000006</c:v>
                </c:pt>
                <c:pt idx="694">
                  <c:v>6.94</c:v>
                </c:pt>
                <c:pt idx="695">
                  <c:v>6.95</c:v>
                </c:pt>
                <c:pt idx="696">
                  <c:v>6.96</c:v>
                </c:pt>
                <c:pt idx="697">
                  <c:v>6.9700000000000006</c:v>
                </c:pt>
                <c:pt idx="698">
                  <c:v>6.98</c:v>
                </c:pt>
                <c:pt idx="699">
                  <c:v>6.99</c:v>
                </c:pt>
                <c:pt idx="700">
                  <c:v>7</c:v>
                </c:pt>
                <c:pt idx="701">
                  <c:v>7.01</c:v>
                </c:pt>
                <c:pt idx="702">
                  <c:v>7.02</c:v>
                </c:pt>
                <c:pt idx="703">
                  <c:v>7.03</c:v>
                </c:pt>
                <c:pt idx="704">
                  <c:v>7.04</c:v>
                </c:pt>
                <c:pt idx="705">
                  <c:v>7.05</c:v>
                </c:pt>
                <c:pt idx="706">
                  <c:v>7.06</c:v>
                </c:pt>
                <c:pt idx="707">
                  <c:v>7.07</c:v>
                </c:pt>
                <c:pt idx="708">
                  <c:v>7.08</c:v>
                </c:pt>
                <c:pt idx="709">
                  <c:v>7.09</c:v>
                </c:pt>
                <c:pt idx="710">
                  <c:v>7.1</c:v>
                </c:pt>
                <c:pt idx="711">
                  <c:v>7.1099999999999994</c:v>
                </c:pt>
                <c:pt idx="712">
                  <c:v>7.1199999999999992</c:v>
                </c:pt>
                <c:pt idx="713">
                  <c:v>7.13</c:v>
                </c:pt>
                <c:pt idx="714">
                  <c:v>7.14</c:v>
                </c:pt>
                <c:pt idx="715">
                  <c:v>7.1499999999999995</c:v>
                </c:pt>
                <c:pt idx="716">
                  <c:v>7.1599999999999993</c:v>
                </c:pt>
                <c:pt idx="717">
                  <c:v>7.17</c:v>
                </c:pt>
                <c:pt idx="718">
                  <c:v>7.18</c:v>
                </c:pt>
                <c:pt idx="719">
                  <c:v>7.1899999999999995</c:v>
                </c:pt>
                <c:pt idx="720">
                  <c:v>7.2</c:v>
                </c:pt>
                <c:pt idx="721">
                  <c:v>7.21</c:v>
                </c:pt>
                <c:pt idx="722">
                  <c:v>7.22</c:v>
                </c:pt>
                <c:pt idx="723">
                  <c:v>7.23</c:v>
                </c:pt>
                <c:pt idx="724">
                  <c:v>7.24</c:v>
                </c:pt>
                <c:pt idx="725">
                  <c:v>7.25</c:v>
                </c:pt>
                <c:pt idx="726">
                  <c:v>7.26</c:v>
                </c:pt>
                <c:pt idx="727">
                  <c:v>7.2700000000000005</c:v>
                </c:pt>
                <c:pt idx="728">
                  <c:v>7.28</c:v>
                </c:pt>
                <c:pt idx="729">
                  <c:v>7.29</c:v>
                </c:pt>
                <c:pt idx="730">
                  <c:v>7.3</c:v>
                </c:pt>
                <c:pt idx="731">
                  <c:v>7.31</c:v>
                </c:pt>
                <c:pt idx="732">
                  <c:v>7.3199999999999994</c:v>
                </c:pt>
                <c:pt idx="733">
                  <c:v>7.33</c:v>
                </c:pt>
                <c:pt idx="734">
                  <c:v>7.34</c:v>
                </c:pt>
                <c:pt idx="735">
                  <c:v>7.35</c:v>
                </c:pt>
                <c:pt idx="736">
                  <c:v>7.3599999999999994</c:v>
                </c:pt>
                <c:pt idx="737">
                  <c:v>7.37</c:v>
                </c:pt>
                <c:pt idx="738">
                  <c:v>7.38</c:v>
                </c:pt>
                <c:pt idx="739">
                  <c:v>7.39</c:v>
                </c:pt>
                <c:pt idx="740">
                  <c:v>7.4</c:v>
                </c:pt>
                <c:pt idx="741">
                  <c:v>7.41</c:v>
                </c:pt>
                <c:pt idx="742">
                  <c:v>7.42</c:v>
                </c:pt>
                <c:pt idx="743">
                  <c:v>7.4300000000000006</c:v>
                </c:pt>
                <c:pt idx="744">
                  <c:v>7.44</c:v>
                </c:pt>
                <c:pt idx="745">
                  <c:v>7.45</c:v>
                </c:pt>
                <c:pt idx="746">
                  <c:v>7.46</c:v>
                </c:pt>
                <c:pt idx="747">
                  <c:v>7.4700000000000006</c:v>
                </c:pt>
                <c:pt idx="748">
                  <c:v>7.48</c:v>
                </c:pt>
                <c:pt idx="749">
                  <c:v>7.49</c:v>
                </c:pt>
                <c:pt idx="750">
                  <c:v>7.5</c:v>
                </c:pt>
                <c:pt idx="751">
                  <c:v>7.51</c:v>
                </c:pt>
                <c:pt idx="752">
                  <c:v>7.52</c:v>
                </c:pt>
                <c:pt idx="753">
                  <c:v>7.53</c:v>
                </c:pt>
                <c:pt idx="754">
                  <c:v>7.54</c:v>
                </c:pt>
                <c:pt idx="755">
                  <c:v>7.55</c:v>
                </c:pt>
                <c:pt idx="756">
                  <c:v>7.56</c:v>
                </c:pt>
                <c:pt idx="757">
                  <c:v>7.57</c:v>
                </c:pt>
                <c:pt idx="758">
                  <c:v>7.58</c:v>
                </c:pt>
                <c:pt idx="759">
                  <c:v>7.59</c:v>
                </c:pt>
                <c:pt idx="760">
                  <c:v>7.6</c:v>
                </c:pt>
                <c:pt idx="761">
                  <c:v>7.6099999999999994</c:v>
                </c:pt>
                <c:pt idx="762">
                  <c:v>7.6199999999999992</c:v>
                </c:pt>
                <c:pt idx="763">
                  <c:v>7.63</c:v>
                </c:pt>
                <c:pt idx="764">
                  <c:v>7.64</c:v>
                </c:pt>
                <c:pt idx="765">
                  <c:v>7.6499999999999995</c:v>
                </c:pt>
                <c:pt idx="766">
                  <c:v>7.6599999999999993</c:v>
                </c:pt>
                <c:pt idx="767">
                  <c:v>7.67</c:v>
                </c:pt>
                <c:pt idx="768">
                  <c:v>7.68</c:v>
                </c:pt>
                <c:pt idx="769">
                  <c:v>7.6899999999999995</c:v>
                </c:pt>
                <c:pt idx="770">
                  <c:v>7.7</c:v>
                </c:pt>
                <c:pt idx="771">
                  <c:v>7.71</c:v>
                </c:pt>
                <c:pt idx="772">
                  <c:v>7.72</c:v>
                </c:pt>
                <c:pt idx="773">
                  <c:v>7.73</c:v>
                </c:pt>
                <c:pt idx="774">
                  <c:v>7.74</c:v>
                </c:pt>
                <c:pt idx="775">
                  <c:v>7.75</c:v>
                </c:pt>
                <c:pt idx="776">
                  <c:v>7.76</c:v>
                </c:pt>
                <c:pt idx="777">
                  <c:v>7.7700000000000005</c:v>
                </c:pt>
                <c:pt idx="778">
                  <c:v>7.78</c:v>
                </c:pt>
                <c:pt idx="779">
                  <c:v>7.79</c:v>
                </c:pt>
                <c:pt idx="780">
                  <c:v>7.8</c:v>
                </c:pt>
                <c:pt idx="781">
                  <c:v>7.81</c:v>
                </c:pt>
                <c:pt idx="782">
                  <c:v>7.8199999999999994</c:v>
                </c:pt>
                <c:pt idx="783">
                  <c:v>7.83</c:v>
                </c:pt>
                <c:pt idx="784">
                  <c:v>7.84</c:v>
                </c:pt>
                <c:pt idx="785">
                  <c:v>7.85</c:v>
                </c:pt>
                <c:pt idx="786">
                  <c:v>7.8599999999999994</c:v>
                </c:pt>
                <c:pt idx="787">
                  <c:v>7.87</c:v>
                </c:pt>
                <c:pt idx="788">
                  <c:v>7.88</c:v>
                </c:pt>
                <c:pt idx="789">
                  <c:v>7.89</c:v>
                </c:pt>
                <c:pt idx="790">
                  <c:v>7.9</c:v>
                </c:pt>
                <c:pt idx="791">
                  <c:v>7.91</c:v>
                </c:pt>
                <c:pt idx="792">
                  <c:v>7.92</c:v>
                </c:pt>
                <c:pt idx="793">
                  <c:v>7.9300000000000006</c:v>
                </c:pt>
                <c:pt idx="794">
                  <c:v>7.94</c:v>
                </c:pt>
                <c:pt idx="795">
                  <c:v>7.95</c:v>
                </c:pt>
                <c:pt idx="796">
                  <c:v>7.96</c:v>
                </c:pt>
                <c:pt idx="797">
                  <c:v>7.9700000000000006</c:v>
                </c:pt>
                <c:pt idx="798">
                  <c:v>7.98</c:v>
                </c:pt>
                <c:pt idx="799">
                  <c:v>7.99</c:v>
                </c:pt>
                <c:pt idx="800">
                  <c:v>8</c:v>
                </c:pt>
                <c:pt idx="801">
                  <c:v>8.01</c:v>
                </c:pt>
                <c:pt idx="802">
                  <c:v>8.02</c:v>
                </c:pt>
                <c:pt idx="803">
                  <c:v>8.0300000000000011</c:v>
                </c:pt>
                <c:pt idx="804">
                  <c:v>8.0400000000000009</c:v>
                </c:pt>
                <c:pt idx="805">
                  <c:v>8.0500000000000007</c:v>
                </c:pt>
                <c:pt idx="806">
                  <c:v>8.06</c:v>
                </c:pt>
                <c:pt idx="807">
                  <c:v>8.07</c:v>
                </c:pt>
                <c:pt idx="808">
                  <c:v>8.08</c:v>
                </c:pt>
                <c:pt idx="809">
                  <c:v>8.09</c:v>
                </c:pt>
                <c:pt idx="810">
                  <c:v>8.1</c:v>
                </c:pt>
                <c:pt idx="811">
                  <c:v>8.11</c:v>
                </c:pt>
                <c:pt idx="812">
                  <c:v>8.120000000000001</c:v>
                </c:pt>
                <c:pt idx="813">
                  <c:v>8.129999999999999</c:v>
                </c:pt>
                <c:pt idx="814">
                  <c:v>8.1399999999999988</c:v>
                </c:pt>
                <c:pt idx="815">
                  <c:v>8.15</c:v>
                </c:pt>
                <c:pt idx="816">
                  <c:v>8.16</c:v>
                </c:pt>
                <c:pt idx="817">
                  <c:v>8.17</c:v>
                </c:pt>
                <c:pt idx="818">
                  <c:v>8.18</c:v>
                </c:pt>
                <c:pt idx="819">
                  <c:v>8.19</c:v>
                </c:pt>
                <c:pt idx="820">
                  <c:v>8.2000000000000011</c:v>
                </c:pt>
                <c:pt idx="821">
                  <c:v>8.2100000000000009</c:v>
                </c:pt>
                <c:pt idx="822">
                  <c:v>8.2199999999999989</c:v>
                </c:pt>
                <c:pt idx="823">
                  <c:v>8.2299999999999986</c:v>
                </c:pt>
                <c:pt idx="824">
                  <c:v>8.2399999999999984</c:v>
                </c:pt>
                <c:pt idx="825">
                  <c:v>8.25</c:v>
                </c:pt>
                <c:pt idx="826">
                  <c:v>8.26</c:v>
                </c:pt>
                <c:pt idx="827">
                  <c:v>8.27</c:v>
                </c:pt>
                <c:pt idx="828">
                  <c:v>8.2800000000000011</c:v>
                </c:pt>
                <c:pt idx="829">
                  <c:v>8.2900000000000009</c:v>
                </c:pt>
                <c:pt idx="830">
                  <c:v>8.3000000000000007</c:v>
                </c:pt>
                <c:pt idx="831">
                  <c:v>8.31</c:v>
                </c:pt>
                <c:pt idx="832">
                  <c:v>8.32</c:v>
                </c:pt>
                <c:pt idx="833">
                  <c:v>8.33</c:v>
                </c:pt>
                <c:pt idx="834">
                  <c:v>8.34</c:v>
                </c:pt>
                <c:pt idx="835">
                  <c:v>8.3500000000000014</c:v>
                </c:pt>
                <c:pt idx="836">
                  <c:v>8.3600000000000012</c:v>
                </c:pt>
                <c:pt idx="837">
                  <c:v>8.3700000000000028</c:v>
                </c:pt>
                <c:pt idx="838">
                  <c:v>8.3800000000000008</c:v>
                </c:pt>
                <c:pt idx="839">
                  <c:v>8.39</c:v>
                </c:pt>
                <c:pt idx="840">
                  <c:v>8.4</c:v>
                </c:pt>
                <c:pt idx="841">
                  <c:v>8.41</c:v>
                </c:pt>
                <c:pt idx="842">
                  <c:v>8.42</c:v>
                </c:pt>
                <c:pt idx="843">
                  <c:v>8.43</c:v>
                </c:pt>
                <c:pt idx="844">
                  <c:v>8.44</c:v>
                </c:pt>
                <c:pt idx="845">
                  <c:v>8.4500000000000011</c:v>
                </c:pt>
                <c:pt idx="846">
                  <c:v>8.4600000000000026</c:v>
                </c:pt>
                <c:pt idx="847">
                  <c:v>8.4700000000000006</c:v>
                </c:pt>
                <c:pt idx="848">
                  <c:v>8.48</c:v>
                </c:pt>
                <c:pt idx="849">
                  <c:v>8.49</c:v>
                </c:pt>
                <c:pt idx="850">
                  <c:v>8.5</c:v>
                </c:pt>
                <c:pt idx="851">
                  <c:v>8.51</c:v>
                </c:pt>
                <c:pt idx="852">
                  <c:v>8.52</c:v>
                </c:pt>
                <c:pt idx="853">
                  <c:v>8.5300000000000011</c:v>
                </c:pt>
                <c:pt idx="854">
                  <c:v>8.5400000000000009</c:v>
                </c:pt>
                <c:pt idx="855">
                  <c:v>8.5500000000000007</c:v>
                </c:pt>
                <c:pt idx="856">
                  <c:v>8.56</c:v>
                </c:pt>
                <c:pt idx="857">
                  <c:v>8.57</c:v>
                </c:pt>
                <c:pt idx="858">
                  <c:v>8.58</c:v>
                </c:pt>
                <c:pt idx="859">
                  <c:v>8.59</c:v>
                </c:pt>
                <c:pt idx="860">
                  <c:v>8.6</c:v>
                </c:pt>
                <c:pt idx="861">
                  <c:v>8.61</c:v>
                </c:pt>
                <c:pt idx="862">
                  <c:v>8.620000000000001</c:v>
                </c:pt>
                <c:pt idx="863">
                  <c:v>8.629999999999999</c:v>
                </c:pt>
                <c:pt idx="864">
                  <c:v>8.6399999999999988</c:v>
                </c:pt>
                <c:pt idx="865">
                  <c:v>8.65</c:v>
                </c:pt>
                <c:pt idx="866">
                  <c:v>8.66</c:v>
                </c:pt>
                <c:pt idx="867">
                  <c:v>8.67</c:v>
                </c:pt>
                <c:pt idx="868">
                  <c:v>8.68</c:v>
                </c:pt>
                <c:pt idx="869">
                  <c:v>8.69</c:v>
                </c:pt>
                <c:pt idx="870">
                  <c:v>8.7000000000000011</c:v>
                </c:pt>
                <c:pt idx="871">
                  <c:v>8.7100000000000009</c:v>
                </c:pt>
                <c:pt idx="872">
                  <c:v>8.7199999999999989</c:v>
                </c:pt>
                <c:pt idx="873">
                  <c:v>8.7299999999999986</c:v>
                </c:pt>
                <c:pt idx="874">
                  <c:v>8.7399999999999984</c:v>
                </c:pt>
                <c:pt idx="875">
                  <c:v>8.75</c:v>
                </c:pt>
                <c:pt idx="876">
                  <c:v>8.76</c:v>
                </c:pt>
                <c:pt idx="877">
                  <c:v>8.77</c:v>
                </c:pt>
                <c:pt idx="878">
                  <c:v>8.7800000000000011</c:v>
                </c:pt>
                <c:pt idx="879">
                  <c:v>8.7900000000000009</c:v>
                </c:pt>
                <c:pt idx="880">
                  <c:v>8.8000000000000007</c:v>
                </c:pt>
                <c:pt idx="881">
                  <c:v>8.81</c:v>
                </c:pt>
                <c:pt idx="882">
                  <c:v>8.82</c:v>
                </c:pt>
                <c:pt idx="883">
                  <c:v>8.83</c:v>
                </c:pt>
                <c:pt idx="884">
                  <c:v>8.84</c:v>
                </c:pt>
                <c:pt idx="885">
                  <c:v>8.8500000000000014</c:v>
                </c:pt>
                <c:pt idx="886">
                  <c:v>8.8600000000000012</c:v>
                </c:pt>
                <c:pt idx="887">
                  <c:v>8.8700000000000028</c:v>
                </c:pt>
                <c:pt idx="888">
                  <c:v>8.8800000000000008</c:v>
                </c:pt>
                <c:pt idx="889">
                  <c:v>8.89</c:v>
                </c:pt>
                <c:pt idx="890">
                  <c:v>8.9</c:v>
                </c:pt>
                <c:pt idx="891">
                  <c:v>8.91</c:v>
                </c:pt>
                <c:pt idx="892">
                  <c:v>8.92</c:v>
                </c:pt>
                <c:pt idx="893">
                  <c:v>8.93</c:v>
                </c:pt>
                <c:pt idx="894">
                  <c:v>8.94</c:v>
                </c:pt>
                <c:pt idx="895">
                  <c:v>8.9500000000000011</c:v>
                </c:pt>
                <c:pt idx="896">
                  <c:v>8.9600000000000026</c:v>
                </c:pt>
                <c:pt idx="897">
                  <c:v>8.9700000000000006</c:v>
                </c:pt>
                <c:pt idx="898">
                  <c:v>8.98</c:v>
                </c:pt>
                <c:pt idx="899">
                  <c:v>8.99</c:v>
                </c:pt>
                <c:pt idx="900">
                  <c:v>9</c:v>
                </c:pt>
                <c:pt idx="901">
                  <c:v>9.01</c:v>
                </c:pt>
                <c:pt idx="902">
                  <c:v>9.02</c:v>
                </c:pt>
                <c:pt idx="903">
                  <c:v>9.0300000000000011</c:v>
                </c:pt>
                <c:pt idx="904">
                  <c:v>9.0400000000000009</c:v>
                </c:pt>
                <c:pt idx="905">
                  <c:v>9.0500000000000007</c:v>
                </c:pt>
                <c:pt idx="906">
                  <c:v>9.06</c:v>
                </c:pt>
                <c:pt idx="907">
                  <c:v>9.07</c:v>
                </c:pt>
                <c:pt idx="908">
                  <c:v>9.08</c:v>
                </c:pt>
                <c:pt idx="909">
                  <c:v>9.09</c:v>
                </c:pt>
                <c:pt idx="910">
                  <c:v>9.1</c:v>
                </c:pt>
                <c:pt idx="911">
                  <c:v>9.11</c:v>
                </c:pt>
                <c:pt idx="912">
                  <c:v>9.120000000000001</c:v>
                </c:pt>
                <c:pt idx="913">
                  <c:v>9.129999999999999</c:v>
                </c:pt>
                <c:pt idx="914">
                  <c:v>9.1399999999999988</c:v>
                </c:pt>
                <c:pt idx="915">
                  <c:v>9.15</c:v>
                </c:pt>
                <c:pt idx="916">
                  <c:v>9.16</c:v>
                </c:pt>
                <c:pt idx="917">
                  <c:v>9.17</c:v>
                </c:pt>
                <c:pt idx="918">
                  <c:v>9.18</c:v>
                </c:pt>
                <c:pt idx="919">
                  <c:v>9.19</c:v>
                </c:pt>
                <c:pt idx="920">
                  <c:v>9.2000000000000011</c:v>
                </c:pt>
                <c:pt idx="921">
                  <c:v>9.2100000000000009</c:v>
                </c:pt>
                <c:pt idx="922">
                  <c:v>9.2199999999999989</c:v>
                </c:pt>
                <c:pt idx="923">
                  <c:v>9.2299999999999986</c:v>
                </c:pt>
                <c:pt idx="924">
                  <c:v>9.2399999999999984</c:v>
                </c:pt>
                <c:pt idx="925">
                  <c:v>9.25</c:v>
                </c:pt>
                <c:pt idx="926">
                  <c:v>9.26</c:v>
                </c:pt>
                <c:pt idx="927">
                  <c:v>9.27</c:v>
                </c:pt>
                <c:pt idx="928">
                  <c:v>9.2800000000000011</c:v>
                </c:pt>
                <c:pt idx="929">
                  <c:v>9.2900000000000009</c:v>
                </c:pt>
                <c:pt idx="930">
                  <c:v>9.3000000000000007</c:v>
                </c:pt>
                <c:pt idx="931">
                  <c:v>9.31</c:v>
                </c:pt>
                <c:pt idx="932">
                  <c:v>9.32</c:v>
                </c:pt>
                <c:pt idx="933">
                  <c:v>9.33</c:v>
                </c:pt>
                <c:pt idx="934">
                  <c:v>9.34</c:v>
                </c:pt>
                <c:pt idx="935">
                  <c:v>9.3500000000000014</c:v>
                </c:pt>
                <c:pt idx="936">
                  <c:v>9.3600000000000012</c:v>
                </c:pt>
                <c:pt idx="937">
                  <c:v>9.3700000000000028</c:v>
                </c:pt>
                <c:pt idx="938">
                  <c:v>9.3800000000000008</c:v>
                </c:pt>
                <c:pt idx="939">
                  <c:v>9.39</c:v>
                </c:pt>
                <c:pt idx="940">
                  <c:v>9.4</c:v>
                </c:pt>
                <c:pt idx="941">
                  <c:v>9.41</c:v>
                </c:pt>
                <c:pt idx="942">
                  <c:v>9.42</c:v>
                </c:pt>
                <c:pt idx="943">
                  <c:v>9.43</c:v>
                </c:pt>
                <c:pt idx="944">
                  <c:v>9.44</c:v>
                </c:pt>
                <c:pt idx="945">
                  <c:v>9.4500000000000011</c:v>
                </c:pt>
                <c:pt idx="946">
                  <c:v>9.4600000000000026</c:v>
                </c:pt>
                <c:pt idx="947">
                  <c:v>9.4700000000000006</c:v>
                </c:pt>
                <c:pt idx="948">
                  <c:v>9.48</c:v>
                </c:pt>
                <c:pt idx="949">
                  <c:v>9.49</c:v>
                </c:pt>
                <c:pt idx="950">
                  <c:v>9.5</c:v>
                </c:pt>
                <c:pt idx="951">
                  <c:v>9.51</c:v>
                </c:pt>
                <c:pt idx="952">
                  <c:v>9.52</c:v>
                </c:pt>
                <c:pt idx="953">
                  <c:v>9.5300000000000011</c:v>
                </c:pt>
                <c:pt idx="954">
                  <c:v>9.5400000000000009</c:v>
                </c:pt>
                <c:pt idx="955">
                  <c:v>9.5500000000000007</c:v>
                </c:pt>
                <c:pt idx="956">
                  <c:v>9.56</c:v>
                </c:pt>
                <c:pt idx="957">
                  <c:v>9.57</c:v>
                </c:pt>
                <c:pt idx="958">
                  <c:v>9.58</c:v>
                </c:pt>
                <c:pt idx="959">
                  <c:v>9.59</c:v>
                </c:pt>
                <c:pt idx="960">
                  <c:v>9.6</c:v>
                </c:pt>
                <c:pt idx="961">
                  <c:v>9.61</c:v>
                </c:pt>
                <c:pt idx="962">
                  <c:v>9.620000000000001</c:v>
                </c:pt>
                <c:pt idx="963">
                  <c:v>9.629999999999999</c:v>
                </c:pt>
                <c:pt idx="964">
                  <c:v>9.6399999999999988</c:v>
                </c:pt>
                <c:pt idx="965">
                  <c:v>9.65</c:v>
                </c:pt>
                <c:pt idx="966">
                  <c:v>9.66</c:v>
                </c:pt>
                <c:pt idx="967">
                  <c:v>9.67</c:v>
                </c:pt>
                <c:pt idx="968">
                  <c:v>9.68</c:v>
                </c:pt>
                <c:pt idx="969">
                  <c:v>9.69</c:v>
                </c:pt>
                <c:pt idx="970">
                  <c:v>9.7000000000000011</c:v>
                </c:pt>
                <c:pt idx="971">
                  <c:v>9.7100000000000009</c:v>
                </c:pt>
                <c:pt idx="972">
                  <c:v>9.7199999999999989</c:v>
                </c:pt>
                <c:pt idx="973">
                  <c:v>9.7299999999999986</c:v>
                </c:pt>
                <c:pt idx="974">
                  <c:v>9.7399999999999984</c:v>
                </c:pt>
                <c:pt idx="975">
                  <c:v>9.75</c:v>
                </c:pt>
                <c:pt idx="976">
                  <c:v>9.76</c:v>
                </c:pt>
                <c:pt idx="977">
                  <c:v>9.77</c:v>
                </c:pt>
                <c:pt idx="978">
                  <c:v>9.7800000000000011</c:v>
                </c:pt>
                <c:pt idx="979">
                  <c:v>9.7900000000000009</c:v>
                </c:pt>
                <c:pt idx="980">
                  <c:v>9.8000000000000007</c:v>
                </c:pt>
                <c:pt idx="981">
                  <c:v>9.81</c:v>
                </c:pt>
                <c:pt idx="982">
                  <c:v>9.82</c:v>
                </c:pt>
                <c:pt idx="983">
                  <c:v>9.83</c:v>
                </c:pt>
                <c:pt idx="984">
                  <c:v>9.84</c:v>
                </c:pt>
                <c:pt idx="985">
                  <c:v>9.8500000000000014</c:v>
                </c:pt>
                <c:pt idx="986">
                  <c:v>9.8600000000000012</c:v>
                </c:pt>
                <c:pt idx="987">
                  <c:v>9.8700000000000028</c:v>
                </c:pt>
                <c:pt idx="988">
                  <c:v>9.8800000000000008</c:v>
                </c:pt>
                <c:pt idx="989">
                  <c:v>9.89</c:v>
                </c:pt>
                <c:pt idx="990">
                  <c:v>9.9</c:v>
                </c:pt>
                <c:pt idx="991">
                  <c:v>9.91</c:v>
                </c:pt>
                <c:pt idx="992">
                  <c:v>9.92</c:v>
                </c:pt>
                <c:pt idx="993">
                  <c:v>9.93</c:v>
                </c:pt>
                <c:pt idx="994">
                  <c:v>9.94</c:v>
                </c:pt>
                <c:pt idx="995">
                  <c:v>9.9500000000000011</c:v>
                </c:pt>
                <c:pt idx="996">
                  <c:v>9.9600000000000026</c:v>
                </c:pt>
                <c:pt idx="997">
                  <c:v>9.9700000000000006</c:v>
                </c:pt>
                <c:pt idx="998">
                  <c:v>9.98</c:v>
                </c:pt>
                <c:pt idx="999">
                  <c:v>9.99</c:v>
                </c:pt>
                <c:pt idx="1000">
                  <c:v>10</c:v>
                </c:pt>
                <c:pt idx="1001">
                  <c:v>10</c:v>
                </c:pt>
                <c:pt idx="1002">
                  <c:v>10</c:v>
                </c:pt>
                <c:pt idx="1003">
                  <c:v>10</c:v>
                </c:pt>
                <c:pt idx="1004">
                  <c:v>10.1</c:v>
                </c:pt>
                <c:pt idx="1005">
                  <c:v>10.1</c:v>
                </c:pt>
                <c:pt idx="1006">
                  <c:v>10.1</c:v>
                </c:pt>
                <c:pt idx="1007">
                  <c:v>10.1</c:v>
                </c:pt>
                <c:pt idx="1008">
                  <c:v>10.1</c:v>
                </c:pt>
                <c:pt idx="1009">
                  <c:v>10.1</c:v>
                </c:pt>
                <c:pt idx="1010">
                  <c:v>10.1</c:v>
                </c:pt>
                <c:pt idx="1011">
                  <c:v>10.1</c:v>
                </c:pt>
                <c:pt idx="1012">
                  <c:v>10.1</c:v>
                </c:pt>
                <c:pt idx="1013">
                  <c:v>10.1</c:v>
                </c:pt>
                <c:pt idx="1014">
                  <c:v>10.200000000000001</c:v>
                </c:pt>
                <c:pt idx="1015">
                  <c:v>10.200000000000001</c:v>
                </c:pt>
                <c:pt idx="1016">
                  <c:v>10.200000000000001</c:v>
                </c:pt>
                <c:pt idx="1017">
                  <c:v>10.200000000000001</c:v>
                </c:pt>
                <c:pt idx="1018">
                  <c:v>10.200000000000001</c:v>
                </c:pt>
                <c:pt idx="1019">
                  <c:v>10.200000000000001</c:v>
                </c:pt>
                <c:pt idx="1020">
                  <c:v>10.200000000000001</c:v>
                </c:pt>
                <c:pt idx="1021">
                  <c:v>10.200000000000001</c:v>
                </c:pt>
                <c:pt idx="1022">
                  <c:v>10.200000000000001</c:v>
                </c:pt>
                <c:pt idx="1023">
                  <c:v>10.200000000000001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</c:v>
                </c:pt>
                <c:pt idx="1034">
                  <c:v>10.4</c:v>
                </c:pt>
                <c:pt idx="1035">
                  <c:v>10.4</c:v>
                </c:pt>
                <c:pt idx="1036">
                  <c:v>10.4</c:v>
                </c:pt>
                <c:pt idx="1037">
                  <c:v>10.4</c:v>
                </c:pt>
                <c:pt idx="1038">
                  <c:v>10.4</c:v>
                </c:pt>
                <c:pt idx="1039">
                  <c:v>10.4</c:v>
                </c:pt>
                <c:pt idx="1040">
                  <c:v>10.4</c:v>
                </c:pt>
                <c:pt idx="1041">
                  <c:v>10.4</c:v>
                </c:pt>
                <c:pt idx="1042">
                  <c:v>10.4</c:v>
                </c:pt>
                <c:pt idx="1043">
                  <c:v>10.4</c:v>
                </c:pt>
                <c:pt idx="1044">
                  <c:v>10.4</c:v>
                </c:pt>
                <c:pt idx="1045">
                  <c:v>10.5</c:v>
                </c:pt>
                <c:pt idx="1046">
                  <c:v>10.5</c:v>
                </c:pt>
                <c:pt idx="1047">
                  <c:v>10.5</c:v>
                </c:pt>
                <c:pt idx="1048">
                  <c:v>10.5</c:v>
                </c:pt>
                <c:pt idx="1049">
                  <c:v>10.5</c:v>
                </c:pt>
                <c:pt idx="1050">
                  <c:v>10.5</c:v>
                </c:pt>
                <c:pt idx="1051">
                  <c:v>10.5</c:v>
                </c:pt>
                <c:pt idx="1052">
                  <c:v>10.5</c:v>
                </c:pt>
                <c:pt idx="1053">
                  <c:v>10.5</c:v>
                </c:pt>
                <c:pt idx="1054">
                  <c:v>10.6</c:v>
                </c:pt>
                <c:pt idx="1055">
                  <c:v>10.6</c:v>
                </c:pt>
                <c:pt idx="1056">
                  <c:v>10.6</c:v>
                </c:pt>
                <c:pt idx="1057">
                  <c:v>10.6</c:v>
                </c:pt>
                <c:pt idx="1058">
                  <c:v>10.6</c:v>
                </c:pt>
                <c:pt idx="1059">
                  <c:v>10.6</c:v>
                </c:pt>
                <c:pt idx="1060">
                  <c:v>10.6</c:v>
                </c:pt>
                <c:pt idx="1061">
                  <c:v>10.6</c:v>
                </c:pt>
                <c:pt idx="1062">
                  <c:v>10.6</c:v>
                </c:pt>
                <c:pt idx="1063">
                  <c:v>10.6</c:v>
                </c:pt>
                <c:pt idx="1064">
                  <c:v>10.7</c:v>
                </c:pt>
                <c:pt idx="1065">
                  <c:v>10.7</c:v>
                </c:pt>
                <c:pt idx="1066">
                  <c:v>10.7</c:v>
                </c:pt>
                <c:pt idx="1067">
                  <c:v>10.7</c:v>
                </c:pt>
                <c:pt idx="1068">
                  <c:v>10.7</c:v>
                </c:pt>
                <c:pt idx="1069">
                  <c:v>10.7</c:v>
                </c:pt>
                <c:pt idx="1070">
                  <c:v>10.7</c:v>
                </c:pt>
                <c:pt idx="1071">
                  <c:v>10.7</c:v>
                </c:pt>
                <c:pt idx="1072">
                  <c:v>10.7</c:v>
                </c:pt>
                <c:pt idx="1073">
                  <c:v>10.7</c:v>
                </c:pt>
                <c:pt idx="1074">
                  <c:v>10.8</c:v>
                </c:pt>
                <c:pt idx="1075">
                  <c:v>10.8</c:v>
                </c:pt>
                <c:pt idx="1076">
                  <c:v>10.8</c:v>
                </c:pt>
                <c:pt idx="1077">
                  <c:v>10.8</c:v>
                </c:pt>
                <c:pt idx="1078">
                  <c:v>10.8</c:v>
                </c:pt>
                <c:pt idx="1079">
                  <c:v>10.8</c:v>
                </c:pt>
                <c:pt idx="1080">
                  <c:v>10.8</c:v>
                </c:pt>
                <c:pt idx="1081">
                  <c:v>10.8</c:v>
                </c:pt>
                <c:pt idx="1082">
                  <c:v>10.8</c:v>
                </c:pt>
                <c:pt idx="1083">
                  <c:v>10.8</c:v>
                </c:pt>
                <c:pt idx="1084">
                  <c:v>10.9</c:v>
                </c:pt>
                <c:pt idx="1085">
                  <c:v>10.9</c:v>
                </c:pt>
                <c:pt idx="1086">
                  <c:v>10.9</c:v>
                </c:pt>
                <c:pt idx="1087">
                  <c:v>10.9</c:v>
                </c:pt>
                <c:pt idx="1088">
                  <c:v>10.9</c:v>
                </c:pt>
                <c:pt idx="1089">
                  <c:v>10.9</c:v>
                </c:pt>
                <c:pt idx="1090">
                  <c:v>10.9</c:v>
                </c:pt>
                <c:pt idx="1091">
                  <c:v>10.9</c:v>
                </c:pt>
                <c:pt idx="1092">
                  <c:v>10.9</c:v>
                </c:pt>
                <c:pt idx="1093">
                  <c:v>10.9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11.1</c:v>
                </c:pt>
                <c:pt idx="1105">
                  <c:v>11.1</c:v>
                </c:pt>
                <c:pt idx="1106">
                  <c:v>11.1</c:v>
                </c:pt>
                <c:pt idx="1107">
                  <c:v>11.1</c:v>
                </c:pt>
                <c:pt idx="1108">
                  <c:v>11.1</c:v>
                </c:pt>
                <c:pt idx="1109">
                  <c:v>11.1</c:v>
                </c:pt>
                <c:pt idx="1110">
                  <c:v>11.1</c:v>
                </c:pt>
                <c:pt idx="1111">
                  <c:v>11.1</c:v>
                </c:pt>
                <c:pt idx="1112">
                  <c:v>11.1</c:v>
                </c:pt>
                <c:pt idx="1113">
                  <c:v>11.1</c:v>
                </c:pt>
                <c:pt idx="1114">
                  <c:v>11.2</c:v>
                </c:pt>
                <c:pt idx="1115">
                  <c:v>11.2</c:v>
                </c:pt>
                <c:pt idx="1116">
                  <c:v>11.2</c:v>
                </c:pt>
                <c:pt idx="1117">
                  <c:v>11.2</c:v>
                </c:pt>
                <c:pt idx="1118">
                  <c:v>11.2</c:v>
                </c:pt>
                <c:pt idx="1119">
                  <c:v>11.2</c:v>
                </c:pt>
                <c:pt idx="1120">
                  <c:v>11.2</c:v>
                </c:pt>
                <c:pt idx="1121">
                  <c:v>11.2</c:v>
                </c:pt>
                <c:pt idx="1122">
                  <c:v>11.2</c:v>
                </c:pt>
                <c:pt idx="1123">
                  <c:v>11.2</c:v>
                </c:pt>
                <c:pt idx="1124">
                  <c:v>11.3</c:v>
                </c:pt>
                <c:pt idx="1125">
                  <c:v>11.3</c:v>
                </c:pt>
                <c:pt idx="1126">
                  <c:v>11.3</c:v>
                </c:pt>
                <c:pt idx="1127">
                  <c:v>11.3</c:v>
                </c:pt>
                <c:pt idx="1128">
                  <c:v>11.3</c:v>
                </c:pt>
                <c:pt idx="1129">
                  <c:v>11.3</c:v>
                </c:pt>
                <c:pt idx="1130">
                  <c:v>11.3</c:v>
                </c:pt>
                <c:pt idx="1131">
                  <c:v>11.3</c:v>
                </c:pt>
                <c:pt idx="1132">
                  <c:v>11.3</c:v>
                </c:pt>
                <c:pt idx="1133">
                  <c:v>11.3</c:v>
                </c:pt>
                <c:pt idx="1134">
                  <c:v>11.4</c:v>
                </c:pt>
                <c:pt idx="1135">
                  <c:v>11.4</c:v>
                </c:pt>
                <c:pt idx="1136">
                  <c:v>11.4</c:v>
                </c:pt>
                <c:pt idx="1137">
                  <c:v>11.4</c:v>
                </c:pt>
                <c:pt idx="1138">
                  <c:v>11.4</c:v>
                </c:pt>
                <c:pt idx="1139">
                  <c:v>11.4</c:v>
                </c:pt>
                <c:pt idx="1140">
                  <c:v>11.4</c:v>
                </c:pt>
                <c:pt idx="1141">
                  <c:v>11.4</c:v>
                </c:pt>
                <c:pt idx="1142">
                  <c:v>11.4</c:v>
                </c:pt>
                <c:pt idx="1143">
                  <c:v>11.4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11.6</c:v>
                </c:pt>
                <c:pt idx="1155">
                  <c:v>11.6</c:v>
                </c:pt>
                <c:pt idx="1156">
                  <c:v>11.6</c:v>
                </c:pt>
                <c:pt idx="1157">
                  <c:v>11.6</c:v>
                </c:pt>
                <c:pt idx="1158">
                  <c:v>11.6</c:v>
                </c:pt>
                <c:pt idx="1159">
                  <c:v>11.6</c:v>
                </c:pt>
                <c:pt idx="1160">
                  <c:v>11.6</c:v>
                </c:pt>
                <c:pt idx="1161">
                  <c:v>11.6</c:v>
                </c:pt>
                <c:pt idx="1162">
                  <c:v>11.6</c:v>
                </c:pt>
                <c:pt idx="1163">
                  <c:v>11.6</c:v>
                </c:pt>
                <c:pt idx="1164">
                  <c:v>11.7</c:v>
                </c:pt>
                <c:pt idx="1165">
                  <c:v>11.7</c:v>
                </c:pt>
                <c:pt idx="1166">
                  <c:v>11.7</c:v>
                </c:pt>
                <c:pt idx="1167">
                  <c:v>11.7</c:v>
                </c:pt>
                <c:pt idx="1168">
                  <c:v>11.7</c:v>
                </c:pt>
                <c:pt idx="1169">
                  <c:v>11.7</c:v>
                </c:pt>
                <c:pt idx="1170">
                  <c:v>11.7</c:v>
                </c:pt>
                <c:pt idx="1171">
                  <c:v>11.7</c:v>
                </c:pt>
                <c:pt idx="1172">
                  <c:v>11.7</c:v>
                </c:pt>
                <c:pt idx="1173">
                  <c:v>11.7</c:v>
                </c:pt>
                <c:pt idx="1174">
                  <c:v>11.8</c:v>
                </c:pt>
                <c:pt idx="1175">
                  <c:v>11.8</c:v>
                </c:pt>
                <c:pt idx="1176">
                  <c:v>11.8</c:v>
                </c:pt>
                <c:pt idx="1177">
                  <c:v>11.8</c:v>
                </c:pt>
                <c:pt idx="1178">
                  <c:v>11.8</c:v>
                </c:pt>
                <c:pt idx="1179">
                  <c:v>11.8</c:v>
                </c:pt>
                <c:pt idx="1180">
                  <c:v>11.8</c:v>
                </c:pt>
                <c:pt idx="1181">
                  <c:v>11.8</c:v>
                </c:pt>
                <c:pt idx="1182">
                  <c:v>11.8</c:v>
                </c:pt>
                <c:pt idx="1183">
                  <c:v>11.8</c:v>
                </c:pt>
                <c:pt idx="1184">
                  <c:v>11.9</c:v>
                </c:pt>
                <c:pt idx="1185">
                  <c:v>11.9</c:v>
                </c:pt>
                <c:pt idx="1186">
                  <c:v>11.9</c:v>
                </c:pt>
                <c:pt idx="1187">
                  <c:v>11.9</c:v>
                </c:pt>
                <c:pt idx="1188">
                  <c:v>11.9</c:v>
                </c:pt>
                <c:pt idx="1189">
                  <c:v>11.9</c:v>
                </c:pt>
                <c:pt idx="1190">
                  <c:v>11.9</c:v>
                </c:pt>
                <c:pt idx="1191">
                  <c:v>11.9</c:v>
                </c:pt>
                <c:pt idx="1192">
                  <c:v>11.9</c:v>
                </c:pt>
                <c:pt idx="1193">
                  <c:v>11.9</c:v>
                </c:pt>
                <c:pt idx="1194">
                  <c:v>12</c:v>
                </c:pt>
                <c:pt idx="1195">
                  <c:v>12</c:v>
                </c:pt>
                <c:pt idx="1196">
                  <c:v>12</c:v>
                </c:pt>
                <c:pt idx="1197">
                  <c:v>12</c:v>
                </c:pt>
                <c:pt idx="1198">
                  <c:v>12</c:v>
                </c:pt>
                <c:pt idx="1199">
                  <c:v>12</c:v>
                </c:pt>
                <c:pt idx="1200">
                  <c:v>12</c:v>
                </c:pt>
                <c:pt idx="1201">
                  <c:v>12</c:v>
                </c:pt>
                <c:pt idx="1202">
                  <c:v>12</c:v>
                </c:pt>
                <c:pt idx="1203">
                  <c:v>12</c:v>
                </c:pt>
                <c:pt idx="1204">
                  <c:v>12.1</c:v>
                </c:pt>
                <c:pt idx="1205">
                  <c:v>12.1</c:v>
                </c:pt>
                <c:pt idx="1206">
                  <c:v>12.1</c:v>
                </c:pt>
                <c:pt idx="1207">
                  <c:v>12.1</c:v>
                </c:pt>
                <c:pt idx="1208">
                  <c:v>12.1</c:v>
                </c:pt>
                <c:pt idx="1209">
                  <c:v>12.1</c:v>
                </c:pt>
                <c:pt idx="1210">
                  <c:v>12.1</c:v>
                </c:pt>
                <c:pt idx="1211">
                  <c:v>12.1</c:v>
                </c:pt>
                <c:pt idx="1212">
                  <c:v>12.1</c:v>
                </c:pt>
                <c:pt idx="1213">
                  <c:v>12.1</c:v>
                </c:pt>
                <c:pt idx="1214">
                  <c:v>12.2</c:v>
                </c:pt>
                <c:pt idx="1215">
                  <c:v>12.2</c:v>
                </c:pt>
                <c:pt idx="1216">
                  <c:v>12.2</c:v>
                </c:pt>
                <c:pt idx="1217">
                  <c:v>12.2</c:v>
                </c:pt>
                <c:pt idx="1218">
                  <c:v>12.2</c:v>
                </c:pt>
                <c:pt idx="1219">
                  <c:v>12.2</c:v>
                </c:pt>
                <c:pt idx="1220">
                  <c:v>12.2</c:v>
                </c:pt>
                <c:pt idx="1221">
                  <c:v>12.2</c:v>
                </c:pt>
                <c:pt idx="1222">
                  <c:v>12.2</c:v>
                </c:pt>
                <c:pt idx="1223">
                  <c:v>12.2</c:v>
                </c:pt>
                <c:pt idx="1224">
                  <c:v>12.3</c:v>
                </c:pt>
                <c:pt idx="1225">
                  <c:v>12.3</c:v>
                </c:pt>
                <c:pt idx="1226">
                  <c:v>12.3</c:v>
                </c:pt>
                <c:pt idx="1227">
                  <c:v>12.3</c:v>
                </c:pt>
                <c:pt idx="1228">
                  <c:v>12.3</c:v>
                </c:pt>
                <c:pt idx="1229">
                  <c:v>12.3</c:v>
                </c:pt>
                <c:pt idx="1230">
                  <c:v>12.3</c:v>
                </c:pt>
                <c:pt idx="1231">
                  <c:v>12.3</c:v>
                </c:pt>
                <c:pt idx="1232">
                  <c:v>12.3</c:v>
                </c:pt>
                <c:pt idx="1233">
                  <c:v>12.3</c:v>
                </c:pt>
                <c:pt idx="1234">
                  <c:v>12.4</c:v>
                </c:pt>
                <c:pt idx="1235">
                  <c:v>12.4</c:v>
                </c:pt>
                <c:pt idx="1236">
                  <c:v>12.4</c:v>
                </c:pt>
                <c:pt idx="1237">
                  <c:v>12.4</c:v>
                </c:pt>
                <c:pt idx="1238">
                  <c:v>12.4</c:v>
                </c:pt>
                <c:pt idx="1239">
                  <c:v>12.4</c:v>
                </c:pt>
                <c:pt idx="1240">
                  <c:v>12.4</c:v>
                </c:pt>
                <c:pt idx="1241">
                  <c:v>12.4</c:v>
                </c:pt>
                <c:pt idx="1242">
                  <c:v>12.4</c:v>
                </c:pt>
                <c:pt idx="1243">
                  <c:v>12.4</c:v>
                </c:pt>
                <c:pt idx="1244">
                  <c:v>12.5</c:v>
                </c:pt>
                <c:pt idx="1245">
                  <c:v>12.5</c:v>
                </c:pt>
                <c:pt idx="1246">
                  <c:v>12.5</c:v>
                </c:pt>
                <c:pt idx="1247">
                  <c:v>12.5</c:v>
                </c:pt>
                <c:pt idx="1248">
                  <c:v>12.5</c:v>
                </c:pt>
                <c:pt idx="1249">
                  <c:v>12.5</c:v>
                </c:pt>
                <c:pt idx="1250">
                  <c:v>12.5</c:v>
                </c:pt>
                <c:pt idx="1251">
                  <c:v>12.5</c:v>
                </c:pt>
                <c:pt idx="1252">
                  <c:v>12.5</c:v>
                </c:pt>
                <c:pt idx="1253">
                  <c:v>12.5</c:v>
                </c:pt>
                <c:pt idx="1254">
                  <c:v>12.6</c:v>
                </c:pt>
                <c:pt idx="1255">
                  <c:v>12.6</c:v>
                </c:pt>
                <c:pt idx="1256">
                  <c:v>12.6</c:v>
                </c:pt>
                <c:pt idx="1257">
                  <c:v>12.6</c:v>
                </c:pt>
                <c:pt idx="1258">
                  <c:v>12.6</c:v>
                </c:pt>
                <c:pt idx="1259">
                  <c:v>12.6</c:v>
                </c:pt>
                <c:pt idx="1260">
                  <c:v>12.6</c:v>
                </c:pt>
                <c:pt idx="1261">
                  <c:v>12.6</c:v>
                </c:pt>
                <c:pt idx="1262">
                  <c:v>12.6</c:v>
                </c:pt>
                <c:pt idx="1263">
                  <c:v>12.6</c:v>
                </c:pt>
                <c:pt idx="1264">
                  <c:v>12.7</c:v>
                </c:pt>
                <c:pt idx="1265">
                  <c:v>12.7</c:v>
                </c:pt>
                <c:pt idx="1266">
                  <c:v>12.7</c:v>
                </c:pt>
                <c:pt idx="1267">
                  <c:v>12.7</c:v>
                </c:pt>
                <c:pt idx="1268">
                  <c:v>12.7</c:v>
                </c:pt>
                <c:pt idx="1269">
                  <c:v>12.7</c:v>
                </c:pt>
                <c:pt idx="1270">
                  <c:v>12.7</c:v>
                </c:pt>
                <c:pt idx="1271">
                  <c:v>12.7</c:v>
                </c:pt>
                <c:pt idx="1272">
                  <c:v>12.7</c:v>
                </c:pt>
                <c:pt idx="1273">
                  <c:v>12.7</c:v>
                </c:pt>
                <c:pt idx="1274">
                  <c:v>12.8</c:v>
                </c:pt>
                <c:pt idx="1275">
                  <c:v>12.8</c:v>
                </c:pt>
                <c:pt idx="1276">
                  <c:v>12.8</c:v>
                </c:pt>
                <c:pt idx="1277">
                  <c:v>12.8</c:v>
                </c:pt>
                <c:pt idx="1278">
                  <c:v>12.8</c:v>
                </c:pt>
                <c:pt idx="1279">
                  <c:v>12.8</c:v>
                </c:pt>
                <c:pt idx="1280">
                  <c:v>12.8</c:v>
                </c:pt>
                <c:pt idx="1281">
                  <c:v>12.8</c:v>
                </c:pt>
                <c:pt idx="1282">
                  <c:v>12.8</c:v>
                </c:pt>
                <c:pt idx="1283">
                  <c:v>12.8</c:v>
                </c:pt>
                <c:pt idx="1284">
                  <c:v>12.9</c:v>
                </c:pt>
                <c:pt idx="1285">
                  <c:v>12.9</c:v>
                </c:pt>
                <c:pt idx="1286">
                  <c:v>12.9</c:v>
                </c:pt>
                <c:pt idx="1287">
                  <c:v>12.9</c:v>
                </c:pt>
                <c:pt idx="1288">
                  <c:v>12.9</c:v>
                </c:pt>
                <c:pt idx="1289">
                  <c:v>12.9</c:v>
                </c:pt>
                <c:pt idx="1290">
                  <c:v>12.9</c:v>
                </c:pt>
                <c:pt idx="1291">
                  <c:v>12.9</c:v>
                </c:pt>
                <c:pt idx="1292">
                  <c:v>12.9</c:v>
                </c:pt>
                <c:pt idx="1293">
                  <c:v>12.9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13.1</c:v>
                </c:pt>
                <c:pt idx="1305">
                  <c:v>13.1</c:v>
                </c:pt>
                <c:pt idx="1306">
                  <c:v>13.1</c:v>
                </c:pt>
                <c:pt idx="1307">
                  <c:v>13.1</c:v>
                </c:pt>
                <c:pt idx="1308">
                  <c:v>13.1</c:v>
                </c:pt>
                <c:pt idx="1309">
                  <c:v>13.1</c:v>
                </c:pt>
                <c:pt idx="1310">
                  <c:v>13.1</c:v>
                </c:pt>
                <c:pt idx="1311">
                  <c:v>13.1</c:v>
                </c:pt>
                <c:pt idx="1312">
                  <c:v>13.1</c:v>
                </c:pt>
                <c:pt idx="1313">
                  <c:v>13.1</c:v>
                </c:pt>
                <c:pt idx="1314">
                  <c:v>13.2</c:v>
                </c:pt>
                <c:pt idx="1315">
                  <c:v>13.2</c:v>
                </c:pt>
                <c:pt idx="1316">
                  <c:v>13.2</c:v>
                </c:pt>
                <c:pt idx="1317">
                  <c:v>13.2</c:v>
                </c:pt>
                <c:pt idx="1318">
                  <c:v>13.2</c:v>
                </c:pt>
                <c:pt idx="1319">
                  <c:v>13.2</c:v>
                </c:pt>
                <c:pt idx="1320">
                  <c:v>13.2</c:v>
                </c:pt>
                <c:pt idx="1321">
                  <c:v>13.2</c:v>
                </c:pt>
                <c:pt idx="1322">
                  <c:v>13.2</c:v>
                </c:pt>
                <c:pt idx="1323">
                  <c:v>13.2</c:v>
                </c:pt>
                <c:pt idx="1324">
                  <c:v>13.3</c:v>
                </c:pt>
                <c:pt idx="1325">
                  <c:v>13.3</c:v>
                </c:pt>
                <c:pt idx="1326">
                  <c:v>13.3</c:v>
                </c:pt>
                <c:pt idx="1327">
                  <c:v>13.3</c:v>
                </c:pt>
                <c:pt idx="1328">
                  <c:v>13.3</c:v>
                </c:pt>
                <c:pt idx="1329">
                  <c:v>13.3</c:v>
                </c:pt>
                <c:pt idx="1330">
                  <c:v>13.3</c:v>
                </c:pt>
                <c:pt idx="1331">
                  <c:v>13.3</c:v>
                </c:pt>
                <c:pt idx="1332">
                  <c:v>13.3</c:v>
                </c:pt>
                <c:pt idx="1333">
                  <c:v>13.3</c:v>
                </c:pt>
                <c:pt idx="1334">
                  <c:v>13.4</c:v>
                </c:pt>
                <c:pt idx="1335">
                  <c:v>13.4</c:v>
                </c:pt>
                <c:pt idx="1336">
                  <c:v>13.4</c:v>
                </c:pt>
                <c:pt idx="1337">
                  <c:v>13.4</c:v>
                </c:pt>
                <c:pt idx="1338">
                  <c:v>13.4</c:v>
                </c:pt>
                <c:pt idx="1339">
                  <c:v>13.4</c:v>
                </c:pt>
                <c:pt idx="1340">
                  <c:v>13.4</c:v>
                </c:pt>
                <c:pt idx="1341">
                  <c:v>13.4</c:v>
                </c:pt>
                <c:pt idx="1342">
                  <c:v>13.4</c:v>
                </c:pt>
                <c:pt idx="1343">
                  <c:v>13.4</c:v>
                </c:pt>
                <c:pt idx="1344">
                  <c:v>13.5</c:v>
                </c:pt>
                <c:pt idx="1345">
                  <c:v>13.5</c:v>
                </c:pt>
                <c:pt idx="1346">
                  <c:v>13.5</c:v>
                </c:pt>
                <c:pt idx="1347">
                  <c:v>13.5</c:v>
                </c:pt>
                <c:pt idx="1348">
                  <c:v>13.5</c:v>
                </c:pt>
                <c:pt idx="1349">
                  <c:v>13.5</c:v>
                </c:pt>
                <c:pt idx="1350">
                  <c:v>13.5</c:v>
                </c:pt>
                <c:pt idx="1351">
                  <c:v>13.5</c:v>
                </c:pt>
                <c:pt idx="1352">
                  <c:v>13.5</c:v>
                </c:pt>
                <c:pt idx="1353">
                  <c:v>13.5</c:v>
                </c:pt>
                <c:pt idx="1354">
                  <c:v>13.6</c:v>
                </c:pt>
                <c:pt idx="1355">
                  <c:v>13.6</c:v>
                </c:pt>
                <c:pt idx="1356">
                  <c:v>13.6</c:v>
                </c:pt>
                <c:pt idx="1357">
                  <c:v>13.6</c:v>
                </c:pt>
                <c:pt idx="1358">
                  <c:v>13.6</c:v>
                </c:pt>
                <c:pt idx="1359">
                  <c:v>13.6</c:v>
                </c:pt>
                <c:pt idx="1360">
                  <c:v>13.6</c:v>
                </c:pt>
                <c:pt idx="1361">
                  <c:v>13.6</c:v>
                </c:pt>
                <c:pt idx="1362">
                  <c:v>13.6</c:v>
                </c:pt>
                <c:pt idx="1363">
                  <c:v>13.6</c:v>
                </c:pt>
                <c:pt idx="1364">
                  <c:v>13.7</c:v>
                </c:pt>
                <c:pt idx="1365">
                  <c:v>13.7</c:v>
                </c:pt>
                <c:pt idx="1366">
                  <c:v>13.7</c:v>
                </c:pt>
                <c:pt idx="1367">
                  <c:v>13.7</c:v>
                </c:pt>
                <c:pt idx="1368">
                  <c:v>13.7</c:v>
                </c:pt>
                <c:pt idx="1369">
                  <c:v>13.7</c:v>
                </c:pt>
                <c:pt idx="1370">
                  <c:v>13.7</c:v>
                </c:pt>
                <c:pt idx="1371">
                  <c:v>13.7</c:v>
                </c:pt>
                <c:pt idx="1372">
                  <c:v>13.7</c:v>
                </c:pt>
                <c:pt idx="1373">
                  <c:v>13.7</c:v>
                </c:pt>
                <c:pt idx="1374">
                  <c:v>13.8</c:v>
                </c:pt>
                <c:pt idx="1375">
                  <c:v>13.8</c:v>
                </c:pt>
                <c:pt idx="1376">
                  <c:v>13.8</c:v>
                </c:pt>
                <c:pt idx="1377">
                  <c:v>13.8</c:v>
                </c:pt>
                <c:pt idx="1378">
                  <c:v>13.8</c:v>
                </c:pt>
                <c:pt idx="1379">
                  <c:v>13.8</c:v>
                </c:pt>
                <c:pt idx="1380">
                  <c:v>13.8</c:v>
                </c:pt>
                <c:pt idx="1381">
                  <c:v>13.8</c:v>
                </c:pt>
                <c:pt idx="1382">
                  <c:v>13.8</c:v>
                </c:pt>
                <c:pt idx="1383">
                  <c:v>13.8</c:v>
                </c:pt>
                <c:pt idx="1384">
                  <c:v>13.9</c:v>
                </c:pt>
                <c:pt idx="1385">
                  <c:v>13.9</c:v>
                </c:pt>
                <c:pt idx="1386">
                  <c:v>13.9</c:v>
                </c:pt>
                <c:pt idx="1387">
                  <c:v>13.9</c:v>
                </c:pt>
                <c:pt idx="1388">
                  <c:v>13.9</c:v>
                </c:pt>
                <c:pt idx="1389">
                  <c:v>13.9</c:v>
                </c:pt>
                <c:pt idx="1390">
                  <c:v>13.9</c:v>
                </c:pt>
                <c:pt idx="1391">
                  <c:v>13.9</c:v>
                </c:pt>
                <c:pt idx="1392">
                  <c:v>13.9</c:v>
                </c:pt>
                <c:pt idx="1393">
                  <c:v>13.9</c:v>
                </c:pt>
                <c:pt idx="1394">
                  <c:v>14</c:v>
                </c:pt>
                <c:pt idx="1395">
                  <c:v>14</c:v>
                </c:pt>
                <c:pt idx="1396">
                  <c:v>14</c:v>
                </c:pt>
                <c:pt idx="1397">
                  <c:v>14</c:v>
                </c:pt>
                <c:pt idx="1398">
                  <c:v>14</c:v>
                </c:pt>
                <c:pt idx="1399">
                  <c:v>14</c:v>
                </c:pt>
                <c:pt idx="1400">
                  <c:v>14</c:v>
                </c:pt>
                <c:pt idx="1401">
                  <c:v>14</c:v>
                </c:pt>
                <c:pt idx="1402">
                  <c:v>14</c:v>
                </c:pt>
                <c:pt idx="1403">
                  <c:v>14</c:v>
                </c:pt>
                <c:pt idx="1404">
                  <c:v>14.1</c:v>
                </c:pt>
                <c:pt idx="1405">
                  <c:v>14.1</c:v>
                </c:pt>
                <c:pt idx="1406">
                  <c:v>14.1</c:v>
                </c:pt>
                <c:pt idx="1407">
                  <c:v>14.1</c:v>
                </c:pt>
                <c:pt idx="1408">
                  <c:v>14.1</c:v>
                </c:pt>
                <c:pt idx="1409">
                  <c:v>14.1</c:v>
                </c:pt>
                <c:pt idx="1410">
                  <c:v>14.1</c:v>
                </c:pt>
                <c:pt idx="1411">
                  <c:v>14.1</c:v>
                </c:pt>
                <c:pt idx="1412">
                  <c:v>14.1</c:v>
                </c:pt>
                <c:pt idx="1413">
                  <c:v>14.1</c:v>
                </c:pt>
                <c:pt idx="1414">
                  <c:v>14.2</c:v>
                </c:pt>
                <c:pt idx="1415">
                  <c:v>14.2</c:v>
                </c:pt>
                <c:pt idx="1416">
                  <c:v>14.2</c:v>
                </c:pt>
                <c:pt idx="1417">
                  <c:v>14.2</c:v>
                </c:pt>
                <c:pt idx="1418">
                  <c:v>14.2</c:v>
                </c:pt>
                <c:pt idx="1419">
                  <c:v>14.2</c:v>
                </c:pt>
                <c:pt idx="1420">
                  <c:v>14.2</c:v>
                </c:pt>
                <c:pt idx="1421">
                  <c:v>14.2</c:v>
                </c:pt>
                <c:pt idx="1422">
                  <c:v>14.2</c:v>
                </c:pt>
                <c:pt idx="1423">
                  <c:v>14.2</c:v>
                </c:pt>
                <c:pt idx="1424">
                  <c:v>14.3</c:v>
                </c:pt>
                <c:pt idx="1425">
                  <c:v>14.3</c:v>
                </c:pt>
                <c:pt idx="1426">
                  <c:v>14.3</c:v>
                </c:pt>
                <c:pt idx="1427">
                  <c:v>14.3</c:v>
                </c:pt>
                <c:pt idx="1428">
                  <c:v>14.3</c:v>
                </c:pt>
                <c:pt idx="1429">
                  <c:v>14.3</c:v>
                </c:pt>
                <c:pt idx="1430">
                  <c:v>14.3</c:v>
                </c:pt>
                <c:pt idx="1431">
                  <c:v>14.3</c:v>
                </c:pt>
                <c:pt idx="1432">
                  <c:v>14.3</c:v>
                </c:pt>
                <c:pt idx="1433">
                  <c:v>14.3</c:v>
                </c:pt>
                <c:pt idx="1434">
                  <c:v>14.4</c:v>
                </c:pt>
                <c:pt idx="1435">
                  <c:v>14.4</c:v>
                </c:pt>
                <c:pt idx="1436">
                  <c:v>14.4</c:v>
                </c:pt>
                <c:pt idx="1437">
                  <c:v>14.4</c:v>
                </c:pt>
                <c:pt idx="1438">
                  <c:v>14.4</c:v>
                </c:pt>
                <c:pt idx="1439">
                  <c:v>14.4</c:v>
                </c:pt>
                <c:pt idx="1440">
                  <c:v>14.4</c:v>
                </c:pt>
                <c:pt idx="1441">
                  <c:v>14.4</c:v>
                </c:pt>
                <c:pt idx="1442">
                  <c:v>14.4</c:v>
                </c:pt>
                <c:pt idx="1443">
                  <c:v>14.4</c:v>
                </c:pt>
                <c:pt idx="1444">
                  <c:v>14.5</c:v>
                </c:pt>
                <c:pt idx="1445">
                  <c:v>14.5</c:v>
                </c:pt>
                <c:pt idx="1446">
                  <c:v>14.5</c:v>
                </c:pt>
                <c:pt idx="1447">
                  <c:v>14.5</c:v>
                </c:pt>
                <c:pt idx="1448">
                  <c:v>14.5</c:v>
                </c:pt>
                <c:pt idx="1449">
                  <c:v>14.5</c:v>
                </c:pt>
                <c:pt idx="1450">
                  <c:v>14.5</c:v>
                </c:pt>
                <c:pt idx="1451">
                  <c:v>14.5</c:v>
                </c:pt>
                <c:pt idx="1452">
                  <c:v>14.5</c:v>
                </c:pt>
                <c:pt idx="1453">
                  <c:v>14.5</c:v>
                </c:pt>
                <c:pt idx="1454">
                  <c:v>14.6</c:v>
                </c:pt>
                <c:pt idx="1455">
                  <c:v>14.6</c:v>
                </c:pt>
                <c:pt idx="1456">
                  <c:v>14.6</c:v>
                </c:pt>
                <c:pt idx="1457">
                  <c:v>14.6</c:v>
                </c:pt>
                <c:pt idx="1458">
                  <c:v>14.6</c:v>
                </c:pt>
                <c:pt idx="1459">
                  <c:v>14.6</c:v>
                </c:pt>
                <c:pt idx="1460">
                  <c:v>14.6</c:v>
                </c:pt>
                <c:pt idx="1461">
                  <c:v>14.6</c:v>
                </c:pt>
                <c:pt idx="1462">
                  <c:v>14.6</c:v>
                </c:pt>
                <c:pt idx="1463">
                  <c:v>14.6</c:v>
                </c:pt>
                <c:pt idx="1464">
                  <c:v>14.7</c:v>
                </c:pt>
                <c:pt idx="1465">
                  <c:v>14.7</c:v>
                </c:pt>
                <c:pt idx="1466">
                  <c:v>14.7</c:v>
                </c:pt>
                <c:pt idx="1467">
                  <c:v>14.7</c:v>
                </c:pt>
                <c:pt idx="1468">
                  <c:v>14.7</c:v>
                </c:pt>
                <c:pt idx="1469">
                  <c:v>14.7</c:v>
                </c:pt>
                <c:pt idx="1470">
                  <c:v>14.7</c:v>
                </c:pt>
                <c:pt idx="1471">
                  <c:v>14.7</c:v>
                </c:pt>
                <c:pt idx="1472">
                  <c:v>14.7</c:v>
                </c:pt>
                <c:pt idx="1473">
                  <c:v>14.7</c:v>
                </c:pt>
                <c:pt idx="1474">
                  <c:v>14.8</c:v>
                </c:pt>
                <c:pt idx="1475">
                  <c:v>14.8</c:v>
                </c:pt>
                <c:pt idx="1476">
                  <c:v>14.8</c:v>
                </c:pt>
                <c:pt idx="1477">
                  <c:v>14.8</c:v>
                </c:pt>
                <c:pt idx="1478">
                  <c:v>14.8</c:v>
                </c:pt>
                <c:pt idx="1479">
                  <c:v>14.8</c:v>
                </c:pt>
                <c:pt idx="1480">
                  <c:v>14.8</c:v>
                </c:pt>
                <c:pt idx="1481">
                  <c:v>14.8</c:v>
                </c:pt>
                <c:pt idx="1482">
                  <c:v>14.8</c:v>
                </c:pt>
                <c:pt idx="1483">
                  <c:v>14.8</c:v>
                </c:pt>
                <c:pt idx="1484">
                  <c:v>14.9</c:v>
                </c:pt>
                <c:pt idx="1485">
                  <c:v>14.9</c:v>
                </c:pt>
                <c:pt idx="1486">
                  <c:v>14.9</c:v>
                </c:pt>
                <c:pt idx="1487">
                  <c:v>14.9</c:v>
                </c:pt>
                <c:pt idx="1488">
                  <c:v>14.9</c:v>
                </c:pt>
                <c:pt idx="1489">
                  <c:v>14.9</c:v>
                </c:pt>
                <c:pt idx="1490">
                  <c:v>14.9</c:v>
                </c:pt>
                <c:pt idx="1491">
                  <c:v>14.9</c:v>
                </c:pt>
                <c:pt idx="1492">
                  <c:v>14.9</c:v>
                </c:pt>
                <c:pt idx="1493">
                  <c:v>14.9</c:v>
                </c:pt>
                <c:pt idx="1494">
                  <c:v>14.9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15.1</c:v>
                </c:pt>
                <c:pt idx="1506">
                  <c:v>15.1</c:v>
                </c:pt>
                <c:pt idx="1507">
                  <c:v>15.1</c:v>
                </c:pt>
                <c:pt idx="1508">
                  <c:v>15.1</c:v>
                </c:pt>
                <c:pt idx="1509">
                  <c:v>15.1</c:v>
                </c:pt>
                <c:pt idx="1510">
                  <c:v>15.1</c:v>
                </c:pt>
                <c:pt idx="1511">
                  <c:v>15.1</c:v>
                </c:pt>
                <c:pt idx="1512">
                  <c:v>15.1</c:v>
                </c:pt>
                <c:pt idx="1513">
                  <c:v>15.1</c:v>
                </c:pt>
                <c:pt idx="1514">
                  <c:v>15.1</c:v>
                </c:pt>
                <c:pt idx="1515">
                  <c:v>15.2</c:v>
                </c:pt>
                <c:pt idx="1516">
                  <c:v>15.2</c:v>
                </c:pt>
                <c:pt idx="1517">
                  <c:v>15.2</c:v>
                </c:pt>
                <c:pt idx="1518">
                  <c:v>15.2</c:v>
                </c:pt>
                <c:pt idx="1519">
                  <c:v>15.2</c:v>
                </c:pt>
                <c:pt idx="1520">
                  <c:v>15.2</c:v>
                </c:pt>
                <c:pt idx="1521">
                  <c:v>15.2</c:v>
                </c:pt>
                <c:pt idx="1522">
                  <c:v>15.2</c:v>
                </c:pt>
                <c:pt idx="1523">
                  <c:v>15.2</c:v>
                </c:pt>
                <c:pt idx="1524">
                  <c:v>15.2</c:v>
                </c:pt>
                <c:pt idx="1525">
                  <c:v>15.3</c:v>
                </c:pt>
                <c:pt idx="1526">
                  <c:v>15.3</c:v>
                </c:pt>
                <c:pt idx="1527">
                  <c:v>15.3</c:v>
                </c:pt>
                <c:pt idx="1528">
                  <c:v>15.3</c:v>
                </c:pt>
                <c:pt idx="1529">
                  <c:v>15.3</c:v>
                </c:pt>
                <c:pt idx="1530">
                  <c:v>15.3</c:v>
                </c:pt>
                <c:pt idx="1531">
                  <c:v>15.3</c:v>
                </c:pt>
                <c:pt idx="1532">
                  <c:v>15.3</c:v>
                </c:pt>
                <c:pt idx="1533">
                  <c:v>15.3</c:v>
                </c:pt>
                <c:pt idx="1534">
                  <c:v>15.3</c:v>
                </c:pt>
                <c:pt idx="1535">
                  <c:v>15.4</c:v>
                </c:pt>
                <c:pt idx="1536">
                  <c:v>15.4</c:v>
                </c:pt>
                <c:pt idx="1537">
                  <c:v>15.4</c:v>
                </c:pt>
                <c:pt idx="1538">
                  <c:v>15.4</c:v>
                </c:pt>
                <c:pt idx="1539">
                  <c:v>15.4</c:v>
                </c:pt>
                <c:pt idx="1540">
                  <c:v>15.4</c:v>
                </c:pt>
                <c:pt idx="1541">
                  <c:v>15.4</c:v>
                </c:pt>
                <c:pt idx="1542">
                  <c:v>15.4</c:v>
                </c:pt>
                <c:pt idx="1543">
                  <c:v>15.4</c:v>
                </c:pt>
                <c:pt idx="1544">
                  <c:v>15.4</c:v>
                </c:pt>
                <c:pt idx="1545">
                  <c:v>15.5</c:v>
                </c:pt>
                <c:pt idx="1546">
                  <c:v>15.5</c:v>
                </c:pt>
                <c:pt idx="1547">
                  <c:v>15.5</c:v>
                </c:pt>
                <c:pt idx="1548">
                  <c:v>15.5</c:v>
                </c:pt>
                <c:pt idx="1549">
                  <c:v>15.5</c:v>
                </c:pt>
                <c:pt idx="1550">
                  <c:v>15.5</c:v>
                </c:pt>
                <c:pt idx="1551">
                  <c:v>15.5</c:v>
                </c:pt>
                <c:pt idx="1552">
                  <c:v>15.5</c:v>
                </c:pt>
                <c:pt idx="1553">
                  <c:v>15.5</c:v>
                </c:pt>
                <c:pt idx="1554">
                  <c:v>15.5</c:v>
                </c:pt>
                <c:pt idx="1555">
                  <c:v>15.6</c:v>
                </c:pt>
                <c:pt idx="1556">
                  <c:v>15.6</c:v>
                </c:pt>
                <c:pt idx="1557">
                  <c:v>15.6</c:v>
                </c:pt>
                <c:pt idx="1558">
                  <c:v>15.6</c:v>
                </c:pt>
                <c:pt idx="1559">
                  <c:v>15.6</c:v>
                </c:pt>
                <c:pt idx="1560">
                  <c:v>15.6</c:v>
                </c:pt>
                <c:pt idx="1561">
                  <c:v>15.6</c:v>
                </c:pt>
                <c:pt idx="1562">
                  <c:v>15.6</c:v>
                </c:pt>
                <c:pt idx="1563">
                  <c:v>15.6</c:v>
                </c:pt>
                <c:pt idx="1564">
                  <c:v>15.6</c:v>
                </c:pt>
                <c:pt idx="1565">
                  <c:v>15.7</c:v>
                </c:pt>
                <c:pt idx="1566">
                  <c:v>15.7</c:v>
                </c:pt>
                <c:pt idx="1567">
                  <c:v>15.7</c:v>
                </c:pt>
                <c:pt idx="1568">
                  <c:v>15.7</c:v>
                </c:pt>
                <c:pt idx="1569">
                  <c:v>15.7</c:v>
                </c:pt>
                <c:pt idx="1570">
                  <c:v>15.7</c:v>
                </c:pt>
                <c:pt idx="1571">
                  <c:v>15.7</c:v>
                </c:pt>
                <c:pt idx="1572">
                  <c:v>15.7</c:v>
                </c:pt>
                <c:pt idx="1573">
                  <c:v>15.7</c:v>
                </c:pt>
                <c:pt idx="1574">
                  <c:v>15.7</c:v>
                </c:pt>
                <c:pt idx="1575">
                  <c:v>15.8</c:v>
                </c:pt>
                <c:pt idx="1576">
                  <c:v>15.8</c:v>
                </c:pt>
                <c:pt idx="1577">
                  <c:v>15.8</c:v>
                </c:pt>
                <c:pt idx="1578">
                  <c:v>15.8</c:v>
                </c:pt>
                <c:pt idx="1579">
                  <c:v>15.8</c:v>
                </c:pt>
                <c:pt idx="1580">
                  <c:v>15.8</c:v>
                </c:pt>
                <c:pt idx="1581">
                  <c:v>15.8</c:v>
                </c:pt>
                <c:pt idx="1582">
                  <c:v>15.8</c:v>
                </c:pt>
                <c:pt idx="1583">
                  <c:v>15.8</c:v>
                </c:pt>
                <c:pt idx="1584">
                  <c:v>15.8</c:v>
                </c:pt>
                <c:pt idx="1585">
                  <c:v>15.9</c:v>
                </c:pt>
                <c:pt idx="1586">
                  <c:v>15.9</c:v>
                </c:pt>
                <c:pt idx="1587">
                  <c:v>15.9</c:v>
                </c:pt>
                <c:pt idx="1588">
                  <c:v>15.9</c:v>
                </c:pt>
                <c:pt idx="1589">
                  <c:v>15.9</c:v>
                </c:pt>
                <c:pt idx="1590">
                  <c:v>15.9</c:v>
                </c:pt>
                <c:pt idx="1591">
                  <c:v>15.9</c:v>
                </c:pt>
                <c:pt idx="1592">
                  <c:v>15.9</c:v>
                </c:pt>
                <c:pt idx="1593">
                  <c:v>15.9</c:v>
                </c:pt>
                <c:pt idx="1594">
                  <c:v>15.9</c:v>
                </c:pt>
                <c:pt idx="1595">
                  <c:v>16</c:v>
                </c:pt>
                <c:pt idx="1596">
                  <c:v>16</c:v>
                </c:pt>
                <c:pt idx="1597">
                  <c:v>16</c:v>
                </c:pt>
                <c:pt idx="1598">
                  <c:v>16</c:v>
                </c:pt>
                <c:pt idx="1599">
                  <c:v>16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16.100000000000001</c:v>
                </c:pt>
                <c:pt idx="1606">
                  <c:v>16.100000000000001</c:v>
                </c:pt>
                <c:pt idx="1607">
                  <c:v>16.100000000000001</c:v>
                </c:pt>
                <c:pt idx="1608">
                  <c:v>16.100000000000001</c:v>
                </c:pt>
                <c:pt idx="1609">
                  <c:v>16.100000000000001</c:v>
                </c:pt>
                <c:pt idx="1610">
                  <c:v>16.100000000000001</c:v>
                </c:pt>
                <c:pt idx="1611">
                  <c:v>16.100000000000001</c:v>
                </c:pt>
                <c:pt idx="1612">
                  <c:v>16.100000000000001</c:v>
                </c:pt>
                <c:pt idx="1613">
                  <c:v>16.100000000000001</c:v>
                </c:pt>
                <c:pt idx="1614">
                  <c:v>16.100000000000001</c:v>
                </c:pt>
                <c:pt idx="1615">
                  <c:v>16.2</c:v>
                </c:pt>
                <c:pt idx="1616">
                  <c:v>16.2</c:v>
                </c:pt>
                <c:pt idx="1617">
                  <c:v>16.2</c:v>
                </c:pt>
                <c:pt idx="1618">
                  <c:v>16.2</c:v>
                </c:pt>
                <c:pt idx="1619">
                  <c:v>16.2</c:v>
                </c:pt>
                <c:pt idx="1620">
                  <c:v>16.2</c:v>
                </c:pt>
                <c:pt idx="1621">
                  <c:v>16.2</c:v>
                </c:pt>
                <c:pt idx="1622">
                  <c:v>16.2</c:v>
                </c:pt>
                <c:pt idx="1623">
                  <c:v>16.2</c:v>
                </c:pt>
                <c:pt idx="1624">
                  <c:v>16.2</c:v>
                </c:pt>
                <c:pt idx="1625">
                  <c:v>16.3</c:v>
                </c:pt>
                <c:pt idx="1626">
                  <c:v>16.3</c:v>
                </c:pt>
                <c:pt idx="1627">
                  <c:v>16.3</c:v>
                </c:pt>
                <c:pt idx="1628">
                  <c:v>16.3</c:v>
                </c:pt>
                <c:pt idx="1629">
                  <c:v>16.3</c:v>
                </c:pt>
                <c:pt idx="1630">
                  <c:v>16.3</c:v>
                </c:pt>
                <c:pt idx="1631">
                  <c:v>16.3</c:v>
                </c:pt>
                <c:pt idx="1632">
                  <c:v>16.3</c:v>
                </c:pt>
                <c:pt idx="1633">
                  <c:v>16.3</c:v>
                </c:pt>
                <c:pt idx="1634">
                  <c:v>16.3</c:v>
                </c:pt>
                <c:pt idx="1635">
                  <c:v>16.399999999999999</c:v>
                </c:pt>
                <c:pt idx="1636">
                  <c:v>16.399999999999999</c:v>
                </c:pt>
                <c:pt idx="1637">
                  <c:v>16.399999999999999</c:v>
                </c:pt>
                <c:pt idx="1638">
                  <c:v>16.399999999999999</c:v>
                </c:pt>
                <c:pt idx="1639">
                  <c:v>16.399999999999999</c:v>
                </c:pt>
                <c:pt idx="1640">
                  <c:v>16.399999999999999</c:v>
                </c:pt>
                <c:pt idx="1641">
                  <c:v>16.399999999999999</c:v>
                </c:pt>
                <c:pt idx="1642">
                  <c:v>16.399999999999999</c:v>
                </c:pt>
                <c:pt idx="1643">
                  <c:v>16.399999999999999</c:v>
                </c:pt>
                <c:pt idx="1644">
                  <c:v>16.399999999999999</c:v>
                </c:pt>
                <c:pt idx="1645">
                  <c:v>16.5</c:v>
                </c:pt>
                <c:pt idx="1646">
                  <c:v>16.5</c:v>
                </c:pt>
                <c:pt idx="1647">
                  <c:v>16.5</c:v>
                </c:pt>
                <c:pt idx="1648">
                  <c:v>16.5</c:v>
                </c:pt>
                <c:pt idx="1649">
                  <c:v>16.5</c:v>
                </c:pt>
                <c:pt idx="1650">
                  <c:v>16.5</c:v>
                </c:pt>
                <c:pt idx="1651">
                  <c:v>16.5</c:v>
                </c:pt>
                <c:pt idx="1652">
                  <c:v>16.5</c:v>
                </c:pt>
                <c:pt idx="1653">
                  <c:v>16.5</c:v>
                </c:pt>
                <c:pt idx="1654">
                  <c:v>16.5</c:v>
                </c:pt>
                <c:pt idx="1655">
                  <c:v>16.600000000000001</c:v>
                </c:pt>
                <c:pt idx="1656">
                  <c:v>16.600000000000001</c:v>
                </c:pt>
                <c:pt idx="1657">
                  <c:v>16.600000000000001</c:v>
                </c:pt>
                <c:pt idx="1658">
                  <c:v>16.600000000000001</c:v>
                </c:pt>
                <c:pt idx="1659">
                  <c:v>16.600000000000001</c:v>
                </c:pt>
                <c:pt idx="1660">
                  <c:v>16.600000000000001</c:v>
                </c:pt>
                <c:pt idx="1661">
                  <c:v>16.600000000000001</c:v>
                </c:pt>
                <c:pt idx="1662">
                  <c:v>16.600000000000001</c:v>
                </c:pt>
                <c:pt idx="1663">
                  <c:v>16.600000000000001</c:v>
                </c:pt>
                <c:pt idx="1664">
                  <c:v>16.600000000000001</c:v>
                </c:pt>
                <c:pt idx="1665">
                  <c:v>16.7</c:v>
                </c:pt>
                <c:pt idx="1666">
                  <c:v>16.7</c:v>
                </c:pt>
                <c:pt idx="1667">
                  <c:v>16.7</c:v>
                </c:pt>
                <c:pt idx="1668">
                  <c:v>16.7</c:v>
                </c:pt>
                <c:pt idx="1669">
                  <c:v>16.7</c:v>
                </c:pt>
                <c:pt idx="1670">
                  <c:v>16.7</c:v>
                </c:pt>
                <c:pt idx="1671">
                  <c:v>16.7</c:v>
                </c:pt>
                <c:pt idx="1672">
                  <c:v>16.7</c:v>
                </c:pt>
                <c:pt idx="1673">
                  <c:v>16.7</c:v>
                </c:pt>
                <c:pt idx="1674">
                  <c:v>16.7</c:v>
                </c:pt>
                <c:pt idx="1675">
                  <c:v>16.8</c:v>
                </c:pt>
                <c:pt idx="1676">
                  <c:v>16.8</c:v>
                </c:pt>
                <c:pt idx="1677">
                  <c:v>16.8</c:v>
                </c:pt>
                <c:pt idx="1678">
                  <c:v>16.8</c:v>
                </c:pt>
                <c:pt idx="1679">
                  <c:v>16.8</c:v>
                </c:pt>
                <c:pt idx="1680">
                  <c:v>16.8</c:v>
                </c:pt>
                <c:pt idx="1681">
                  <c:v>16.8</c:v>
                </c:pt>
                <c:pt idx="1682">
                  <c:v>16.8</c:v>
                </c:pt>
                <c:pt idx="1683">
                  <c:v>16.8</c:v>
                </c:pt>
                <c:pt idx="1684">
                  <c:v>16.8</c:v>
                </c:pt>
                <c:pt idx="1685">
                  <c:v>16.899999999999999</c:v>
                </c:pt>
                <c:pt idx="1686">
                  <c:v>16.899999999999999</c:v>
                </c:pt>
                <c:pt idx="1687">
                  <c:v>16.899999999999999</c:v>
                </c:pt>
                <c:pt idx="1688">
                  <c:v>16.899999999999999</c:v>
                </c:pt>
                <c:pt idx="1689">
                  <c:v>16.899999999999999</c:v>
                </c:pt>
                <c:pt idx="1690">
                  <c:v>16.899999999999999</c:v>
                </c:pt>
                <c:pt idx="1691">
                  <c:v>16.899999999999999</c:v>
                </c:pt>
                <c:pt idx="1692">
                  <c:v>16.899999999999999</c:v>
                </c:pt>
                <c:pt idx="1693">
                  <c:v>16.899999999999999</c:v>
                </c:pt>
                <c:pt idx="1694">
                  <c:v>16.899999999999999</c:v>
                </c:pt>
                <c:pt idx="1695">
                  <c:v>17</c:v>
                </c:pt>
                <c:pt idx="1696">
                  <c:v>17</c:v>
                </c:pt>
                <c:pt idx="1697">
                  <c:v>17</c:v>
                </c:pt>
                <c:pt idx="1698">
                  <c:v>17</c:v>
                </c:pt>
                <c:pt idx="1699">
                  <c:v>17</c:v>
                </c:pt>
                <c:pt idx="1700">
                  <c:v>17</c:v>
                </c:pt>
                <c:pt idx="1701">
                  <c:v>17</c:v>
                </c:pt>
                <c:pt idx="1702">
                  <c:v>17</c:v>
                </c:pt>
                <c:pt idx="1703">
                  <c:v>17</c:v>
                </c:pt>
                <c:pt idx="1704">
                  <c:v>17</c:v>
                </c:pt>
                <c:pt idx="1705">
                  <c:v>17.100000000000001</c:v>
                </c:pt>
                <c:pt idx="1706">
                  <c:v>17.100000000000001</c:v>
                </c:pt>
                <c:pt idx="1707">
                  <c:v>17.100000000000001</c:v>
                </c:pt>
                <c:pt idx="1708">
                  <c:v>17.100000000000001</c:v>
                </c:pt>
                <c:pt idx="1709">
                  <c:v>17.100000000000001</c:v>
                </c:pt>
                <c:pt idx="1710">
                  <c:v>17.100000000000001</c:v>
                </c:pt>
                <c:pt idx="1711">
                  <c:v>17.100000000000001</c:v>
                </c:pt>
                <c:pt idx="1712">
                  <c:v>17.100000000000001</c:v>
                </c:pt>
                <c:pt idx="1713">
                  <c:v>17.100000000000001</c:v>
                </c:pt>
                <c:pt idx="1714">
                  <c:v>17.100000000000001</c:v>
                </c:pt>
                <c:pt idx="1715">
                  <c:v>17.2</c:v>
                </c:pt>
                <c:pt idx="1716">
                  <c:v>17.2</c:v>
                </c:pt>
                <c:pt idx="1717">
                  <c:v>17.2</c:v>
                </c:pt>
                <c:pt idx="1718">
                  <c:v>17.2</c:v>
                </c:pt>
                <c:pt idx="1719">
                  <c:v>17.2</c:v>
                </c:pt>
                <c:pt idx="1720">
                  <c:v>17.2</c:v>
                </c:pt>
                <c:pt idx="1721">
                  <c:v>17.2</c:v>
                </c:pt>
                <c:pt idx="1722">
                  <c:v>17.2</c:v>
                </c:pt>
                <c:pt idx="1723">
                  <c:v>17.2</c:v>
                </c:pt>
                <c:pt idx="1724">
                  <c:v>17.2</c:v>
                </c:pt>
                <c:pt idx="1725">
                  <c:v>17.3</c:v>
                </c:pt>
                <c:pt idx="1726">
                  <c:v>17.3</c:v>
                </c:pt>
                <c:pt idx="1727">
                  <c:v>17.3</c:v>
                </c:pt>
                <c:pt idx="1728">
                  <c:v>17.3</c:v>
                </c:pt>
                <c:pt idx="1729">
                  <c:v>17.3</c:v>
                </c:pt>
                <c:pt idx="1730">
                  <c:v>17.3</c:v>
                </c:pt>
                <c:pt idx="1731">
                  <c:v>17.3</c:v>
                </c:pt>
                <c:pt idx="1732">
                  <c:v>17.3</c:v>
                </c:pt>
                <c:pt idx="1733">
                  <c:v>17.3</c:v>
                </c:pt>
                <c:pt idx="1734">
                  <c:v>17.3</c:v>
                </c:pt>
                <c:pt idx="1735">
                  <c:v>17.399999999999999</c:v>
                </c:pt>
                <c:pt idx="1736">
                  <c:v>17.399999999999999</c:v>
                </c:pt>
                <c:pt idx="1737">
                  <c:v>17.399999999999999</c:v>
                </c:pt>
                <c:pt idx="1738">
                  <c:v>17.399999999999999</c:v>
                </c:pt>
                <c:pt idx="1739">
                  <c:v>17.399999999999999</c:v>
                </c:pt>
                <c:pt idx="1740">
                  <c:v>17.399999999999999</c:v>
                </c:pt>
                <c:pt idx="1741">
                  <c:v>17.399999999999999</c:v>
                </c:pt>
                <c:pt idx="1742">
                  <c:v>17.399999999999999</c:v>
                </c:pt>
                <c:pt idx="1743">
                  <c:v>17.399999999999999</c:v>
                </c:pt>
                <c:pt idx="1744">
                  <c:v>17.399999999999999</c:v>
                </c:pt>
                <c:pt idx="1745">
                  <c:v>17.5</c:v>
                </c:pt>
                <c:pt idx="1746">
                  <c:v>17.5</c:v>
                </c:pt>
                <c:pt idx="1747">
                  <c:v>17.5</c:v>
                </c:pt>
                <c:pt idx="1748">
                  <c:v>17.5</c:v>
                </c:pt>
                <c:pt idx="1749">
                  <c:v>17.5</c:v>
                </c:pt>
                <c:pt idx="1750">
                  <c:v>17.5</c:v>
                </c:pt>
                <c:pt idx="1751">
                  <c:v>17.5</c:v>
                </c:pt>
                <c:pt idx="1752">
                  <c:v>17.5</c:v>
                </c:pt>
                <c:pt idx="1753">
                  <c:v>17.5</c:v>
                </c:pt>
                <c:pt idx="1754">
                  <c:v>17.5</c:v>
                </c:pt>
                <c:pt idx="1755">
                  <c:v>17.600000000000001</c:v>
                </c:pt>
                <c:pt idx="1756">
                  <c:v>17.600000000000001</c:v>
                </c:pt>
                <c:pt idx="1757">
                  <c:v>17.600000000000001</c:v>
                </c:pt>
                <c:pt idx="1758">
                  <c:v>17.600000000000001</c:v>
                </c:pt>
                <c:pt idx="1759">
                  <c:v>17.600000000000001</c:v>
                </c:pt>
                <c:pt idx="1760">
                  <c:v>17.600000000000001</c:v>
                </c:pt>
                <c:pt idx="1761">
                  <c:v>17.600000000000001</c:v>
                </c:pt>
                <c:pt idx="1762">
                  <c:v>17.600000000000001</c:v>
                </c:pt>
                <c:pt idx="1763">
                  <c:v>17.600000000000001</c:v>
                </c:pt>
                <c:pt idx="1764">
                  <c:v>17.600000000000001</c:v>
                </c:pt>
                <c:pt idx="1765">
                  <c:v>17.7</c:v>
                </c:pt>
                <c:pt idx="1766">
                  <c:v>17.7</c:v>
                </c:pt>
                <c:pt idx="1767">
                  <c:v>17.7</c:v>
                </c:pt>
                <c:pt idx="1768">
                  <c:v>17.7</c:v>
                </c:pt>
                <c:pt idx="1769">
                  <c:v>17.7</c:v>
                </c:pt>
                <c:pt idx="1770">
                  <c:v>17.7</c:v>
                </c:pt>
                <c:pt idx="1771">
                  <c:v>17.7</c:v>
                </c:pt>
                <c:pt idx="1772">
                  <c:v>17.7</c:v>
                </c:pt>
                <c:pt idx="1773">
                  <c:v>17.7</c:v>
                </c:pt>
                <c:pt idx="1774">
                  <c:v>17.7</c:v>
                </c:pt>
                <c:pt idx="1775">
                  <c:v>17.8</c:v>
                </c:pt>
                <c:pt idx="1776">
                  <c:v>17.8</c:v>
                </c:pt>
                <c:pt idx="1777">
                  <c:v>17.8</c:v>
                </c:pt>
                <c:pt idx="1778">
                  <c:v>17.8</c:v>
                </c:pt>
                <c:pt idx="1779">
                  <c:v>17.8</c:v>
                </c:pt>
                <c:pt idx="1780">
                  <c:v>17.8</c:v>
                </c:pt>
                <c:pt idx="1781">
                  <c:v>17.8</c:v>
                </c:pt>
                <c:pt idx="1782">
                  <c:v>17.8</c:v>
                </c:pt>
                <c:pt idx="1783">
                  <c:v>17.8</c:v>
                </c:pt>
                <c:pt idx="1784">
                  <c:v>17.8</c:v>
                </c:pt>
                <c:pt idx="1785">
                  <c:v>17.899999999999999</c:v>
                </c:pt>
                <c:pt idx="1786">
                  <c:v>17.899999999999999</c:v>
                </c:pt>
                <c:pt idx="1787">
                  <c:v>17.899999999999999</c:v>
                </c:pt>
                <c:pt idx="1788">
                  <c:v>17.899999999999999</c:v>
                </c:pt>
                <c:pt idx="1789">
                  <c:v>17.899999999999999</c:v>
                </c:pt>
                <c:pt idx="1790">
                  <c:v>17.899999999999999</c:v>
                </c:pt>
                <c:pt idx="1791">
                  <c:v>17.899999999999999</c:v>
                </c:pt>
                <c:pt idx="1792">
                  <c:v>17.899999999999999</c:v>
                </c:pt>
                <c:pt idx="1793">
                  <c:v>17.899999999999999</c:v>
                </c:pt>
                <c:pt idx="1794">
                  <c:v>17.899999999999999</c:v>
                </c:pt>
                <c:pt idx="1795">
                  <c:v>18</c:v>
                </c:pt>
                <c:pt idx="1796">
                  <c:v>18</c:v>
                </c:pt>
                <c:pt idx="1797">
                  <c:v>18</c:v>
                </c:pt>
                <c:pt idx="1798">
                  <c:v>18</c:v>
                </c:pt>
                <c:pt idx="1799">
                  <c:v>18</c:v>
                </c:pt>
                <c:pt idx="1800">
                  <c:v>18</c:v>
                </c:pt>
                <c:pt idx="1801">
                  <c:v>18</c:v>
                </c:pt>
                <c:pt idx="1802">
                  <c:v>18</c:v>
                </c:pt>
                <c:pt idx="1803">
                  <c:v>18</c:v>
                </c:pt>
                <c:pt idx="1804">
                  <c:v>18</c:v>
                </c:pt>
                <c:pt idx="1805">
                  <c:v>18.100000000000001</c:v>
                </c:pt>
                <c:pt idx="1806">
                  <c:v>18.100000000000001</c:v>
                </c:pt>
                <c:pt idx="1807">
                  <c:v>18.100000000000001</c:v>
                </c:pt>
                <c:pt idx="1808">
                  <c:v>18.100000000000001</c:v>
                </c:pt>
                <c:pt idx="1809">
                  <c:v>18.100000000000001</c:v>
                </c:pt>
                <c:pt idx="1810">
                  <c:v>18.100000000000001</c:v>
                </c:pt>
                <c:pt idx="1811">
                  <c:v>18.100000000000001</c:v>
                </c:pt>
                <c:pt idx="1812">
                  <c:v>18.100000000000001</c:v>
                </c:pt>
                <c:pt idx="1813">
                  <c:v>18.100000000000001</c:v>
                </c:pt>
                <c:pt idx="1814">
                  <c:v>18.100000000000001</c:v>
                </c:pt>
                <c:pt idx="1815">
                  <c:v>18.2</c:v>
                </c:pt>
                <c:pt idx="1816">
                  <c:v>18.2</c:v>
                </c:pt>
                <c:pt idx="1817">
                  <c:v>18.2</c:v>
                </c:pt>
                <c:pt idx="1818">
                  <c:v>18.2</c:v>
                </c:pt>
                <c:pt idx="1819">
                  <c:v>18.2</c:v>
                </c:pt>
                <c:pt idx="1820">
                  <c:v>18.2</c:v>
                </c:pt>
                <c:pt idx="1821">
                  <c:v>18.2</c:v>
                </c:pt>
                <c:pt idx="1822">
                  <c:v>18.2</c:v>
                </c:pt>
                <c:pt idx="1823">
                  <c:v>18.2</c:v>
                </c:pt>
                <c:pt idx="1824">
                  <c:v>18.2</c:v>
                </c:pt>
                <c:pt idx="1825">
                  <c:v>18.3</c:v>
                </c:pt>
                <c:pt idx="1826">
                  <c:v>18.3</c:v>
                </c:pt>
                <c:pt idx="1827">
                  <c:v>18.3</c:v>
                </c:pt>
                <c:pt idx="1828">
                  <c:v>18.3</c:v>
                </c:pt>
                <c:pt idx="1829">
                  <c:v>18.3</c:v>
                </c:pt>
                <c:pt idx="1830">
                  <c:v>18.3</c:v>
                </c:pt>
                <c:pt idx="1831">
                  <c:v>18.3</c:v>
                </c:pt>
                <c:pt idx="1832">
                  <c:v>18.3</c:v>
                </c:pt>
                <c:pt idx="1833">
                  <c:v>18.3</c:v>
                </c:pt>
                <c:pt idx="1834">
                  <c:v>18.3</c:v>
                </c:pt>
                <c:pt idx="1835">
                  <c:v>18.399999999999999</c:v>
                </c:pt>
                <c:pt idx="1836">
                  <c:v>18.399999999999999</c:v>
                </c:pt>
                <c:pt idx="1837">
                  <c:v>18.399999999999999</c:v>
                </c:pt>
                <c:pt idx="1838">
                  <c:v>18.399999999999999</c:v>
                </c:pt>
                <c:pt idx="1839">
                  <c:v>18.399999999999999</c:v>
                </c:pt>
                <c:pt idx="1840">
                  <c:v>18.399999999999999</c:v>
                </c:pt>
                <c:pt idx="1841">
                  <c:v>18.399999999999999</c:v>
                </c:pt>
                <c:pt idx="1842">
                  <c:v>18.399999999999999</c:v>
                </c:pt>
                <c:pt idx="1843">
                  <c:v>18.399999999999999</c:v>
                </c:pt>
                <c:pt idx="1844">
                  <c:v>18.399999999999999</c:v>
                </c:pt>
                <c:pt idx="1845">
                  <c:v>18.5</c:v>
                </c:pt>
                <c:pt idx="1846">
                  <c:v>18.5</c:v>
                </c:pt>
                <c:pt idx="1847">
                  <c:v>18.5</c:v>
                </c:pt>
                <c:pt idx="1848">
                  <c:v>18.5</c:v>
                </c:pt>
                <c:pt idx="1849">
                  <c:v>18.5</c:v>
                </c:pt>
                <c:pt idx="1850">
                  <c:v>18.5</c:v>
                </c:pt>
                <c:pt idx="1851">
                  <c:v>18.5</c:v>
                </c:pt>
                <c:pt idx="1852">
                  <c:v>18.5</c:v>
                </c:pt>
                <c:pt idx="1853">
                  <c:v>18.5</c:v>
                </c:pt>
                <c:pt idx="1854">
                  <c:v>18.5</c:v>
                </c:pt>
                <c:pt idx="1855">
                  <c:v>18.600000000000001</c:v>
                </c:pt>
                <c:pt idx="1856">
                  <c:v>18.600000000000001</c:v>
                </c:pt>
                <c:pt idx="1857">
                  <c:v>18.600000000000001</c:v>
                </c:pt>
                <c:pt idx="1858">
                  <c:v>18.600000000000001</c:v>
                </c:pt>
                <c:pt idx="1859">
                  <c:v>18.600000000000001</c:v>
                </c:pt>
                <c:pt idx="1860">
                  <c:v>18.600000000000001</c:v>
                </c:pt>
                <c:pt idx="1861">
                  <c:v>18.600000000000001</c:v>
                </c:pt>
                <c:pt idx="1862">
                  <c:v>18.600000000000001</c:v>
                </c:pt>
                <c:pt idx="1863">
                  <c:v>18.600000000000001</c:v>
                </c:pt>
                <c:pt idx="1864">
                  <c:v>18.600000000000001</c:v>
                </c:pt>
                <c:pt idx="1865">
                  <c:v>18.7</c:v>
                </c:pt>
                <c:pt idx="1866">
                  <c:v>18.7</c:v>
                </c:pt>
                <c:pt idx="1867">
                  <c:v>18.7</c:v>
                </c:pt>
                <c:pt idx="1868">
                  <c:v>18.7</c:v>
                </c:pt>
                <c:pt idx="1869">
                  <c:v>18.7</c:v>
                </c:pt>
                <c:pt idx="1870">
                  <c:v>18.7</c:v>
                </c:pt>
                <c:pt idx="1871">
                  <c:v>18.7</c:v>
                </c:pt>
                <c:pt idx="1872">
                  <c:v>18.7</c:v>
                </c:pt>
                <c:pt idx="1873">
                  <c:v>18.7</c:v>
                </c:pt>
                <c:pt idx="1874">
                  <c:v>18.7</c:v>
                </c:pt>
                <c:pt idx="1875">
                  <c:v>18.8</c:v>
                </c:pt>
                <c:pt idx="1876">
                  <c:v>18.8</c:v>
                </c:pt>
                <c:pt idx="1877">
                  <c:v>18.8</c:v>
                </c:pt>
                <c:pt idx="1878">
                  <c:v>18.8</c:v>
                </c:pt>
                <c:pt idx="1879">
                  <c:v>18.8</c:v>
                </c:pt>
                <c:pt idx="1880">
                  <c:v>18.8</c:v>
                </c:pt>
                <c:pt idx="1881">
                  <c:v>18.8</c:v>
                </c:pt>
                <c:pt idx="1882">
                  <c:v>18.8</c:v>
                </c:pt>
                <c:pt idx="1883">
                  <c:v>18.8</c:v>
                </c:pt>
                <c:pt idx="1884">
                  <c:v>18.8</c:v>
                </c:pt>
                <c:pt idx="1885">
                  <c:v>18.899999999999999</c:v>
                </c:pt>
                <c:pt idx="1886">
                  <c:v>18.899999999999999</c:v>
                </c:pt>
                <c:pt idx="1887">
                  <c:v>18.899999999999999</c:v>
                </c:pt>
                <c:pt idx="1888">
                  <c:v>18.899999999999999</c:v>
                </c:pt>
                <c:pt idx="1889">
                  <c:v>18.899999999999999</c:v>
                </c:pt>
                <c:pt idx="1890">
                  <c:v>18.899999999999999</c:v>
                </c:pt>
                <c:pt idx="1891">
                  <c:v>18.899999999999999</c:v>
                </c:pt>
                <c:pt idx="1892">
                  <c:v>18.899999999999999</c:v>
                </c:pt>
                <c:pt idx="1893">
                  <c:v>18.899999999999999</c:v>
                </c:pt>
                <c:pt idx="1894">
                  <c:v>18.899999999999999</c:v>
                </c:pt>
                <c:pt idx="1895">
                  <c:v>19</c:v>
                </c:pt>
                <c:pt idx="1896">
                  <c:v>19</c:v>
                </c:pt>
                <c:pt idx="1897">
                  <c:v>19</c:v>
                </c:pt>
                <c:pt idx="1898">
                  <c:v>19</c:v>
                </c:pt>
                <c:pt idx="1899">
                  <c:v>19</c:v>
                </c:pt>
                <c:pt idx="1900">
                  <c:v>19</c:v>
                </c:pt>
                <c:pt idx="1901">
                  <c:v>19</c:v>
                </c:pt>
                <c:pt idx="1902">
                  <c:v>19</c:v>
                </c:pt>
                <c:pt idx="1903">
                  <c:v>19</c:v>
                </c:pt>
                <c:pt idx="1904">
                  <c:v>19</c:v>
                </c:pt>
                <c:pt idx="1905">
                  <c:v>19.100000000000001</c:v>
                </c:pt>
                <c:pt idx="1906">
                  <c:v>19.100000000000001</c:v>
                </c:pt>
                <c:pt idx="1907">
                  <c:v>19.100000000000001</c:v>
                </c:pt>
                <c:pt idx="1908">
                  <c:v>19.100000000000001</c:v>
                </c:pt>
                <c:pt idx="1909">
                  <c:v>19.100000000000001</c:v>
                </c:pt>
                <c:pt idx="1910">
                  <c:v>19.100000000000001</c:v>
                </c:pt>
                <c:pt idx="1911">
                  <c:v>19.100000000000001</c:v>
                </c:pt>
                <c:pt idx="1912">
                  <c:v>19.100000000000001</c:v>
                </c:pt>
                <c:pt idx="1913">
                  <c:v>19.100000000000001</c:v>
                </c:pt>
                <c:pt idx="1914">
                  <c:v>19.100000000000001</c:v>
                </c:pt>
                <c:pt idx="1915">
                  <c:v>19.2</c:v>
                </c:pt>
                <c:pt idx="1916">
                  <c:v>19.2</c:v>
                </c:pt>
                <c:pt idx="1917">
                  <c:v>19.2</c:v>
                </c:pt>
                <c:pt idx="1918">
                  <c:v>19.2</c:v>
                </c:pt>
                <c:pt idx="1919">
                  <c:v>19.2</c:v>
                </c:pt>
                <c:pt idx="1920">
                  <c:v>19.2</c:v>
                </c:pt>
                <c:pt idx="1921">
                  <c:v>19.2</c:v>
                </c:pt>
                <c:pt idx="1922">
                  <c:v>19.2</c:v>
                </c:pt>
                <c:pt idx="1923">
                  <c:v>19.2</c:v>
                </c:pt>
                <c:pt idx="1924">
                  <c:v>19.2</c:v>
                </c:pt>
                <c:pt idx="1925">
                  <c:v>19.3</c:v>
                </c:pt>
                <c:pt idx="1926">
                  <c:v>19.3</c:v>
                </c:pt>
                <c:pt idx="1927">
                  <c:v>19.3</c:v>
                </c:pt>
                <c:pt idx="1928">
                  <c:v>19.3</c:v>
                </c:pt>
                <c:pt idx="1929">
                  <c:v>19.3</c:v>
                </c:pt>
                <c:pt idx="1930">
                  <c:v>19.3</c:v>
                </c:pt>
                <c:pt idx="1931">
                  <c:v>19.3</c:v>
                </c:pt>
                <c:pt idx="1932">
                  <c:v>19.3</c:v>
                </c:pt>
                <c:pt idx="1933">
                  <c:v>19.3</c:v>
                </c:pt>
                <c:pt idx="1934">
                  <c:v>19.3</c:v>
                </c:pt>
                <c:pt idx="1935">
                  <c:v>19.399999999999999</c:v>
                </c:pt>
                <c:pt idx="1936">
                  <c:v>19.399999999999999</c:v>
                </c:pt>
                <c:pt idx="1937">
                  <c:v>19.399999999999999</c:v>
                </c:pt>
                <c:pt idx="1938">
                  <c:v>19.399999999999999</c:v>
                </c:pt>
                <c:pt idx="1939">
                  <c:v>19.399999999999999</c:v>
                </c:pt>
                <c:pt idx="1940">
                  <c:v>19.399999999999999</c:v>
                </c:pt>
                <c:pt idx="1941">
                  <c:v>19.399999999999999</c:v>
                </c:pt>
                <c:pt idx="1942">
                  <c:v>19.399999999999999</c:v>
                </c:pt>
                <c:pt idx="1943">
                  <c:v>19.399999999999999</c:v>
                </c:pt>
                <c:pt idx="1944">
                  <c:v>19.399999999999999</c:v>
                </c:pt>
                <c:pt idx="1945">
                  <c:v>19.5</c:v>
                </c:pt>
                <c:pt idx="1946">
                  <c:v>19.5</c:v>
                </c:pt>
                <c:pt idx="1947">
                  <c:v>19.5</c:v>
                </c:pt>
                <c:pt idx="1948">
                  <c:v>19.5</c:v>
                </c:pt>
                <c:pt idx="1949">
                  <c:v>19.5</c:v>
                </c:pt>
                <c:pt idx="1950">
                  <c:v>19.5</c:v>
                </c:pt>
                <c:pt idx="1951">
                  <c:v>19.5</c:v>
                </c:pt>
                <c:pt idx="1952">
                  <c:v>19.5</c:v>
                </c:pt>
                <c:pt idx="1953">
                  <c:v>19.5</c:v>
                </c:pt>
                <c:pt idx="1954">
                  <c:v>19.5</c:v>
                </c:pt>
                <c:pt idx="1955">
                  <c:v>19.600000000000001</c:v>
                </c:pt>
                <c:pt idx="1956">
                  <c:v>19.600000000000001</c:v>
                </c:pt>
                <c:pt idx="1957">
                  <c:v>19.600000000000001</c:v>
                </c:pt>
                <c:pt idx="1958">
                  <c:v>19.600000000000001</c:v>
                </c:pt>
                <c:pt idx="1959">
                  <c:v>19.600000000000001</c:v>
                </c:pt>
                <c:pt idx="1960">
                  <c:v>19.600000000000001</c:v>
                </c:pt>
                <c:pt idx="1961">
                  <c:v>19.600000000000001</c:v>
                </c:pt>
                <c:pt idx="1962">
                  <c:v>19.600000000000001</c:v>
                </c:pt>
                <c:pt idx="1963">
                  <c:v>19.600000000000001</c:v>
                </c:pt>
                <c:pt idx="1964">
                  <c:v>19.600000000000001</c:v>
                </c:pt>
                <c:pt idx="1965">
                  <c:v>19.7</c:v>
                </c:pt>
                <c:pt idx="1966">
                  <c:v>19.7</c:v>
                </c:pt>
                <c:pt idx="1967">
                  <c:v>19.7</c:v>
                </c:pt>
                <c:pt idx="1968">
                  <c:v>19.7</c:v>
                </c:pt>
                <c:pt idx="1969">
                  <c:v>19.7</c:v>
                </c:pt>
                <c:pt idx="1970">
                  <c:v>19.7</c:v>
                </c:pt>
                <c:pt idx="1971">
                  <c:v>19.7</c:v>
                </c:pt>
                <c:pt idx="1972">
                  <c:v>19.7</c:v>
                </c:pt>
                <c:pt idx="1973">
                  <c:v>19.7</c:v>
                </c:pt>
                <c:pt idx="1974">
                  <c:v>19.7</c:v>
                </c:pt>
                <c:pt idx="1975">
                  <c:v>19.8</c:v>
                </c:pt>
                <c:pt idx="1976">
                  <c:v>19.8</c:v>
                </c:pt>
                <c:pt idx="1977">
                  <c:v>19.8</c:v>
                </c:pt>
                <c:pt idx="1978">
                  <c:v>19.8</c:v>
                </c:pt>
                <c:pt idx="1979">
                  <c:v>19.8</c:v>
                </c:pt>
                <c:pt idx="1980">
                  <c:v>19.8</c:v>
                </c:pt>
                <c:pt idx="1981">
                  <c:v>19.8</c:v>
                </c:pt>
                <c:pt idx="1982">
                  <c:v>19.8</c:v>
                </c:pt>
                <c:pt idx="1983">
                  <c:v>19.8</c:v>
                </c:pt>
                <c:pt idx="1984">
                  <c:v>19.8</c:v>
                </c:pt>
                <c:pt idx="1985">
                  <c:v>19.899999999999999</c:v>
                </c:pt>
                <c:pt idx="1986">
                  <c:v>19.899999999999999</c:v>
                </c:pt>
                <c:pt idx="1987">
                  <c:v>19.899999999999999</c:v>
                </c:pt>
                <c:pt idx="1988">
                  <c:v>19.899999999999999</c:v>
                </c:pt>
                <c:pt idx="1989">
                  <c:v>19.899999999999999</c:v>
                </c:pt>
                <c:pt idx="1990">
                  <c:v>19.899999999999999</c:v>
                </c:pt>
                <c:pt idx="1991">
                  <c:v>19.899999999999999</c:v>
                </c:pt>
                <c:pt idx="1992">
                  <c:v>19.899999999999999</c:v>
                </c:pt>
                <c:pt idx="1993">
                  <c:v>19.899999999999999</c:v>
                </c:pt>
                <c:pt idx="1994">
                  <c:v>19.899999999999999</c:v>
                </c:pt>
                <c:pt idx="1995">
                  <c:v>20</c:v>
                </c:pt>
                <c:pt idx="1996">
                  <c:v>20</c:v>
                </c:pt>
                <c:pt idx="1997">
                  <c:v>20</c:v>
                </c:pt>
                <c:pt idx="1998">
                  <c:v>20</c:v>
                </c:pt>
                <c:pt idx="1999">
                  <c:v>20</c:v>
                </c:pt>
              </c:numCache>
            </c:numRef>
          </c:xVal>
          <c:yVal>
            <c:numRef>
              <c:f>spinout!$I$1:$I$2000</c:f>
              <c:numCache>
                <c:formatCode>0.00E+00</c:formatCode>
                <c:ptCount val="2000"/>
                <c:pt idx="0">
                  <c:v>1</c:v>
                </c:pt>
                <c:pt idx="1">
                  <c:v>0.98799999999999999</c:v>
                </c:pt>
                <c:pt idx="2">
                  <c:v>0.97700000000000009</c:v>
                </c:pt>
                <c:pt idx="3">
                  <c:v>0.96500000000000008</c:v>
                </c:pt>
                <c:pt idx="4">
                  <c:v>0.95400000000000007</c:v>
                </c:pt>
                <c:pt idx="5">
                  <c:v>0.94299999999999995</c:v>
                </c:pt>
                <c:pt idx="6">
                  <c:v>0.93300000000000005</c:v>
                </c:pt>
                <c:pt idx="7">
                  <c:v>0.92300000000000004</c:v>
                </c:pt>
                <c:pt idx="8">
                  <c:v>0.91300000000000003</c:v>
                </c:pt>
                <c:pt idx="9">
                  <c:v>0.90300000000000002</c:v>
                </c:pt>
                <c:pt idx="10">
                  <c:v>0.89300000000000002</c:v>
                </c:pt>
                <c:pt idx="11">
                  <c:v>0.88400000000000001</c:v>
                </c:pt>
                <c:pt idx="12">
                  <c:v>0.87400000000000011</c:v>
                </c:pt>
                <c:pt idx="13">
                  <c:v>0.8650000000000001</c:v>
                </c:pt>
                <c:pt idx="14">
                  <c:v>0.85600000000000009</c:v>
                </c:pt>
                <c:pt idx="15">
                  <c:v>0.84800000000000009</c:v>
                </c:pt>
                <c:pt idx="16">
                  <c:v>0.83900000000000008</c:v>
                </c:pt>
                <c:pt idx="17">
                  <c:v>0.83100000000000007</c:v>
                </c:pt>
                <c:pt idx="18">
                  <c:v>0.82299999999999995</c:v>
                </c:pt>
                <c:pt idx="19">
                  <c:v>0.81499999999999995</c:v>
                </c:pt>
                <c:pt idx="20">
                  <c:v>0.80700000000000005</c:v>
                </c:pt>
                <c:pt idx="21">
                  <c:v>0.79900000000000004</c:v>
                </c:pt>
                <c:pt idx="22">
                  <c:v>0.79100000000000004</c:v>
                </c:pt>
                <c:pt idx="23">
                  <c:v>0.78400000000000003</c:v>
                </c:pt>
                <c:pt idx="24">
                  <c:v>0.77700000000000014</c:v>
                </c:pt>
                <c:pt idx="25">
                  <c:v>0.77000000000000013</c:v>
                </c:pt>
                <c:pt idx="26">
                  <c:v>0.76300000000000012</c:v>
                </c:pt>
                <c:pt idx="27">
                  <c:v>0.75600000000000012</c:v>
                </c:pt>
                <c:pt idx="28">
                  <c:v>0.74900000000000011</c:v>
                </c:pt>
                <c:pt idx="29">
                  <c:v>0.7420000000000001</c:v>
                </c:pt>
                <c:pt idx="30">
                  <c:v>0.7360000000000001</c:v>
                </c:pt>
                <c:pt idx="31">
                  <c:v>0.72900000000000009</c:v>
                </c:pt>
                <c:pt idx="32">
                  <c:v>0.72300000000000009</c:v>
                </c:pt>
                <c:pt idx="33">
                  <c:v>0.71700000000000008</c:v>
                </c:pt>
                <c:pt idx="34">
                  <c:v>0.71100000000000008</c:v>
                </c:pt>
                <c:pt idx="35">
                  <c:v>0.70500000000000007</c:v>
                </c:pt>
                <c:pt idx="36">
                  <c:v>0.69899999999999995</c:v>
                </c:pt>
                <c:pt idx="37">
                  <c:v>0.69299999999999995</c:v>
                </c:pt>
                <c:pt idx="38">
                  <c:v>0.68700000000000017</c:v>
                </c:pt>
                <c:pt idx="39">
                  <c:v>0.68200000000000005</c:v>
                </c:pt>
                <c:pt idx="40">
                  <c:v>0.67600000000000016</c:v>
                </c:pt>
                <c:pt idx="41">
                  <c:v>0.67100000000000015</c:v>
                </c:pt>
                <c:pt idx="42">
                  <c:v>0.66500000000000015</c:v>
                </c:pt>
                <c:pt idx="43">
                  <c:v>0.66000000000000014</c:v>
                </c:pt>
                <c:pt idx="44">
                  <c:v>0.65500000000000014</c:v>
                </c:pt>
                <c:pt idx="45">
                  <c:v>0.65000000000000013</c:v>
                </c:pt>
                <c:pt idx="46">
                  <c:v>0.64500000000000013</c:v>
                </c:pt>
                <c:pt idx="47">
                  <c:v>0.64000000000000012</c:v>
                </c:pt>
                <c:pt idx="48">
                  <c:v>0.63500000000000012</c:v>
                </c:pt>
                <c:pt idx="49">
                  <c:v>0.63000000000000012</c:v>
                </c:pt>
                <c:pt idx="50">
                  <c:v>0.62500000000000011</c:v>
                </c:pt>
                <c:pt idx="51">
                  <c:v>0.62100000000000011</c:v>
                </c:pt>
                <c:pt idx="52">
                  <c:v>0.6160000000000001</c:v>
                </c:pt>
                <c:pt idx="53">
                  <c:v>0.6120000000000001</c:v>
                </c:pt>
                <c:pt idx="54">
                  <c:v>0.6070000000000001</c:v>
                </c:pt>
                <c:pt idx="55">
                  <c:v>0.60300000000000009</c:v>
                </c:pt>
                <c:pt idx="56">
                  <c:v>0.59899999999999998</c:v>
                </c:pt>
                <c:pt idx="57">
                  <c:v>0.59399999999999997</c:v>
                </c:pt>
                <c:pt idx="58">
                  <c:v>0.59</c:v>
                </c:pt>
                <c:pt idx="59">
                  <c:v>0.58599999999999997</c:v>
                </c:pt>
                <c:pt idx="60">
                  <c:v>0.58199999999999996</c:v>
                </c:pt>
                <c:pt idx="61">
                  <c:v>0.57800000000000007</c:v>
                </c:pt>
                <c:pt idx="62">
                  <c:v>0.57399999999999995</c:v>
                </c:pt>
                <c:pt idx="63">
                  <c:v>0.56999999999999995</c:v>
                </c:pt>
                <c:pt idx="64">
                  <c:v>0.56599999999999995</c:v>
                </c:pt>
                <c:pt idx="65">
                  <c:v>0.56200000000000017</c:v>
                </c:pt>
                <c:pt idx="66">
                  <c:v>0.55800000000000005</c:v>
                </c:pt>
                <c:pt idx="67">
                  <c:v>0.55500000000000005</c:v>
                </c:pt>
                <c:pt idx="68">
                  <c:v>0.55100000000000005</c:v>
                </c:pt>
                <c:pt idx="69">
                  <c:v>0.54700000000000004</c:v>
                </c:pt>
                <c:pt idx="70">
                  <c:v>0.54400000000000004</c:v>
                </c:pt>
                <c:pt idx="71">
                  <c:v>0.54</c:v>
                </c:pt>
                <c:pt idx="72">
                  <c:v>0.53700000000000003</c:v>
                </c:pt>
                <c:pt idx="73">
                  <c:v>0.53300000000000003</c:v>
                </c:pt>
                <c:pt idx="74">
                  <c:v>0.53</c:v>
                </c:pt>
                <c:pt idx="75">
                  <c:v>0.52700000000000002</c:v>
                </c:pt>
                <c:pt idx="76">
                  <c:v>0.52300000000000002</c:v>
                </c:pt>
                <c:pt idx="77">
                  <c:v>0.52</c:v>
                </c:pt>
                <c:pt idx="78">
                  <c:v>0.51700000000000002</c:v>
                </c:pt>
                <c:pt idx="79">
                  <c:v>0.51400000000000001</c:v>
                </c:pt>
                <c:pt idx="80">
                  <c:v>0.51100000000000001</c:v>
                </c:pt>
                <c:pt idx="81">
                  <c:v>0.50800000000000001</c:v>
                </c:pt>
                <c:pt idx="82">
                  <c:v>0.504</c:v>
                </c:pt>
                <c:pt idx="83">
                  <c:v>0.501</c:v>
                </c:pt>
                <c:pt idx="84">
                  <c:v>0.49800000000000005</c:v>
                </c:pt>
                <c:pt idx="85">
                  <c:v>0.49500000000000005</c:v>
                </c:pt>
                <c:pt idx="86">
                  <c:v>0.4930000000000001</c:v>
                </c:pt>
                <c:pt idx="87">
                  <c:v>0.49000000000000005</c:v>
                </c:pt>
                <c:pt idx="88">
                  <c:v>0.4870000000000001</c:v>
                </c:pt>
                <c:pt idx="89">
                  <c:v>0.4840000000000001</c:v>
                </c:pt>
                <c:pt idx="90">
                  <c:v>0.48100000000000004</c:v>
                </c:pt>
                <c:pt idx="91">
                  <c:v>0.47800000000000004</c:v>
                </c:pt>
                <c:pt idx="92">
                  <c:v>0.47600000000000003</c:v>
                </c:pt>
                <c:pt idx="93">
                  <c:v>0.47300000000000003</c:v>
                </c:pt>
                <c:pt idx="94">
                  <c:v>0.47000000000000003</c:v>
                </c:pt>
                <c:pt idx="95">
                  <c:v>0.46800000000000008</c:v>
                </c:pt>
                <c:pt idx="96">
                  <c:v>0.46500000000000002</c:v>
                </c:pt>
                <c:pt idx="97">
                  <c:v>0.46300000000000002</c:v>
                </c:pt>
                <c:pt idx="98">
                  <c:v>0.46</c:v>
                </c:pt>
                <c:pt idx="99">
                  <c:v>0.45700000000000002</c:v>
                </c:pt>
                <c:pt idx="100">
                  <c:v>0.45500000000000002</c:v>
                </c:pt>
                <c:pt idx="101">
                  <c:v>0.45300000000000001</c:v>
                </c:pt>
                <c:pt idx="102">
                  <c:v>0.45</c:v>
                </c:pt>
                <c:pt idx="103">
                  <c:v>0.44800000000000001</c:v>
                </c:pt>
                <c:pt idx="104">
                  <c:v>0.44500000000000001</c:v>
                </c:pt>
                <c:pt idx="105">
                  <c:v>0.443</c:v>
                </c:pt>
                <c:pt idx="106">
                  <c:v>0.441</c:v>
                </c:pt>
                <c:pt idx="107">
                  <c:v>0.43800000000000006</c:v>
                </c:pt>
                <c:pt idx="108">
                  <c:v>0.43600000000000005</c:v>
                </c:pt>
                <c:pt idx="109">
                  <c:v>0.43400000000000005</c:v>
                </c:pt>
                <c:pt idx="110">
                  <c:v>0.43100000000000011</c:v>
                </c:pt>
                <c:pt idx="111">
                  <c:v>0.4290000000000001</c:v>
                </c:pt>
                <c:pt idx="112">
                  <c:v>0.4270000000000001</c:v>
                </c:pt>
                <c:pt idx="113">
                  <c:v>0.4250000000000001</c:v>
                </c:pt>
                <c:pt idx="114">
                  <c:v>0.4230000000000001</c:v>
                </c:pt>
                <c:pt idx="115">
                  <c:v>0.4210000000000001</c:v>
                </c:pt>
                <c:pt idx="116">
                  <c:v>0.41800000000000004</c:v>
                </c:pt>
                <c:pt idx="117">
                  <c:v>0.41600000000000004</c:v>
                </c:pt>
                <c:pt idx="118">
                  <c:v>0.41400000000000003</c:v>
                </c:pt>
                <c:pt idx="119">
                  <c:v>0.41200000000000003</c:v>
                </c:pt>
                <c:pt idx="120">
                  <c:v>0.41000000000000003</c:v>
                </c:pt>
                <c:pt idx="121">
                  <c:v>0.40800000000000003</c:v>
                </c:pt>
                <c:pt idx="122">
                  <c:v>0.40600000000000008</c:v>
                </c:pt>
                <c:pt idx="123">
                  <c:v>0.40400000000000008</c:v>
                </c:pt>
                <c:pt idx="124">
                  <c:v>0.40200000000000002</c:v>
                </c:pt>
                <c:pt idx="125">
                  <c:v>0.4</c:v>
                </c:pt>
                <c:pt idx="126">
                  <c:v>0.39900000000000008</c:v>
                </c:pt>
                <c:pt idx="127">
                  <c:v>0.39700000000000008</c:v>
                </c:pt>
                <c:pt idx="128">
                  <c:v>0.39500000000000007</c:v>
                </c:pt>
                <c:pt idx="129">
                  <c:v>0.39300000000000007</c:v>
                </c:pt>
                <c:pt idx="130">
                  <c:v>0.39100000000000007</c:v>
                </c:pt>
                <c:pt idx="131">
                  <c:v>0.38900000000000007</c:v>
                </c:pt>
                <c:pt idx="132">
                  <c:v>0.38700000000000007</c:v>
                </c:pt>
                <c:pt idx="133">
                  <c:v>0.38600000000000007</c:v>
                </c:pt>
                <c:pt idx="134">
                  <c:v>0.38400000000000006</c:v>
                </c:pt>
                <c:pt idx="135">
                  <c:v>0.38200000000000006</c:v>
                </c:pt>
                <c:pt idx="136">
                  <c:v>0.38000000000000006</c:v>
                </c:pt>
                <c:pt idx="137">
                  <c:v>0.37900000000000006</c:v>
                </c:pt>
                <c:pt idx="138">
                  <c:v>0.37700000000000006</c:v>
                </c:pt>
                <c:pt idx="139">
                  <c:v>0.37500000000000006</c:v>
                </c:pt>
                <c:pt idx="140">
                  <c:v>0.37400000000000005</c:v>
                </c:pt>
                <c:pt idx="141">
                  <c:v>0.37200000000000005</c:v>
                </c:pt>
                <c:pt idx="142">
                  <c:v>0.37000000000000005</c:v>
                </c:pt>
                <c:pt idx="143">
                  <c:v>0.36900000000000011</c:v>
                </c:pt>
                <c:pt idx="144">
                  <c:v>0.3670000000000001</c:v>
                </c:pt>
                <c:pt idx="145">
                  <c:v>0.3650000000000001</c:v>
                </c:pt>
                <c:pt idx="146">
                  <c:v>0.3640000000000001</c:v>
                </c:pt>
                <c:pt idx="147">
                  <c:v>0.3620000000000001</c:v>
                </c:pt>
                <c:pt idx="148">
                  <c:v>0.3610000000000001</c:v>
                </c:pt>
                <c:pt idx="149">
                  <c:v>0.3590000000000001</c:v>
                </c:pt>
                <c:pt idx="150">
                  <c:v>0.35800000000000004</c:v>
                </c:pt>
                <c:pt idx="151">
                  <c:v>0.35600000000000004</c:v>
                </c:pt>
                <c:pt idx="152">
                  <c:v>0.35500000000000004</c:v>
                </c:pt>
                <c:pt idx="153">
                  <c:v>0.35300000000000004</c:v>
                </c:pt>
                <c:pt idx="154">
                  <c:v>0.35200000000000004</c:v>
                </c:pt>
                <c:pt idx="155">
                  <c:v>0.35000000000000003</c:v>
                </c:pt>
                <c:pt idx="156">
                  <c:v>0.34900000000000003</c:v>
                </c:pt>
                <c:pt idx="157">
                  <c:v>0.34700000000000003</c:v>
                </c:pt>
                <c:pt idx="158">
                  <c:v>0.34600000000000003</c:v>
                </c:pt>
                <c:pt idx="159">
                  <c:v>0.34400000000000003</c:v>
                </c:pt>
                <c:pt idx="160">
                  <c:v>0.34300000000000008</c:v>
                </c:pt>
                <c:pt idx="161">
                  <c:v>0.34100000000000008</c:v>
                </c:pt>
                <c:pt idx="162">
                  <c:v>0.34</c:v>
                </c:pt>
                <c:pt idx="163">
                  <c:v>0.33900000000000008</c:v>
                </c:pt>
                <c:pt idx="164">
                  <c:v>0.33700000000000008</c:v>
                </c:pt>
                <c:pt idx="165">
                  <c:v>0.33600000000000008</c:v>
                </c:pt>
                <c:pt idx="166">
                  <c:v>0.33500000000000008</c:v>
                </c:pt>
                <c:pt idx="167">
                  <c:v>0.33300000000000007</c:v>
                </c:pt>
                <c:pt idx="168">
                  <c:v>0.33200000000000007</c:v>
                </c:pt>
                <c:pt idx="169">
                  <c:v>0.33100000000000007</c:v>
                </c:pt>
                <c:pt idx="170">
                  <c:v>0.32900000000000007</c:v>
                </c:pt>
                <c:pt idx="171">
                  <c:v>0.32800000000000007</c:v>
                </c:pt>
                <c:pt idx="172">
                  <c:v>0.32700000000000007</c:v>
                </c:pt>
                <c:pt idx="173">
                  <c:v>0.32500000000000007</c:v>
                </c:pt>
                <c:pt idx="174">
                  <c:v>0.32400000000000007</c:v>
                </c:pt>
                <c:pt idx="175">
                  <c:v>0.32300000000000006</c:v>
                </c:pt>
                <c:pt idx="176">
                  <c:v>0.32200000000000006</c:v>
                </c:pt>
                <c:pt idx="177">
                  <c:v>0.32000000000000006</c:v>
                </c:pt>
                <c:pt idx="178">
                  <c:v>0.31900000000000006</c:v>
                </c:pt>
                <c:pt idx="179">
                  <c:v>0.31800000000000006</c:v>
                </c:pt>
                <c:pt idx="180">
                  <c:v>0.31700000000000006</c:v>
                </c:pt>
                <c:pt idx="181">
                  <c:v>0.31600000000000006</c:v>
                </c:pt>
                <c:pt idx="182">
                  <c:v>0.31400000000000006</c:v>
                </c:pt>
                <c:pt idx="183">
                  <c:v>0.31300000000000006</c:v>
                </c:pt>
                <c:pt idx="184">
                  <c:v>0.31200000000000006</c:v>
                </c:pt>
                <c:pt idx="185">
                  <c:v>0.31100000000000005</c:v>
                </c:pt>
                <c:pt idx="186">
                  <c:v>0.31000000000000005</c:v>
                </c:pt>
                <c:pt idx="187">
                  <c:v>0.30900000000000005</c:v>
                </c:pt>
                <c:pt idx="188">
                  <c:v>0.30800000000000005</c:v>
                </c:pt>
                <c:pt idx="189">
                  <c:v>0.30600000000000011</c:v>
                </c:pt>
                <c:pt idx="190">
                  <c:v>0.3050000000000001</c:v>
                </c:pt>
                <c:pt idx="191">
                  <c:v>0.3040000000000001</c:v>
                </c:pt>
                <c:pt idx="192">
                  <c:v>0.3030000000000001</c:v>
                </c:pt>
                <c:pt idx="193">
                  <c:v>0.3020000000000001</c:v>
                </c:pt>
                <c:pt idx="194">
                  <c:v>0.3010000000000001</c:v>
                </c:pt>
                <c:pt idx="195">
                  <c:v>0.30000000000000004</c:v>
                </c:pt>
                <c:pt idx="196">
                  <c:v>0.2990000000000001</c:v>
                </c:pt>
                <c:pt idx="197">
                  <c:v>0.2980000000000001</c:v>
                </c:pt>
                <c:pt idx="198">
                  <c:v>0.2970000000000001</c:v>
                </c:pt>
                <c:pt idx="199">
                  <c:v>0.2960000000000001</c:v>
                </c:pt>
                <c:pt idx="200">
                  <c:v>0.29400000000000004</c:v>
                </c:pt>
                <c:pt idx="201">
                  <c:v>0.29300000000000004</c:v>
                </c:pt>
                <c:pt idx="202">
                  <c:v>0.29200000000000004</c:v>
                </c:pt>
                <c:pt idx="203">
                  <c:v>0.29100000000000004</c:v>
                </c:pt>
                <c:pt idx="204">
                  <c:v>0.29000000000000004</c:v>
                </c:pt>
                <c:pt idx="205">
                  <c:v>0.28900000000000003</c:v>
                </c:pt>
                <c:pt idx="206">
                  <c:v>0.28800000000000003</c:v>
                </c:pt>
                <c:pt idx="207">
                  <c:v>0.28700000000000003</c:v>
                </c:pt>
                <c:pt idx="208">
                  <c:v>0.28600000000000003</c:v>
                </c:pt>
                <c:pt idx="209">
                  <c:v>0.28500000000000003</c:v>
                </c:pt>
                <c:pt idx="210">
                  <c:v>0.28400000000000003</c:v>
                </c:pt>
                <c:pt idx="211">
                  <c:v>0.28300000000000003</c:v>
                </c:pt>
                <c:pt idx="212">
                  <c:v>0.28300000000000003</c:v>
                </c:pt>
                <c:pt idx="213">
                  <c:v>0.28200000000000003</c:v>
                </c:pt>
                <c:pt idx="214">
                  <c:v>0.28100000000000008</c:v>
                </c:pt>
                <c:pt idx="215">
                  <c:v>0.28000000000000008</c:v>
                </c:pt>
                <c:pt idx="216">
                  <c:v>0.27900000000000008</c:v>
                </c:pt>
                <c:pt idx="217">
                  <c:v>0.27800000000000002</c:v>
                </c:pt>
                <c:pt idx="218">
                  <c:v>0.27700000000000002</c:v>
                </c:pt>
                <c:pt idx="219">
                  <c:v>0.27600000000000002</c:v>
                </c:pt>
                <c:pt idx="220">
                  <c:v>0.27500000000000002</c:v>
                </c:pt>
                <c:pt idx="221">
                  <c:v>0.27400000000000002</c:v>
                </c:pt>
                <c:pt idx="222">
                  <c:v>0.27300000000000002</c:v>
                </c:pt>
                <c:pt idx="223">
                  <c:v>0.27200000000000002</c:v>
                </c:pt>
                <c:pt idx="224">
                  <c:v>0.27200000000000002</c:v>
                </c:pt>
                <c:pt idx="225">
                  <c:v>0.27100000000000002</c:v>
                </c:pt>
                <c:pt idx="226">
                  <c:v>0.27</c:v>
                </c:pt>
                <c:pt idx="227">
                  <c:v>0.26900000000000002</c:v>
                </c:pt>
                <c:pt idx="228">
                  <c:v>0.26800000000000002</c:v>
                </c:pt>
                <c:pt idx="229">
                  <c:v>0.26700000000000002</c:v>
                </c:pt>
                <c:pt idx="230">
                  <c:v>0.26600000000000001</c:v>
                </c:pt>
                <c:pt idx="231">
                  <c:v>0.26500000000000001</c:v>
                </c:pt>
                <c:pt idx="232">
                  <c:v>0.26500000000000001</c:v>
                </c:pt>
                <c:pt idx="233">
                  <c:v>0.26400000000000001</c:v>
                </c:pt>
                <c:pt idx="234">
                  <c:v>0.26300000000000001</c:v>
                </c:pt>
                <c:pt idx="235">
                  <c:v>0.26200000000000001</c:v>
                </c:pt>
                <c:pt idx="236">
                  <c:v>0.26100000000000001</c:v>
                </c:pt>
                <c:pt idx="237">
                  <c:v>0.26</c:v>
                </c:pt>
                <c:pt idx="238">
                  <c:v>0.26</c:v>
                </c:pt>
                <c:pt idx="239">
                  <c:v>0.25900000000000001</c:v>
                </c:pt>
                <c:pt idx="240">
                  <c:v>0.25800000000000001</c:v>
                </c:pt>
                <c:pt idx="241">
                  <c:v>0.25700000000000001</c:v>
                </c:pt>
                <c:pt idx="242">
                  <c:v>0.25600000000000001</c:v>
                </c:pt>
                <c:pt idx="243">
                  <c:v>0.25600000000000001</c:v>
                </c:pt>
                <c:pt idx="244">
                  <c:v>0.255</c:v>
                </c:pt>
                <c:pt idx="245">
                  <c:v>0.254</c:v>
                </c:pt>
                <c:pt idx="246">
                  <c:v>0.253</c:v>
                </c:pt>
                <c:pt idx="247">
                  <c:v>0.253</c:v>
                </c:pt>
                <c:pt idx="248">
                  <c:v>0.252</c:v>
                </c:pt>
                <c:pt idx="249">
                  <c:v>0.251</c:v>
                </c:pt>
                <c:pt idx="250">
                  <c:v>0.25</c:v>
                </c:pt>
                <c:pt idx="251">
                  <c:v>0.25</c:v>
                </c:pt>
                <c:pt idx="252">
                  <c:v>0.24900000000000003</c:v>
                </c:pt>
                <c:pt idx="253">
                  <c:v>0.24800000000000003</c:v>
                </c:pt>
                <c:pt idx="254">
                  <c:v>0.24700000000000003</c:v>
                </c:pt>
                <c:pt idx="255">
                  <c:v>0.24700000000000003</c:v>
                </c:pt>
                <c:pt idx="256">
                  <c:v>0.24600000000000002</c:v>
                </c:pt>
                <c:pt idx="257">
                  <c:v>0.24500000000000002</c:v>
                </c:pt>
                <c:pt idx="258">
                  <c:v>0.24400000000000002</c:v>
                </c:pt>
                <c:pt idx="259">
                  <c:v>0.24400000000000002</c:v>
                </c:pt>
                <c:pt idx="260">
                  <c:v>0.24300000000000002</c:v>
                </c:pt>
                <c:pt idx="261">
                  <c:v>0.24200000000000002</c:v>
                </c:pt>
                <c:pt idx="262">
                  <c:v>0.24200000000000002</c:v>
                </c:pt>
                <c:pt idx="263">
                  <c:v>0.24100000000000002</c:v>
                </c:pt>
                <c:pt idx="264">
                  <c:v>0.24000000000000002</c:v>
                </c:pt>
                <c:pt idx="265">
                  <c:v>0.24000000000000002</c:v>
                </c:pt>
                <c:pt idx="266">
                  <c:v>0.23900000000000002</c:v>
                </c:pt>
                <c:pt idx="267">
                  <c:v>0.23800000000000002</c:v>
                </c:pt>
                <c:pt idx="268">
                  <c:v>0.23800000000000002</c:v>
                </c:pt>
                <c:pt idx="269">
                  <c:v>0.23700000000000002</c:v>
                </c:pt>
                <c:pt idx="270">
                  <c:v>0.23600000000000002</c:v>
                </c:pt>
                <c:pt idx="271">
                  <c:v>0.23600000000000002</c:v>
                </c:pt>
                <c:pt idx="272">
                  <c:v>0.23500000000000001</c:v>
                </c:pt>
                <c:pt idx="273">
                  <c:v>0.23400000000000001</c:v>
                </c:pt>
                <c:pt idx="274">
                  <c:v>0.23400000000000001</c:v>
                </c:pt>
                <c:pt idx="275">
                  <c:v>0.23300000000000001</c:v>
                </c:pt>
                <c:pt idx="276">
                  <c:v>0.23200000000000001</c:v>
                </c:pt>
                <c:pt idx="277">
                  <c:v>0.23200000000000001</c:v>
                </c:pt>
                <c:pt idx="278">
                  <c:v>0.23100000000000001</c:v>
                </c:pt>
                <c:pt idx="279">
                  <c:v>0.23</c:v>
                </c:pt>
                <c:pt idx="280">
                  <c:v>0.23</c:v>
                </c:pt>
                <c:pt idx="281">
                  <c:v>0.22900000000000001</c:v>
                </c:pt>
                <c:pt idx="282">
                  <c:v>0.22800000000000001</c:v>
                </c:pt>
                <c:pt idx="283">
                  <c:v>0.22800000000000001</c:v>
                </c:pt>
                <c:pt idx="284">
                  <c:v>0.22700000000000001</c:v>
                </c:pt>
                <c:pt idx="285">
                  <c:v>0.22700000000000001</c:v>
                </c:pt>
                <c:pt idx="286">
                  <c:v>0.22600000000000001</c:v>
                </c:pt>
                <c:pt idx="287">
                  <c:v>0.22500000000000001</c:v>
                </c:pt>
                <c:pt idx="288">
                  <c:v>0.22500000000000001</c:v>
                </c:pt>
                <c:pt idx="289">
                  <c:v>0.224</c:v>
                </c:pt>
                <c:pt idx="290">
                  <c:v>0.224</c:v>
                </c:pt>
                <c:pt idx="291">
                  <c:v>0.223</c:v>
                </c:pt>
                <c:pt idx="292">
                  <c:v>0.222</c:v>
                </c:pt>
                <c:pt idx="293">
                  <c:v>0.222</c:v>
                </c:pt>
                <c:pt idx="294">
                  <c:v>0.221</c:v>
                </c:pt>
                <c:pt idx="295">
                  <c:v>0.221</c:v>
                </c:pt>
                <c:pt idx="296">
                  <c:v>0.22</c:v>
                </c:pt>
                <c:pt idx="297">
                  <c:v>0.21900000000000003</c:v>
                </c:pt>
                <c:pt idx="298">
                  <c:v>0.21900000000000003</c:v>
                </c:pt>
                <c:pt idx="299">
                  <c:v>0.21800000000000003</c:v>
                </c:pt>
                <c:pt idx="300">
                  <c:v>0.21800000000000003</c:v>
                </c:pt>
                <c:pt idx="301">
                  <c:v>0.21700000000000003</c:v>
                </c:pt>
                <c:pt idx="302">
                  <c:v>0.21700000000000003</c:v>
                </c:pt>
                <c:pt idx="303">
                  <c:v>0.21600000000000003</c:v>
                </c:pt>
                <c:pt idx="304">
                  <c:v>0.21500000000000002</c:v>
                </c:pt>
                <c:pt idx="305">
                  <c:v>0.21500000000000002</c:v>
                </c:pt>
                <c:pt idx="306">
                  <c:v>0.21400000000000002</c:v>
                </c:pt>
                <c:pt idx="307">
                  <c:v>0.21400000000000002</c:v>
                </c:pt>
                <c:pt idx="308">
                  <c:v>0.21300000000000002</c:v>
                </c:pt>
                <c:pt idx="309">
                  <c:v>0.21300000000000002</c:v>
                </c:pt>
                <c:pt idx="310">
                  <c:v>0.21200000000000002</c:v>
                </c:pt>
                <c:pt idx="311">
                  <c:v>0.21200000000000002</c:v>
                </c:pt>
                <c:pt idx="312">
                  <c:v>0.21100000000000002</c:v>
                </c:pt>
                <c:pt idx="313">
                  <c:v>0.21100000000000002</c:v>
                </c:pt>
                <c:pt idx="314">
                  <c:v>0.21000000000000002</c:v>
                </c:pt>
                <c:pt idx="315">
                  <c:v>0.21000000000000002</c:v>
                </c:pt>
                <c:pt idx="316">
                  <c:v>0.20900000000000002</c:v>
                </c:pt>
                <c:pt idx="317">
                  <c:v>0.20800000000000002</c:v>
                </c:pt>
                <c:pt idx="318">
                  <c:v>0.20800000000000002</c:v>
                </c:pt>
                <c:pt idx="319">
                  <c:v>0.20700000000000002</c:v>
                </c:pt>
                <c:pt idx="320">
                  <c:v>0.20700000000000002</c:v>
                </c:pt>
                <c:pt idx="321">
                  <c:v>0.20600000000000002</c:v>
                </c:pt>
                <c:pt idx="322">
                  <c:v>0.20600000000000002</c:v>
                </c:pt>
                <c:pt idx="323">
                  <c:v>0.20500000000000002</c:v>
                </c:pt>
                <c:pt idx="324">
                  <c:v>0.20500000000000002</c:v>
                </c:pt>
                <c:pt idx="325">
                  <c:v>0.20400000000000001</c:v>
                </c:pt>
                <c:pt idx="326">
                  <c:v>0.20400000000000001</c:v>
                </c:pt>
                <c:pt idx="327">
                  <c:v>0.20300000000000001</c:v>
                </c:pt>
                <c:pt idx="328">
                  <c:v>0.20300000000000001</c:v>
                </c:pt>
                <c:pt idx="329">
                  <c:v>0.20200000000000001</c:v>
                </c:pt>
                <c:pt idx="330">
                  <c:v>0.20200000000000001</c:v>
                </c:pt>
                <c:pt idx="331">
                  <c:v>0.20100000000000001</c:v>
                </c:pt>
                <c:pt idx="332">
                  <c:v>0.20100000000000001</c:v>
                </c:pt>
                <c:pt idx="333">
                  <c:v>0.2</c:v>
                </c:pt>
                <c:pt idx="334">
                  <c:v>0.2</c:v>
                </c:pt>
                <c:pt idx="335">
                  <c:v>0.2</c:v>
                </c:pt>
                <c:pt idx="336">
                  <c:v>0.19900000000000001</c:v>
                </c:pt>
                <c:pt idx="337">
                  <c:v>0.19900000000000001</c:v>
                </c:pt>
                <c:pt idx="338">
                  <c:v>0.19800000000000001</c:v>
                </c:pt>
                <c:pt idx="339">
                  <c:v>0.19800000000000001</c:v>
                </c:pt>
                <c:pt idx="340">
                  <c:v>0.19700000000000001</c:v>
                </c:pt>
                <c:pt idx="341">
                  <c:v>0.19700000000000001</c:v>
                </c:pt>
                <c:pt idx="342">
                  <c:v>0.19600000000000001</c:v>
                </c:pt>
                <c:pt idx="343">
                  <c:v>0.19600000000000001</c:v>
                </c:pt>
                <c:pt idx="344">
                  <c:v>0.19500000000000001</c:v>
                </c:pt>
                <c:pt idx="345">
                  <c:v>0.19500000000000001</c:v>
                </c:pt>
                <c:pt idx="346">
                  <c:v>0.19400000000000001</c:v>
                </c:pt>
                <c:pt idx="347">
                  <c:v>0.19400000000000001</c:v>
                </c:pt>
                <c:pt idx="348">
                  <c:v>0.193</c:v>
                </c:pt>
                <c:pt idx="349">
                  <c:v>0.193</c:v>
                </c:pt>
                <c:pt idx="350">
                  <c:v>0.193</c:v>
                </c:pt>
                <c:pt idx="351">
                  <c:v>0.192</c:v>
                </c:pt>
                <c:pt idx="352">
                  <c:v>0.192</c:v>
                </c:pt>
                <c:pt idx="353">
                  <c:v>0.191</c:v>
                </c:pt>
                <c:pt idx="354">
                  <c:v>0.191</c:v>
                </c:pt>
                <c:pt idx="355">
                  <c:v>0.19</c:v>
                </c:pt>
                <c:pt idx="356">
                  <c:v>0.19</c:v>
                </c:pt>
                <c:pt idx="357">
                  <c:v>0.19</c:v>
                </c:pt>
                <c:pt idx="358">
                  <c:v>0.18900000000000003</c:v>
                </c:pt>
                <c:pt idx="359">
                  <c:v>0.18900000000000003</c:v>
                </c:pt>
                <c:pt idx="360">
                  <c:v>0.18800000000000003</c:v>
                </c:pt>
                <c:pt idx="361">
                  <c:v>0.18800000000000003</c:v>
                </c:pt>
                <c:pt idx="362">
                  <c:v>0.18700000000000003</c:v>
                </c:pt>
                <c:pt idx="363">
                  <c:v>0.18700000000000003</c:v>
                </c:pt>
                <c:pt idx="364">
                  <c:v>0.18700000000000003</c:v>
                </c:pt>
                <c:pt idx="365">
                  <c:v>0.18600000000000003</c:v>
                </c:pt>
                <c:pt idx="366">
                  <c:v>0.18600000000000003</c:v>
                </c:pt>
                <c:pt idx="367">
                  <c:v>0.18500000000000003</c:v>
                </c:pt>
                <c:pt idx="368">
                  <c:v>0.18500000000000003</c:v>
                </c:pt>
                <c:pt idx="369">
                  <c:v>0.18500000000000003</c:v>
                </c:pt>
                <c:pt idx="370">
                  <c:v>0.18400000000000002</c:v>
                </c:pt>
                <c:pt idx="371">
                  <c:v>0.18400000000000002</c:v>
                </c:pt>
                <c:pt idx="372">
                  <c:v>0.18300000000000002</c:v>
                </c:pt>
                <c:pt idx="373">
                  <c:v>0.18300000000000002</c:v>
                </c:pt>
                <c:pt idx="374">
                  <c:v>0.18200000000000002</c:v>
                </c:pt>
                <c:pt idx="375">
                  <c:v>0.18200000000000002</c:v>
                </c:pt>
                <c:pt idx="376">
                  <c:v>0.18200000000000002</c:v>
                </c:pt>
                <c:pt idx="377">
                  <c:v>0.18100000000000002</c:v>
                </c:pt>
                <c:pt idx="378">
                  <c:v>0.18100000000000002</c:v>
                </c:pt>
                <c:pt idx="379">
                  <c:v>0.18100000000000002</c:v>
                </c:pt>
                <c:pt idx="380">
                  <c:v>0.18000000000000002</c:v>
                </c:pt>
                <c:pt idx="381">
                  <c:v>0.18000000000000002</c:v>
                </c:pt>
                <c:pt idx="382">
                  <c:v>0.17900000000000002</c:v>
                </c:pt>
                <c:pt idx="383">
                  <c:v>0.17900000000000002</c:v>
                </c:pt>
                <c:pt idx="384">
                  <c:v>0.17900000000000002</c:v>
                </c:pt>
                <c:pt idx="385">
                  <c:v>0.17800000000000002</c:v>
                </c:pt>
                <c:pt idx="386">
                  <c:v>0.17800000000000002</c:v>
                </c:pt>
                <c:pt idx="387">
                  <c:v>0.17700000000000002</c:v>
                </c:pt>
                <c:pt idx="388">
                  <c:v>0.17700000000000002</c:v>
                </c:pt>
                <c:pt idx="389">
                  <c:v>0.17700000000000002</c:v>
                </c:pt>
                <c:pt idx="390">
                  <c:v>0.17600000000000002</c:v>
                </c:pt>
                <c:pt idx="391">
                  <c:v>0.17600000000000002</c:v>
                </c:pt>
                <c:pt idx="392">
                  <c:v>0.17600000000000002</c:v>
                </c:pt>
                <c:pt idx="393">
                  <c:v>0.17500000000000002</c:v>
                </c:pt>
                <c:pt idx="394">
                  <c:v>0.17500000000000002</c:v>
                </c:pt>
                <c:pt idx="395">
                  <c:v>0.17400000000000002</c:v>
                </c:pt>
                <c:pt idx="396">
                  <c:v>0.17400000000000002</c:v>
                </c:pt>
                <c:pt idx="397">
                  <c:v>0.17400000000000002</c:v>
                </c:pt>
                <c:pt idx="398">
                  <c:v>0.17300000000000001</c:v>
                </c:pt>
                <c:pt idx="399">
                  <c:v>0.17300000000000001</c:v>
                </c:pt>
                <c:pt idx="400">
                  <c:v>0.17300000000000001</c:v>
                </c:pt>
                <c:pt idx="401">
                  <c:v>0.17200000000000001</c:v>
                </c:pt>
                <c:pt idx="402">
                  <c:v>0.17200000000000001</c:v>
                </c:pt>
                <c:pt idx="403">
                  <c:v>0.17200000000000001</c:v>
                </c:pt>
                <c:pt idx="404">
                  <c:v>0.17100000000000001</c:v>
                </c:pt>
                <c:pt idx="405">
                  <c:v>0.17100000000000001</c:v>
                </c:pt>
                <c:pt idx="406">
                  <c:v>0.17100000000000001</c:v>
                </c:pt>
                <c:pt idx="407">
                  <c:v>0.17</c:v>
                </c:pt>
                <c:pt idx="408">
                  <c:v>0.17</c:v>
                </c:pt>
                <c:pt idx="409">
                  <c:v>0.17</c:v>
                </c:pt>
                <c:pt idx="410">
                  <c:v>0.16900000000000001</c:v>
                </c:pt>
                <c:pt idx="411">
                  <c:v>0.16900000000000001</c:v>
                </c:pt>
                <c:pt idx="412">
                  <c:v>0.16900000000000001</c:v>
                </c:pt>
                <c:pt idx="413">
                  <c:v>0.16800000000000001</c:v>
                </c:pt>
                <c:pt idx="414">
                  <c:v>0.16800000000000001</c:v>
                </c:pt>
                <c:pt idx="415">
                  <c:v>0.16700000000000001</c:v>
                </c:pt>
                <c:pt idx="416">
                  <c:v>0.16700000000000001</c:v>
                </c:pt>
                <c:pt idx="417">
                  <c:v>0.16700000000000001</c:v>
                </c:pt>
                <c:pt idx="418">
                  <c:v>0.16600000000000001</c:v>
                </c:pt>
                <c:pt idx="419">
                  <c:v>0.16600000000000001</c:v>
                </c:pt>
                <c:pt idx="420">
                  <c:v>0.16600000000000001</c:v>
                </c:pt>
                <c:pt idx="421">
                  <c:v>0.16500000000000001</c:v>
                </c:pt>
                <c:pt idx="422">
                  <c:v>0.16500000000000001</c:v>
                </c:pt>
                <c:pt idx="423">
                  <c:v>0.16500000000000001</c:v>
                </c:pt>
                <c:pt idx="424">
                  <c:v>0.16500000000000001</c:v>
                </c:pt>
                <c:pt idx="425">
                  <c:v>0.16400000000000001</c:v>
                </c:pt>
                <c:pt idx="426">
                  <c:v>0.16400000000000001</c:v>
                </c:pt>
                <c:pt idx="427">
                  <c:v>0.16400000000000001</c:v>
                </c:pt>
                <c:pt idx="428">
                  <c:v>0.16300000000000001</c:v>
                </c:pt>
                <c:pt idx="429">
                  <c:v>0.16300000000000001</c:v>
                </c:pt>
                <c:pt idx="430">
                  <c:v>0.16300000000000001</c:v>
                </c:pt>
                <c:pt idx="431">
                  <c:v>0.16200000000000001</c:v>
                </c:pt>
                <c:pt idx="432">
                  <c:v>0.16200000000000001</c:v>
                </c:pt>
                <c:pt idx="433">
                  <c:v>0.16200000000000001</c:v>
                </c:pt>
                <c:pt idx="434">
                  <c:v>0.161</c:v>
                </c:pt>
                <c:pt idx="435">
                  <c:v>0.161</c:v>
                </c:pt>
                <c:pt idx="436">
                  <c:v>0.161</c:v>
                </c:pt>
                <c:pt idx="437">
                  <c:v>0.16</c:v>
                </c:pt>
                <c:pt idx="438">
                  <c:v>0.16</c:v>
                </c:pt>
                <c:pt idx="439">
                  <c:v>0.16</c:v>
                </c:pt>
                <c:pt idx="440">
                  <c:v>0.15900000000000003</c:v>
                </c:pt>
                <c:pt idx="441">
                  <c:v>0.15900000000000003</c:v>
                </c:pt>
                <c:pt idx="442">
                  <c:v>0.15900000000000003</c:v>
                </c:pt>
                <c:pt idx="443">
                  <c:v>0.15900000000000003</c:v>
                </c:pt>
                <c:pt idx="444">
                  <c:v>0.15800000000000003</c:v>
                </c:pt>
                <c:pt idx="445">
                  <c:v>0.15800000000000003</c:v>
                </c:pt>
                <c:pt idx="446">
                  <c:v>0.15800000000000003</c:v>
                </c:pt>
                <c:pt idx="447">
                  <c:v>0.15700000000000003</c:v>
                </c:pt>
                <c:pt idx="448">
                  <c:v>0.15700000000000003</c:v>
                </c:pt>
                <c:pt idx="449">
                  <c:v>0.15700000000000003</c:v>
                </c:pt>
                <c:pt idx="450">
                  <c:v>0.15700000000000003</c:v>
                </c:pt>
                <c:pt idx="451">
                  <c:v>0.15600000000000003</c:v>
                </c:pt>
                <c:pt idx="452">
                  <c:v>0.15600000000000003</c:v>
                </c:pt>
                <c:pt idx="453">
                  <c:v>0.15600000000000003</c:v>
                </c:pt>
                <c:pt idx="454">
                  <c:v>0.15500000000000003</c:v>
                </c:pt>
                <c:pt idx="455">
                  <c:v>0.15500000000000003</c:v>
                </c:pt>
                <c:pt idx="456">
                  <c:v>0.15500000000000003</c:v>
                </c:pt>
                <c:pt idx="457">
                  <c:v>0.15400000000000003</c:v>
                </c:pt>
                <c:pt idx="458">
                  <c:v>0.15400000000000003</c:v>
                </c:pt>
                <c:pt idx="459">
                  <c:v>0.15400000000000003</c:v>
                </c:pt>
                <c:pt idx="460">
                  <c:v>0.15400000000000003</c:v>
                </c:pt>
                <c:pt idx="461">
                  <c:v>0.15300000000000002</c:v>
                </c:pt>
                <c:pt idx="462">
                  <c:v>0.15300000000000002</c:v>
                </c:pt>
                <c:pt idx="463">
                  <c:v>0.15300000000000002</c:v>
                </c:pt>
                <c:pt idx="464">
                  <c:v>0.15300000000000002</c:v>
                </c:pt>
                <c:pt idx="465">
                  <c:v>0.15200000000000002</c:v>
                </c:pt>
                <c:pt idx="466">
                  <c:v>0.15200000000000002</c:v>
                </c:pt>
                <c:pt idx="467">
                  <c:v>0.15200000000000002</c:v>
                </c:pt>
                <c:pt idx="468">
                  <c:v>0.15100000000000002</c:v>
                </c:pt>
                <c:pt idx="469">
                  <c:v>0.15100000000000002</c:v>
                </c:pt>
                <c:pt idx="470">
                  <c:v>0.15100000000000002</c:v>
                </c:pt>
                <c:pt idx="471">
                  <c:v>0.15100000000000002</c:v>
                </c:pt>
                <c:pt idx="472">
                  <c:v>0.15000000000000002</c:v>
                </c:pt>
                <c:pt idx="473">
                  <c:v>0.15000000000000002</c:v>
                </c:pt>
                <c:pt idx="474">
                  <c:v>0.15000000000000002</c:v>
                </c:pt>
                <c:pt idx="475">
                  <c:v>0.14900000000000002</c:v>
                </c:pt>
                <c:pt idx="476">
                  <c:v>0.14900000000000002</c:v>
                </c:pt>
                <c:pt idx="477">
                  <c:v>0.14900000000000002</c:v>
                </c:pt>
                <c:pt idx="478">
                  <c:v>0.14900000000000002</c:v>
                </c:pt>
                <c:pt idx="479">
                  <c:v>0.14800000000000002</c:v>
                </c:pt>
                <c:pt idx="480">
                  <c:v>0.14800000000000002</c:v>
                </c:pt>
                <c:pt idx="481">
                  <c:v>0.14800000000000002</c:v>
                </c:pt>
                <c:pt idx="482">
                  <c:v>0.14800000000000002</c:v>
                </c:pt>
                <c:pt idx="483">
                  <c:v>0.14700000000000002</c:v>
                </c:pt>
                <c:pt idx="484">
                  <c:v>0.14700000000000002</c:v>
                </c:pt>
                <c:pt idx="485">
                  <c:v>0.14700000000000002</c:v>
                </c:pt>
                <c:pt idx="486">
                  <c:v>0.14700000000000002</c:v>
                </c:pt>
                <c:pt idx="487">
                  <c:v>0.14600000000000002</c:v>
                </c:pt>
                <c:pt idx="488">
                  <c:v>0.14600000000000002</c:v>
                </c:pt>
                <c:pt idx="489">
                  <c:v>0.14600000000000002</c:v>
                </c:pt>
                <c:pt idx="490">
                  <c:v>0.14600000000000002</c:v>
                </c:pt>
                <c:pt idx="491">
                  <c:v>0.14500000000000002</c:v>
                </c:pt>
                <c:pt idx="492">
                  <c:v>0.14500000000000002</c:v>
                </c:pt>
                <c:pt idx="493">
                  <c:v>0.14500000000000002</c:v>
                </c:pt>
                <c:pt idx="494">
                  <c:v>0.14500000000000002</c:v>
                </c:pt>
                <c:pt idx="495">
                  <c:v>0.14400000000000002</c:v>
                </c:pt>
                <c:pt idx="496">
                  <c:v>0.14400000000000002</c:v>
                </c:pt>
                <c:pt idx="497">
                  <c:v>0.14400000000000002</c:v>
                </c:pt>
                <c:pt idx="498">
                  <c:v>0.14400000000000002</c:v>
                </c:pt>
                <c:pt idx="499">
                  <c:v>0.14300000000000002</c:v>
                </c:pt>
                <c:pt idx="500">
                  <c:v>0.14300000000000002</c:v>
                </c:pt>
                <c:pt idx="501">
                  <c:v>0.14300000000000002</c:v>
                </c:pt>
                <c:pt idx="502">
                  <c:v>0.14300000000000002</c:v>
                </c:pt>
                <c:pt idx="503">
                  <c:v>0.14200000000000002</c:v>
                </c:pt>
                <c:pt idx="504">
                  <c:v>0.14200000000000002</c:v>
                </c:pt>
                <c:pt idx="505">
                  <c:v>0.14200000000000002</c:v>
                </c:pt>
                <c:pt idx="506">
                  <c:v>0.14200000000000002</c:v>
                </c:pt>
                <c:pt idx="507">
                  <c:v>0.14100000000000001</c:v>
                </c:pt>
                <c:pt idx="508">
                  <c:v>0.14100000000000001</c:v>
                </c:pt>
                <c:pt idx="509">
                  <c:v>0.14100000000000001</c:v>
                </c:pt>
                <c:pt idx="510">
                  <c:v>0.14100000000000001</c:v>
                </c:pt>
                <c:pt idx="511">
                  <c:v>0.14000000000000001</c:v>
                </c:pt>
                <c:pt idx="512">
                  <c:v>0.14000000000000001</c:v>
                </c:pt>
                <c:pt idx="513">
                  <c:v>0.14000000000000001</c:v>
                </c:pt>
                <c:pt idx="514">
                  <c:v>0.14000000000000001</c:v>
                </c:pt>
                <c:pt idx="515">
                  <c:v>0.14000000000000001</c:v>
                </c:pt>
                <c:pt idx="516">
                  <c:v>0.13900000000000001</c:v>
                </c:pt>
                <c:pt idx="517">
                  <c:v>0.13900000000000001</c:v>
                </c:pt>
                <c:pt idx="518">
                  <c:v>0.13900000000000001</c:v>
                </c:pt>
                <c:pt idx="519">
                  <c:v>0.13900000000000001</c:v>
                </c:pt>
                <c:pt idx="520">
                  <c:v>0.13800000000000001</c:v>
                </c:pt>
                <c:pt idx="521">
                  <c:v>0.13800000000000001</c:v>
                </c:pt>
                <c:pt idx="522">
                  <c:v>0.13800000000000001</c:v>
                </c:pt>
                <c:pt idx="523">
                  <c:v>0.13800000000000001</c:v>
                </c:pt>
                <c:pt idx="524">
                  <c:v>0.13700000000000001</c:v>
                </c:pt>
                <c:pt idx="525">
                  <c:v>0.13700000000000001</c:v>
                </c:pt>
                <c:pt idx="526">
                  <c:v>0.13700000000000001</c:v>
                </c:pt>
                <c:pt idx="527">
                  <c:v>0.13700000000000001</c:v>
                </c:pt>
                <c:pt idx="528">
                  <c:v>0.13700000000000001</c:v>
                </c:pt>
                <c:pt idx="529">
                  <c:v>0.13600000000000001</c:v>
                </c:pt>
                <c:pt idx="530">
                  <c:v>0.13600000000000001</c:v>
                </c:pt>
                <c:pt idx="531">
                  <c:v>0.13600000000000001</c:v>
                </c:pt>
                <c:pt idx="532">
                  <c:v>0.13600000000000001</c:v>
                </c:pt>
                <c:pt idx="533">
                  <c:v>0.13500000000000001</c:v>
                </c:pt>
                <c:pt idx="534">
                  <c:v>0.13500000000000001</c:v>
                </c:pt>
                <c:pt idx="535">
                  <c:v>0.13500000000000001</c:v>
                </c:pt>
                <c:pt idx="536">
                  <c:v>0.13500000000000001</c:v>
                </c:pt>
                <c:pt idx="537">
                  <c:v>0.13500000000000001</c:v>
                </c:pt>
                <c:pt idx="538">
                  <c:v>0.13400000000000001</c:v>
                </c:pt>
                <c:pt idx="539">
                  <c:v>0.13400000000000001</c:v>
                </c:pt>
                <c:pt idx="540">
                  <c:v>0.13400000000000001</c:v>
                </c:pt>
                <c:pt idx="541">
                  <c:v>0.13400000000000001</c:v>
                </c:pt>
                <c:pt idx="542">
                  <c:v>0.13300000000000001</c:v>
                </c:pt>
                <c:pt idx="543">
                  <c:v>0.13300000000000001</c:v>
                </c:pt>
                <c:pt idx="544">
                  <c:v>0.13300000000000001</c:v>
                </c:pt>
                <c:pt idx="545">
                  <c:v>0.13300000000000001</c:v>
                </c:pt>
                <c:pt idx="546">
                  <c:v>0.13300000000000001</c:v>
                </c:pt>
                <c:pt idx="547">
                  <c:v>0.13200000000000001</c:v>
                </c:pt>
                <c:pt idx="548">
                  <c:v>0.13200000000000001</c:v>
                </c:pt>
                <c:pt idx="549">
                  <c:v>0.13200000000000001</c:v>
                </c:pt>
                <c:pt idx="550">
                  <c:v>0.13200000000000001</c:v>
                </c:pt>
                <c:pt idx="551">
                  <c:v>0.13200000000000001</c:v>
                </c:pt>
                <c:pt idx="552">
                  <c:v>0.13100000000000001</c:v>
                </c:pt>
                <c:pt idx="553">
                  <c:v>0.13100000000000001</c:v>
                </c:pt>
                <c:pt idx="554">
                  <c:v>0.13100000000000001</c:v>
                </c:pt>
                <c:pt idx="555">
                  <c:v>0.13100000000000001</c:v>
                </c:pt>
                <c:pt idx="556">
                  <c:v>0.13100000000000001</c:v>
                </c:pt>
                <c:pt idx="557">
                  <c:v>0.13</c:v>
                </c:pt>
                <c:pt idx="558">
                  <c:v>0.13</c:v>
                </c:pt>
                <c:pt idx="559">
                  <c:v>0.13</c:v>
                </c:pt>
                <c:pt idx="560">
                  <c:v>0.13</c:v>
                </c:pt>
                <c:pt idx="561">
                  <c:v>0.13</c:v>
                </c:pt>
                <c:pt idx="562">
                  <c:v>0.129</c:v>
                </c:pt>
                <c:pt idx="563">
                  <c:v>0.129</c:v>
                </c:pt>
                <c:pt idx="564">
                  <c:v>0.129</c:v>
                </c:pt>
                <c:pt idx="565">
                  <c:v>0.129</c:v>
                </c:pt>
                <c:pt idx="566">
                  <c:v>0.129</c:v>
                </c:pt>
                <c:pt idx="567">
                  <c:v>0.128</c:v>
                </c:pt>
                <c:pt idx="568">
                  <c:v>0.128</c:v>
                </c:pt>
                <c:pt idx="569">
                  <c:v>0.128</c:v>
                </c:pt>
                <c:pt idx="570">
                  <c:v>0.128</c:v>
                </c:pt>
                <c:pt idx="571">
                  <c:v>0.128</c:v>
                </c:pt>
                <c:pt idx="572">
                  <c:v>0.127</c:v>
                </c:pt>
                <c:pt idx="573">
                  <c:v>0.127</c:v>
                </c:pt>
                <c:pt idx="574">
                  <c:v>0.127</c:v>
                </c:pt>
                <c:pt idx="575">
                  <c:v>0.127</c:v>
                </c:pt>
                <c:pt idx="576">
                  <c:v>0.127</c:v>
                </c:pt>
                <c:pt idx="577">
                  <c:v>0.126</c:v>
                </c:pt>
                <c:pt idx="578">
                  <c:v>0.126</c:v>
                </c:pt>
                <c:pt idx="579">
                  <c:v>0.126</c:v>
                </c:pt>
                <c:pt idx="580">
                  <c:v>0.126</c:v>
                </c:pt>
                <c:pt idx="581">
                  <c:v>0.126</c:v>
                </c:pt>
                <c:pt idx="582">
                  <c:v>0.125</c:v>
                </c:pt>
                <c:pt idx="583">
                  <c:v>0.125</c:v>
                </c:pt>
                <c:pt idx="584">
                  <c:v>0.125</c:v>
                </c:pt>
                <c:pt idx="585">
                  <c:v>0.125</c:v>
                </c:pt>
                <c:pt idx="586">
                  <c:v>0.125</c:v>
                </c:pt>
                <c:pt idx="587">
                  <c:v>0.125</c:v>
                </c:pt>
                <c:pt idx="588">
                  <c:v>0.12400000000000001</c:v>
                </c:pt>
                <c:pt idx="589">
                  <c:v>0.12400000000000001</c:v>
                </c:pt>
                <c:pt idx="590">
                  <c:v>0.12400000000000001</c:v>
                </c:pt>
                <c:pt idx="591">
                  <c:v>0.12400000000000001</c:v>
                </c:pt>
                <c:pt idx="592">
                  <c:v>0.12400000000000001</c:v>
                </c:pt>
                <c:pt idx="593">
                  <c:v>0.12300000000000001</c:v>
                </c:pt>
                <c:pt idx="594">
                  <c:v>0.12300000000000001</c:v>
                </c:pt>
                <c:pt idx="595">
                  <c:v>0.12300000000000001</c:v>
                </c:pt>
                <c:pt idx="596">
                  <c:v>0.12300000000000001</c:v>
                </c:pt>
                <c:pt idx="597">
                  <c:v>0.12300000000000001</c:v>
                </c:pt>
                <c:pt idx="598">
                  <c:v>0.12300000000000001</c:v>
                </c:pt>
                <c:pt idx="599">
                  <c:v>0.12200000000000001</c:v>
                </c:pt>
                <c:pt idx="600">
                  <c:v>0.12200000000000001</c:v>
                </c:pt>
                <c:pt idx="601">
                  <c:v>0.12200000000000001</c:v>
                </c:pt>
                <c:pt idx="602">
                  <c:v>0.12200000000000001</c:v>
                </c:pt>
                <c:pt idx="603">
                  <c:v>0.12200000000000001</c:v>
                </c:pt>
                <c:pt idx="604">
                  <c:v>0.12100000000000001</c:v>
                </c:pt>
                <c:pt idx="605">
                  <c:v>0.12100000000000001</c:v>
                </c:pt>
                <c:pt idx="606">
                  <c:v>0.12100000000000001</c:v>
                </c:pt>
                <c:pt idx="607">
                  <c:v>0.12100000000000001</c:v>
                </c:pt>
                <c:pt idx="608">
                  <c:v>0.12100000000000001</c:v>
                </c:pt>
                <c:pt idx="609">
                  <c:v>0.12100000000000001</c:v>
                </c:pt>
                <c:pt idx="610">
                  <c:v>0.12000000000000001</c:v>
                </c:pt>
                <c:pt idx="611">
                  <c:v>0.12000000000000001</c:v>
                </c:pt>
                <c:pt idx="612">
                  <c:v>0.12000000000000001</c:v>
                </c:pt>
                <c:pt idx="613">
                  <c:v>0.12000000000000001</c:v>
                </c:pt>
                <c:pt idx="614">
                  <c:v>0.12000000000000001</c:v>
                </c:pt>
                <c:pt idx="615">
                  <c:v>0.12000000000000001</c:v>
                </c:pt>
                <c:pt idx="616">
                  <c:v>0.11899999999999998</c:v>
                </c:pt>
                <c:pt idx="617">
                  <c:v>0.11899999999999998</c:v>
                </c:pt>
                <c:pt idx="618">
                  <c:v>0.11899999999999998</c:v>
                </c:pt>
                <c:pt idx="619">
                  <c:v>0.11899999999999998</c:v>
                </c:pt>
                <c:pt idx="620">
                  <c:v>0.11899999999999998</c:v>
                </c:pt>
                <c:pt idx="621">
                  <c:v>0.11899999999999998</c:v>
                </c:pt>
                <c:pt idx="622">
                  <c:v>0.11799999999999998</c:v>
                </c:pt>
                <c:pt idx="623">
                  <c:v>0.11799999999999998</c:v>
                </c:pt>
                <c:pt idx="624">
                  <c:v>0.11799999999999998</c:v>
                </c:pt>
                <c:pt idx="625">
                  <c:v>0.11799999999999998</c:v>
                </c:pt>
                <c:pt idx="626">
                  <c:v>0.11799999999999998</c:v>
                </c:pt>
                <c:pt idx="627">
                  <c:v>0.11799999999999998</c:v>
                </c:pt>
                <c:pt idx="628">
                  <c:v>0.11700000000000002</c:v>
                </c:pt>
                <c:pt idx="629">
                  <c:v>0.11700000000000002</c:v>
                </c:pt>
                <c:pt idx="630">
                  <c:v>0.11700000000000002</c:v>
                </c:pt>
                <c:pt idx="631">
                  <c:v>0.11700000000000002</c:v>
                </c:pt>
                <c:pt idx="632">
                  <c:v>0.11700000000000002</c:v>
                </c:pt>
                <c:pt idx="633">
                  <c:v>0.11700000000000002</c:v>
                </c:pt>
                <c:pt idx="634">
                  <c:v>0.11600000000000002</c:v>
                </c:pt>
                <c:pt idx="635">
                  <c:v>0.11600000000000002</c:v>
                </c:pt>
                <c:pt idx="636">
                  <c:v>0.11600000000000002</c:v>
                </c:pt>
                <c:pt idx="637">
                  <c:v>0.11600000000000002</c:v>
                </c:pt>
                <c:pt idx="638">
                  <c:v>0.11600000000000002</c:v>
                </c:pt>
                <c:pt idx="639">
                  <c:v>0.11600000000000002</c:v>
                </c:pt>
                <c:pt idx="640">
                  <c:v>0.115</c:v>
                </c:pt>
                <c:pt idx="641">
                  <c:v>0.115</c:v>
                </c:pt>
                <c:pt idx="642">
                  <c:v>0.115</c:v>
                </c:pt>
                <c:pt idx="643">
                  <c:v>0.115</c:v>
                </c:pt>
                <c:pt idx="644">
                  <c:v>0.115</c:v>
                </c:pt>
                <c:pt idx="645">
                  <c:v>0.115</c:v>
                </c:pt>
                <c:pt idx="646">
                  <c:v>0.114</c:v>
                </c:pt>
                <c:pt idx="647">
                  <c:v>0.114</c:v>
                </c:pt>
                <c:pt idx="648">
                  <c:v>0.114</c:v>
                </c:pt>
                <c:pt idx="649">
                  <c:v>0.114</c:v>
                </c:pt>
                <c:pt idx="650">
                  <c:v>0.114</c:v>
                </c:pt>
                <c:pt idx="651">
                  <c:v>0.114</c:v>
                </c:pt>
                <c:pt idx="652">
                  <c:v>0.114</c:v>
                </c:pt>
                <c:pt idx="653">
                  <c:v>0.113</c:v>
                </c:pt>
                <c:pt idx="654">
                  <c:v>0.113</c:v>
                </c:pt>
                <c:pt idx="655">
                  <c:v>0.113</c:v>
                </c:pt>
                <c:pt idx="656">
                  <c:v>0.113</c:v>
                </c:pt>
                <c:pt idx="657">
                  <c:v>0.113</c:v>
                </c:pt>
                <c:pt idx="658">
                  <c:v>0.113</c:v>
                </c:pt>
                <c:pt idx="659">
                  <c:v>0.112</c:v>
                </c:pt>
                <c:pt idx="660">
                  <c:v>0.112</c:v>
                </c:pt>
                <c:pt idx="661">
                  <c:v>0.112</c:v>
                </c:pt>
                <c:pt idx="662">
                  <c:v>0.112</c:v>
                </c:pt>
                <c:pt idx="663">
                  <c:v>0.112</c:v>
                </c:pt>
                <c:pt idx="664">
                  <c:v>0.112</c:v>
                </c:pt>
                <c:pt idx="665">
                  <c:v>0.112</c:v>
                </c:pt>
                <c:pt idx="666">
                  <c:v>0.111</c:v>
                </c:pt>
                <c:pt idx="667">
                  <c:v>0.111</c:v>
                </c:pt>
                <c:pt idx="668">
                  <c:v>0.111</c:v>
                </c:pt>
                <c:pt idx="669">
                  <c:v>0.111</c:v>
                </c:pt>
                <c:pt idx="670">
                  <c:v>0.111</c:v>
                </c:pt>
                <c:pt idx="671">
                  <c:v>0.111</c:v>
                </c:pt>
                <c:pt idx="672">
                  <c:v>0.111</c:v>
                </c:pt>
                <c:pt idx="673">
                  <c:v>0.11</c:v>
                </c:pt>
                <c:pt idx="674">
                  <c:v>0.11</c:v>
                </c:pt>
                <c:pt idx="675">
                  <c:v>0.11</c:v>
                </c:pt>
                <c:pt idx="676">
                  <c:v>0.11</c:v>
                </c:pt>
                <c:pt idx="677">
                  <c:v>0.11</c:v>
                </c:pt>
                <c:pt idx="678">
                  <c:v>0.11</c:v>
                </c:pt>
                <c:pt idx="679">
                  <c:v>0.11</c:v>
                </c:pt>
                <c:pt idx="680">
                  <c:v>0.10900000000000001</c:v>
                </c:pt>
                <c:pt idx="681">
                  <c:v>0.10900000000000001</c:v>
                </c:pt>
                <c:pt idx="682">
                  <c:v>0.10900000000000001</c:v>
                </c:pt>
                <c:pt idx="683">
                  <c:v>0.10900000000000001</c:v>
                </c:pt>
                <c:pt idx="684">
                  <c:v>0.10900000000000001</c:v>
                </c:pt>
                <c:pt idx="685">
                  <c:v>0.10900000000000001</c:v>
                </c:pt>
                <c:pt idx="686">
                  <c:v>0.10900000000000001</c:v>
                </c:pt>
                <c:pt idx="687">
                  <c:v>0.10800000000000001</c:v>
                </c:pt>
                <c:pt idx="688">
                  <c:v>0.10800000000000001</c:v>
                </c:pt>
                <c:pt idx="689">
                  <c:v>0.10800000000000001</c:v>
                </c:pt>
                <c:pt idx="690">
                  <c:v>0.10800000000000001</c:v>
                </c:pt>
                <c:pt idx="691">
                  <c:v>0.10800000000000001</c:v>
                </c:pt>
                <c:pt idx="692">
                  <c:v>0.10800000000000001</c:v>
                </c:pt>
                <c:pt idx="693">
                  <c:v>0.10800000000000001</c:v>
                </c:pt>
                <c:pt idx="694">
                  <c:v>0.10700000000000001</c:v>
                </c:pt>
                <c:pt idx="695">
                  <c:v>0.10700000000000001</c:v>
                </c:pt>
                <c:pt idx="696">
                  <c:v>0.10700000000000001</c:v>
                </c:pt>
                <c:pt idx="697">
                  <c:v>0.10700000000000001</c:v>
                </c:pt>
                <c:pt idx="698">
                  <c:v>0.10700000000000001</c:v>
                </c:pt>
                <c:pt idx="699">
                  <c:v>0.10700000000000001</c:v>
                </c:pt>
                <c:pt idx="700">
                  <c:v>0.10700000000000001</c:v>
                </c:pt>
                <c:pt idx="701">
                  <c:v>0.10600000000000001</c:v>
                </c:pt>
                <c:pt idx="702">
                  <c:v>0.10600000000000001</c:v>
                </c:pt>
                <c:pt idx="703">
                  <c:v>0.10600000000000001</c:v>
                </c:pt>
                <c:pt idx="704">
                  <c:v>0.10600000000000001</c:v>
                </c:pt>
                <c:pt idx="705">
                  <c:v>0.10600000000000001</c:v>
                </c:pt>
                <c:pt idx="706">
                  <c:v>0.10600000000000001</c:v>
                </c:pt>
                <c:pt idx="707">
                  <c:v>0.10600000000000001</c:v>
                </c:pt>
                <c:pt idx="708">
                  <c:v>0.10500000000000001</c:v>
                </c:pt>
                <c:pt idx="709">
                  <c:v>0.10500000000000001</c:v>
                </c:pt>
                <c:pt idx="710">
                  <c:v>0.10500000000000001</c:v>
                </c:pt>
                <c:pt idx="711">
                  <c:v>0.10500000000000001</c:v>
                </c:pt>
                <c:pt idx="712">
                  <c:v>0.10500000000000001</c:v>
                </c:pt>
                <c:pt idx="713">
                  <c:v>0.10500000000000001</c:v>
                </c:pt>
                <c:pt idx="714">
                  <c:v>0.10500000000000001</c:v>
                </c:pt>
                <c:pt idx="715">
                  <c:v>0.10500000000000001</c:v>
                </c:pt>
                <c:pt idx="716">
                  <c:v>0.10400000000000001</c:v>
                </c:pt>
                <c:pt idx="717">
                  <c:v>0.10400000000000001</c:v>
                </c:pt>
                <c:pt idx="718">
                  <c:v>0.10400000000000001</c:v>
                </c:pt>
                <c:pt idx="719">
                  <c:v>0.10400000000000001</c:v>
                </c:pt>
                <c:pt idx="720">
                  <c:v>0.10400000000000001</c:v>
                </c:pt>
                <c:pt idx="721">
                  <c:v>0.10400000000000001</c:v>
                </c:pt>
                <c:pt idx="722">
                  <c:v>0.10400000000000001</c:v>
                </c:pt>
                <c:pt idx="723">
                  <c:v>0.10400000000000001</c:v>
                </c:pt>
                <c:pt idx="724">
                  <c:v>0.10299999999999998</c:v>
                </c:pt>
                <c:pt idx="725">
                  <c:v>0.10299999999999998</c:v>
                </c:pt>
                <c:pt idx="726">
                  <c:v>0.10299999999999998</c:v>
                </c:pt>
                <c:pt idx="727">
                  <c:v>0.10299999999999998</c:v>
                </c:pt>
                <c:pt idx="728">
                  <c:v>0.10299999999999998</c:v>
                </c:pt>
                <c:pt idx="729">
                  <c:v>0.10299999999999998</c:v>
                </c:pt>
                <c:pt idx="730">
                  <c:v>0.10299999999999998</c:v>
                </c:pt>
                <c:pt idx="731">
                  <c:v>0.10299999999999998</c:v>
                </c:pt>
                <c:pt idx="732">
                  <c:v>0.10199999999999998</c:v>
                </c:pt>
                <c:pt idx="733">
                  <c:v>0.10199999999999998</c:v>
                </c:pt>
                <c:pt idx="734">
                  <c:v>0.10199999999999998</c:v>
                </c:pt>
                <c:pt idx="735">
                  <c:v>0.10199999999999998</c:v>
                </c:pt>
                <c:pt idx="736">
                  <c:v>0.10199999999999998</c:v>
                </c:pt>
                <c:pt idx="737">
                  <c:v>0.10199999999999998</c:v>
                </c:pt>
                <c:pt idx="738">
                  <c:v>0.10199999999999998</c:v>
                </c:pt>
                <c:pt idx="739">
                  <c:v>0.10199999999999998</c:v>
                </c:pt>
                <c:pt idx="740">
                  <c:v>0.10100000000000002</c:v>
                </c:pt>
                <c:pt idx="741">
                  <c:v>0.10100000000000002</c:v>
                </c:pt>
                <c:pt idx="742">
                  <c:v>0.10100000000000002</c:v>
                </c:pt>
                <c:pt idx="743">
                  <c:v>0.10100000000000002</c:v>
                </c:pt>
                <c:pt idx="744">
                  <c:v>0.10100000000000002</c:v>
                </c:pt>
                <c:pt idx="745">
                  <c:v>0.10100000000000002</c:v>
                </c:pt>
                <c:pt idx="746">
                  <c:v>0.10100000000000002</c:v>
                </c:pt>
                <c:pt idx="747">
                  <c:v>0.10100000000000002</c:v>
                </c:pt>
                <c:pt idx="748">
                  <c:v>0.1</c:v>
                </c:pt>
                <c:pt idx="749">
                  <c:v>0.1</c:v>
                </c:pt>
                <c:pt idx="750">
                  <c:v>0.1</c:v>
                </c:pt>
                <c:pt idx="751">
                  <c:v>0.1</c:v>
                </c:pt>
                <c:pt idx="752">
                  <c:v>9.9900000000000017E-2</c:v>
                </c:pt>
                <c:pt idx="753">
                  <c:v>9.9800000000000014E-2</c:v>
                </c:pt>
                <c:pt idx="754">
                  <c:v>9.9700000000000039E-2</c:v>
                </c:pt>
                <c:pt idx="755">
                  <c:v>9.9600000000000036E-2</c:v>
                </c:pt>
                <c:pt idx="756">
                  <c:v>9.9500000000000019E-2</c:v>
                </c:pt>
                <c:pt idx="757">
                  <c:v>9.9300000000000041E-2</c:v>
                </c:pt>
                <c:pt idx="758">
                  <c:v>9.9200000000000024E-2</c:v>
                </c:pt>
                <c:pt idx="759">
                  <c:v>9.9100000000000035E-2</c:v>
                </c:pt>
                <c:pt idx="760">
                  <c:v>9.9000000000000019E-2</c:v>
                </c:pt>
                <c:pt idx="761">
                  <c:v>9.8900000000000016E-2</c:v>
                </c:pt>
                <c:pt idx="762">
                  <c:v>9.8800000000000054E-2</c:v>
                </c:pt>
                <c:pt idx="763">
                  <c:v>9.8600000000000035E-2</c:v>
                </c:pt>
                <c:pt idx="764">
                  <c:v>9.8500000000000032E-2</c:v>
                </c:pt>
                <c:pt idx="765">
                  <c:v>9.8400000000000015E-2</c:v>
                </c:pt>
                <c:pt idx="766">
                  <c:v>9.8300000000000026E-2</c:v>
                </c:pt>
                <c:pt idx="767">
                  <c:v>9.8200000000000037E-2</c:v>
                </c:pt>
                <c:pt idx="768">
                  <c:v>9.8100000000000021E-2</c:v>
                </c:pt>
                <c:pt idx="769">
                  <c:v>9.7900000000000001E-2</c:v>
                </c:pt>
                <c:pt idx="770">
                  <c:v>9.7800000000000026E-2</c:v>
                </c:pt>
                <c:pt idx="771">
                  <c:v>9.7700000000000023E-2</c:v>
                </c:pt>
                <c:pt idx="772">
                  <c:v>9.7600000000000006E-2</c:v>
                </c:pt>
                <c:pt idx="773">
                  <c:v>9.7500000000000017E-2</c:v>
                </c:pt>
                <c:pt idx="774">
                  <c:v>9.74E-2</c:v>
                </c:pt>
                <c:pt idx="775">
                  <c:v>9.7300000000000011E-2</c:v>
                </c:pt>
                <c:pt idx="776">
                  <c:v>9.7200000000000022E-2</c:v>
                </c:pt>
                <c:pt idx="777">
                  <c:v>9.7000000000000003E-2</c:v>
                </c:pt>
                <c:pt idx="778">
                  <c:v>9.69E-2</c:v>
                </c:pt>
                <c:pt idx="779">
                  <c:v>9.6800000000000025E-2</c:v>
                </c:pt>
                <c:pt idx="780">
                  <c:v>9.6700000000000022E-2</c:v>
                </c:pt>
                <c:pt idx="781">
                  <c:v>9.6600000000000005E-2</c:v>
                </c:pt>
                <c:pt idx="782">
                  <c:v>9.6500000000000016E-2</c:v>
                </c:pt>
                <c:pt idx="783">
                  <c:v>9.64E-2</c:v>
                </c:pt>
                <c:pt idx="784">
                  <c:v>9.6300000000000024E-2</c:v>
                </c:pt>
                <c:pt idx="785">
                  <c:v>9.6100000000000005E-2</c:v>
                </c:pt>
                <c:pt idx="786">
                  <c:v>9.6000000000000002E-2</c:v>
                </c:pt>
                <c:pt idx="787">
                  <c:v>9.5900000000000041E-2</c:v>
                </c:pt>
                <c:pt idx="788">
                  <c:v>9.5800000000000024E-2</c:v>
                </c:pt>
                <c:pt idx="789">
                  <c:v>9.5700000000000035E-2</c:v>
                </c:pt>
                <c:pt idx="790">
                  <c:v>9.5600000000000018E-2</c:v>
                </c:pt>
                <c:pt idx="791">
                  <c:v>9.5500000000000015E-2</c:v>
                </c:pt>
                <c:pt idx="792">
                  <c:v>9.540000000000004E-2</c:v>
                </c:pt>
                <c:pt idx="793">
                  <c:v>9.5300000000000024E-2</c:v>
                </c:pt>
                <c:pt idx="794">
                  <c:v>9.5200000000000007E-2</c:v>
                </c:pt>
                <c:pt idx="795">
                  <c:v>9.5100000000000004E-2</c:v>
                </c:pt>
                <c:pt idx="796">
                  <c:v>9.4900000000000026E-2</c:v>
                </c:pt>
                <c:pt idx="797">
                  <c:v>9.4800000000000037E-2</c:v>
                </c:pt>
                <c:pt idx="798">
                  <c:v>9.470000000000002E-2</c:v>
                </c:pt>
                <c:pt idx="799">
                  <c:v>9.4600000000000017E-2</c:v>
                </c:pt>
                <c:pt idx="800">
                  <c:v>9.4500000000000015E-2</c:v>
                </c:pt>
                <c:pt idx="801">
                  <c:v>9.4400000000000026E-2</c:v>
                </c:pt>
                <c:pt idx="802">
                  <c:v>9.4300000000000023E-2</c:v>
                </c:pt>
                <c:pt idx="803">
                  <c:v>9.4200000000000006E-2</c:v>
                </c:pt>
                <c:pt idx="804">
                  <c:v>9.4100000000000017E-2</c:v>
                </c:pt>
                <c:pt idx="805">
                  <c:v>9.4000000000000014E-2</c:v>
                </c:pt>
                <c:pt idx="806">
                  <c:v>9.3900000000000039E-2</c:v>
                </c:pt>
                <c:pt idx="807">
                  <c:v>9.3800000000000036E-2</c:v>
                </c:pt>
                <c:pt idx="808">
                  <c:v>9.3700000000000019E-2</c:v>
                </c:pt>
                <c:pt idx="809">
                  <c:v>9.3600000000000017E-2</c:v>
                </c:pt>
                <c:pt idx="810">
                  <c:v>9.3500000000000028E-2</c:v>
                </c:pt>
                <c:pt idx="811">
                  <c:v>9.3400000000000025E-2</c:v>
                </c:pt>
                <c:pt idx="812">
                  <c:v>9.3200000000000019E-2</c:v>
                </c:pt>
                <c:pt idx="813">
                  <c:v>9.3100000000000016E-2</c:v>
                </c:pt>
                <c:pt idx="814">
                  <c:v>9.3000000000000041E-2</c:v>
                </c:pt>
                <c:pt idx="815">
                  <c:v>9.2900000000000024E-2</c:v>
                </c:pt>
                <c:pt idx="816">
                  <c:v>9.2800000000000021E-2</c:v>
                </c:pt>
                <c:pt idx="817">
                  <c:v>9.2700000000000005E-2</c:v>
                </c:pt>
                <c:pt idx="818">
                  <c:v>9.2600000000000002E-2</c:v>
                </c:pt>
                <c:pt idx="819">
                  <c:v>9.2500000000000027E-2</c:v>
                </c:pt>
                <c:pt idx="820">
                  <c:v>9.240000000000001E-2</c:v>
                </c:pt>
                <c:pt idx="821">
                  <c:v>9.2300000000000021E-2</c:v>
                </c:pt>
                <c:pt idx="822">
                  <c:v>9.2200000000000004E-2</c:v>
                </c:pt>
                <c:pt idx="823">
                  <c:v>9.2100000000000001E-2</c:v>
                </c:pt>
                <c:pt idx="824">
                  <c:v>9.2000000000000026E-2</c:v>
                </c:pt>
                <c:pt idx="825">
                  <c:v>9.1900000000000023E-2</c:v>
                </c:pt>
                <c:pt idx="826">
                  <c:v>9.1800000000000007E-2</c:v>
                </c:pt>
                <c:pt idx="827">
                  <c:v>9.1700000000000004E-2</c:v>
                </c:pt>
                <c:pt idx="828">
                  <c:v>9.1600000000000015E-2</c:v>
                </c:pt>
                <c:pt idx="829">
                  <c:v>9.1500000000000012E-2</c:v>
                </c:pt>
                <c:pt idx="830">
                  <c:v>9.1400000000000009E-2</c:v>
                </c:pt>
                <c:pt idx="831">
                  <c:v>9.1300000000000006E-2</c:v>
                </c:pt>
                <c:pt idx="832">
                  <c:v>9.1200000000000003E-2</c:v>
                </c:pt>
                <c:pt idx="833">
                  <c:v>9.11E-2</c:v>
                </c:pt>
                <c:pt idx="834">
                  <c:v>9.1000000000000025E-2</c:v>
                </c:pt>
                <c:pt idx="835">
                  <c:v>9.0900000000000022E-2</c:v>
                </c:pt>
                <c:pt idx="836">
                  <c:v>9.0800000000000006E-2</c:v>
                </c:pt>
                <c:pt idx="837">
                  <c:v>9.0700000000000017E-2</c:v>
                </c:pt>
                <c:pt idx="838">
                  <c:v>9.0600000000000014E-2</c:v>
                </c:pt>
                <c:pt idx="839">
                  <c:v>9.0500000000000011E-2</c:v>
                </c:pt>
                <c:pt idx="840">
                  <c:v>9.0400000000000022E-2</c:v>
                </c:pt>
                <c:pt idx="841">
                  <c:v>9.0300000000000005E-2</c:v>
                </c:pt>
                <c:pt idx="842">
                  <c:v>9.0200000000000002E-2</c:v>
                </c:pt>
                <c:pt idx="843">
                  <c:v>9.0100000000000013E-2</c:v>
                </c:pt>
                <c:pt idx="844">
                  <c:v>9.0000000000000011E-2</c:v>
                </c:pt>
                <c:pt idx="845">
                  <c:v>8.9900000000000035E-2</c:v>
                </c:pt>
                <c:pt idx="846">
                  <c:v>8.9800000000000019E-2</c:v>
                </c:pt>
                <c:pt idx="847">
                  <c:v>8.9700000000000016E-2</c:v>
                </c:pt>
                <c:pt idx="848">
                  <c:v>8.9600000000000055E-2</c:v>
                </c:pt>
                <c:pt idx="849">
                  <c:v>8.9500000000000024E-2</c:v>
                </c:pt>
                <c:pt idx="850">
                  <c:v>8.9500000000000024E-2</c:v>
                </c:pt>
                <c:pt idx="851">
                  <c:v>8.9400000000000021E-2</c:v>
                </c:pt>
                <c:pt idx="852">
                  <c:v>8.9300000000000004E-2</c:v>
                </c:pt>
                <c:pt idx="853">
                  <c:v>8.9200000000000015E-2</c:v>
                </c:pt>
                <c:pt idx="854">
                  <c:v>8.910000000000004E-2</c:v>
                </c:pt>
                <c:pt idx="855">
                  <c:v>8.9000000000000037E-2</c:v>
                </c:pt>
                <c:pt idx="856">
                  <c:v>8.8900000000000021E-2</c:v>
                </c:pt>
                <c:pt idx="857">
                  <c:v>8.8800000000000018E-2</c:v>
                </c:pt>
                <c:pt idx="858">
                  <c:v>8.8700000000000015E-2</c:v>
                </c:pt>
                <c:pt idx="859">
                  <c:v>8.860000000000004E-2</c:v>
                </c:pt>
                <c:pt idx="860">
                  <c:v>8.8500000000000023E-2</c:v>
                </c:pt>
                <c:pt idx="861">
                  <c:v>8.8400000000000006E-2</c:v>
                </c:pt>
                <c:pt idx="862">
                  <c:v>8.8300000000000017E-2</c:v>
                </c:pt>
                <c:pt idx="863">
                  <c:v>8.8200000000000014E-2</c:v>
                </c:pt>
                <c:pt idx="864">
                  <c:v>8.8100000000000039E-2</c:v>
                </c:pt>
                <c:pt idx="865">
                  <c:v>8.8000000000000023E-2</c:v>
                </c:pt>
                <c:pt idx="866">
                  <c:v>8.7900000000000006E-2</c:v>
                </c:pt>
                <c:pt idx="867">
                  <c:v>8.7900000000000006E-2</c:v>
                </c:pt>
                <c:pt idx="868">
                  <c:v>8.7800000000000003E-2</c:v>
                </c:pt>
                <c:pt idx="869">
                  <c:v>8.77E-2</c:v>
                </c:pt>
                <c:pt idx="870">
                  <c:v>8.7600000000000025E-2</c:v>
                </c:pt>
                <c:pt idx="871">
                  <c:v>8.7500000000000008E-2</c:v>
                </c:pt>
                <c:pt idx="872">
                  <c:v>8.7399999999999992E-2</c:v>
                </c:pt>
                <c:pt idx="873">
                  <c:v>8.7300000000000003E-2</c:v>
                </c:pt>
                <c:pt idx="874">
                  <c:v>8.72E-2</c:v>
                </c:pt>
                <c:pt idx="875">
                  <c:v>8.7100000000000025E-2</c:v>
                </c:pt>
                <c:pt idx="876">
                  <c:v>8.7000000000000022E-2</c:v>
                </c:pt>
                <c:pt idx="877">
                  <c:v>8.6900000000000005E-2</c:v>
                </c:pt>
                <c:pt idx="878">
                  <c:v>8.6800000000000002E-2</c:v>
                </c:pt>
                <c:pt idx="879">
                  <c:v>8.6800000000000002E-2</c:v>
                </c:pt>
                <c:pt idx="880">
                  <c:v>8.6700000000000041E-2</c:v>
                </c:pt>
                <c:pt idx="881">
                  <c:v>8.6600000000000024E-2</c:v>
                </c:pt>
                <c:pt idx="882">
                  <c:v>8.6500000000000007E-2</c:v>
                </c:pt>
                <c:pt idx="883">
                  <c:v>8.6399999999999991E-2</c:v>
                </c:pt>
                <c:pt idx="884">
                  <c:v>8.6300000000000002E-2</c:v>
                </c:pt>
                <c:pt idx="885">
                  <c:v>8.620000000000004E-2</c:v>
                </c:pt>
                <c:pt idx="886">
                  <c:v>8.6100000000000024E-2</c:v>
                </c:pt>
                <c:pt idx="887">
                  <c:v>8.6000000000000021E-2</c:v>
                </c:pt>
                <c:pt idx="888">
                  <c:v>8.6000000000000021E-2</c:v>
                </c:pt>
                <c:pt idx="889">
                  <c:v>8.5900000000000004E-2</c:v>
                </c:pt>
                <c:pt idx="890">
                  <c:v>8.5800000000000015E-2</c:v>
                </c:pt>
                <c:pt idx="891">
                  <c:v>8.5700000000000026E-2</c:v>
                </c:pt>
                <c:pt idx="892">
                  <c:v>8.5600000000000037E-2</c:v>
                </c:pt>
                <c:pt idx="893">
                  <c:v>8.550000000000002E-2</c:v>
                </c:pt>
                <c:pt idx="894">
                  <c:v>8.5400000000000004E-2</c:v>
                </c:pt>
                <c:pt idx="895">
                  <c:v>8.5300000000000001E-2</c:v>
                </c:pt>
                <c:pt idx="896">
                  <c:v>8.5300000000000001E-2</c:v>
                </c:pt>
                <c:pt idx="897">
                  <c:v>8.5200000000000026E-2</c:v>
                </c:pt>
                <c:pt idx="898">
                  <c:v>8.5100000000000023E-2</c:v>
                </c:pt>
                <c:pt idx="899">
                  <c:v>8.5000000000000006E-2</c:v>
                </c:pt>
                <c:pt idx="900">
                  <c:v>8.4900000000000017E-2</c:v>
                </c:pt>
                <c:pt idx="901">
                  <c:v>8.4800000000000014E-2</c:v>
                </c:pt>
                <c:pt idx="902">
                  <c:v>8.4700000000000039E-2</c:v>
                </c:pt>
                <c:pt idx="903">
                  <c:v>8.4600000000000036E-2</c:v>
                </c:pt>
                <c:pt idx="904">
                  <c:v>8.4600000000000036E-2</c:v>
                </c:pt>
                <c:pt idx="905">
                  <c:v>8.450000000000002E-2</c:v>
                </c:pt>
                <c:pt idx="906">
                  <c:v>8.4400000000000003E-2</c:v>
                </c:pt>
                <c:pt idx="907">
                  <c:v>8.43E-2</c:v>
                </c:pt>
                <c:pt idx="908">
                  <c:v>8.4200000000000025E-2</c:v>
                </c:pt>
                <c:pt idx="909">
                  <c:v>8.4100000000000022E-2</c:v>
                </c:pt>
                <c:pt idx="910">
                  <c:v>8.4100000000000022E-2</c:v>
                </c:pt>
                <c:pt idx="911">
                  <c:v>8.4000000000000019E-2</c:v>
                </c:pt>
                <c:pt idx="912">
                  <c:v>8.3900000000000016E-2</c:v>
                </c:pt>
                <c:pt idx="913">
                  <c:v>8.3800000000000055E-2</c:v>
                </c:pt>
                <c:pt idx="914">
                  <c:v>8.3700000000000038E-2</c:v>
                </c:pt>
                <c:pt idx="915">
                  <c:v>8.3600000000000035E-2</c:v>
                </c:pt>
                <c:pt idx="916">
                  <c:v>8.3500000000000019E-2</c:v>
                </c:pt>
                <c:pt idx="917">
                  <c:v>8.3500000000000019E-2</c:v>
                </c:pt>
                <c:pt idx="918">
                  <c:v>8.3400000000000002E-2</c:v>
                </c:pt>
                <c:pt idx="919">
                  <c:v>8.3300000000000041E-2</c:v>
                </c:pt>
                <c:pt idx="920">
                  <c:v>8.3200000000000024E-2</c:v>
                </c:pt>
                <c:pt idx="921">
                  <c:v>8.3100000000000035E-2</c:v>
                </c:pt>
                <c:pt idx="922">
                  <c:v>8.3000000000000018E-2</c:v>
                </c:pt>
                <c:pt idx="923">
                  <c:v>8.3000000000000018E-2</c:v>
                </c:pt>
                <c:pt idx="924">
                  <c:v>8.2900000000000001E-2</c:v>
                </c:pt>
                <c:pt idx="925">
                  <c:v>8.280000000000004E-2</c:v>
                </c:pt>
                <c:pt idx="926">
                  <c:v>8.2700000000000023E-2</c:v>
                </c:pt>
                <c:pt idx="927">
                  <c:v>8.2600000000000007E-2</c:v>
                </c:pt>
                <c:pt idx="928">
                  <c:v>8.2600000000000007E-2</c:v>
                </c:pt>
                <c:pt idx="929">
                  <c:v>8.2500000000000004E-2</c:v>
                </c:pt>
                <c:pt idx="930">
                  <c:v>8.2399999999999987E-2</c:v>
                </c:pt>
                <c:pt idx="931">
                  <c:v>8.2300000000000012E-2</c:v>
                </c:pt>
                <c:pt idx="932">
                  <c:v>8.2200000000000009E-2</c:v>
                </c:pt>
                <c:pt idx="933">
                  <c:v>8.2200000000000009E-2</c:v>
                </c:pt>
                <c:pt idx="934">
                  <c:v>8.2100000000000006E-2</c:v>
                </c:pt>
                <c:pt idx="935">
                  <c:v>8.2000000000000003E-2</c:v>
                </c:pt>
                <c:pt idx="936">
                  <c:v>8.1900000000000001E-2</c:v>
                </c:pt>
                <c:pt idx="937">
                  <c:v>8.1800000000000025E-2</c:v>
                </c:pt>
                <c:pt idx="938">
                  <c:v>8.1700000000000023E-2</c:v>
                </c:pt>
                <c:pt idx="939">
                  <c:v>8.1700000000000023E-2</c:v>
                </c:pt>
                <c:pt idx="940">
                  <c:v>8.1600000000000006E-2</c:v>
                </c:pt>
                <c:pt idx="941">
                  <c:v>8.1500000000000017E-2</c:v>
                </c:pt>
                <c:pt idx="942">
                  <c:v>8.14E-2</c:v>
                </c:pt>
                <c:pt idx="943">
                  <c:v>8.14E-2</c:v>
                </c:pt>
                <c:pt idx="944">
                  <c:v>8.1300000000000011E-2</c:v>
                </c:pt>
                <c:pt idx="945">
                  <c:v>8.1200000000000022E-2</c:v>
                </c:pt>
                <c:pt idx="946">
                  <c:v>8.1100000000000005E-2</c:v>
                </c:pt>
                <c:pt idx="947">
                  <c:v>8.1000000000000003E-2</c:v>
                </c:pt>
                <c:pt idx="948">
                  <c:v>8.1000000000000003E-2</c:v>
                </c:pt>
                <c:pt idx="949">
                  <c:v>8.0900000000000014E-2</c:v>
                </c:pt>
                <c:pt idx="950">
                  <c:v>8.0800000000000025E-2</c:v>
                </c:pt>
                <c:pt idx="951">
                  <c:v>8.0700000000000036E-2</c:v>
                </c:pt>
                <c:pt idx="952">
                  <c:v>8.0600000000000019E-2</c:v>
                </c:pt>
                <c:pt idx="953">
                  <c:v>8.0600000000000019E-2</c:v>
                </c:pt>
                <c:pt idx="954">
                  <c:v>8.0500000000000016E-2</c:v>
                </c:pt>
                <c:pt idx="955">
                  <c:v>8.0400000000000041E-2</c:v>
                </c:pt>
                <c:pt idx="956">
                  <c:v>8.0300000000000024E-2</c:v>
                </c:pt>
                <c:pt idx="957">
                  <c:v>8.0300000000000024E-2</c:v>
                </c:pt>
                <c:pt idx="958">
                  <c:v>8.0200000000000021E-2</c:v>
                </c:pt>
                <c:pt idx="959">
                  <c:v>8.0100000000000005E-2</c:v>
                </c:pt>
                <c:pt idx="960">
                  <c:v>8.0000000000000016E-2</c:v>
                </c:pt>
                <c:pt idx="961">
                  <c:v>8.0000000000000016E-2</c:v>
                </c:pt>
                <c:pt idx="962">
                  <c:v>7.9900000000000013E-2</c:v>
                </c:pt>
                <c:pt idx="963">
                  <c:v>7.980000000000001E-2</c:v>
                </c:pt>
                <c:pt idx="964">
                  <c:v>7.9699999999999993E-2</c:v>
                </c:pt>
                <c:pt idx="965">
                  <c:v>7.9600000000000004E-2</c:v>
                </c:pt>
                <c:pt idx="966">
                  <c:v>7.9600000000000004E-2</c:v>
                </c:pt>
                <c:pt idx="967">
                  <c:v>7.9500000000000015E-2</c:v>
                </c:pt>
                <c:pt idx="968">
                  <c:v>7.9400000000000012E-2</c:v>
                </c:pt>
                <c:pt idx="969">
                  <c:v>7.9300000000000009E-2</c:v>
                </c:pt>
                <c:pt idx="970">
                  <c:v>7.9300000000000009E-2</c:v>
                </c:pt>
                <c:pt idx="971">
                  <c:v>7.920000000000002E-2</c:v>
                </c:pt>
                <c:pt idx="972">
                  <c:v>7.9100000000000004E-2</c:v>
                </c:pt>
                <c:pt idx="973">
                  <c:v>7.9000000000000015E-2</c:v>
                </c:pt>
                <c:pt idx="974">
                  <c:v>7.9000000000000015E-2</c:v>
                </c:pt>
                <c:pt idx="975">
                  <c:v>7.8900000000000012E-2</c:v>
                </c:pt>
                <c:pt idx="976">
                  <c:v>7.8800000000000009E-2</c:v>
                </c:pt>
                <c:pt idx="977">
                  <c:v>7.870000000000002E-2</c:v>
                </c:pt>
                <c:pt idx="978">
                  <c:v>7.870000000000002E-2</c:v>
                </c:pt>
                <c:pt idx="979">
                  <c:v>7.8600000000000003E-2</c:v>
                </c:pt>
                <c:pt idx="980">
                  <c:v>7.85E-2</c:v>
                </c:pt>
                <c:pt idx="981">
                  <c:v>7.8400000000000011E-2</c:v>
                </c:pt>
                <c:pt idx="982">
                  <c:v>7.8400000000000011E-2</c:v>
                </c:pt>
                <c:pt idx="983">
                  <c:v>7.8299999999999995E-2</c:v>
                </c:pt>
                <c:pt idx="984">
                  <c:v>7.8200000000000006E-2</c:v>
                </c:pt>
                <c:pt idx="985">
                  <c:v>7.8200000000000006E-2</c:v>
                </c:pt>
                <c:pt idx="986">
                  <c:v>7.8100000000000003E-2</c:v>
                </c:pt>
                <c:pt idx="987">
                  <c:v>7.8000000000000014E-2</c:v>
                </c:pt>
                <c:pt idx="988">
                  <c:v>7.7900000000000011E-2</c:v>
                </c:pt>
                <c:pt idx="989">
                  <c:v>7.7900000000000011E-2</c:v>
                </c:pt>
                <c:pt idx="990">
                  <c:v>7.7800000000000008E-2</c:v>
                </c:pt>
                <c:pt idx="991">
                  <c:v>7.7700000000000019E-2</c:v>
                </c:pt>
                <c:pt idx="992">
                  <c:v>7.7600000000000002E-2</c:v>
                </c:pt>
                <c:pt idx="993">
                  <c:v>7.7600000000000002E-2</c:v>
                </c:pt>
                <c:pt idx="994">
                  <c:v>7.7500000000000013E-2</c:v>
                </c:pt>
                <c:pt idx="995">
                  <c:v>7.740000000000001E-2</c:v>
                </c:pt>
                <c:pt idx="996">
                  <c:v>7.740000000000001E-2</c:v>
                </c:pt>
                <c:pt idx="997">
                  <c:v>7.7299999999999994E-2</c:v>
                </c:pt>
                <c:pt idx="998">
                  <c:v>7.7200000000000019E-2</c:v>
                </c:pt>
                <c:pt idx="999">
                  <c:v>7.7100000000000002E-2</c:v>
                </c:pt>
                <c:pt idx="1000">
                  <c:v>7.7200000000000019E-2</c:v>
                </c:pt>
                <c:pt idx="1001">
                  <c:v>7.7299999999999994E-2</c:v>
                </c:pt>
                <c:pt idx="1002">
                  <c:v>7.740000000000001E-2</c:v>
                </c:pt>
                <c:pt idx="1003">
                  <c:v>7.740000000000001E-2</c:v>
                </c:pt>
                <c:pt idx="1004">
                  <c:v>7.7500000000000013E-2</c:v>
                </c:pt>
                <c:pt idx="1005">
                  <c:v>7.7600000000000002E-2</c:v>
                </c:pt>
                <c:pt idx="1006">
                  <c:v>7.7600000000000002E-2</c:v>
                </c:pt>
                <c:pt idx="1007">
                  <c:v>7.7700000000000019E-2</c:v>
                </c:pt>
                <c:pt idx="1008">
                  <c:v>7.7800000000000008E-2</c:v>
                </c:pt>
                <c:pt idx="1009">
                  <c:v>7.7900000000000011E-2</c:v>
                </c:pt>
                <c:pt idx="1010">
                  <c:v>7.7900000000000011E-2</c:v>
                </c:pt>
                <c:pt idx="1011">
                  <c:v>7.8000000000000014E-2</c:v>
                </c:pt>
                <c:pt idx="1012">
                  <c:v>7.8100000000000003E-2</c:v>
                </c:pt>
                <c:pt idx="1013">
                  <c:v>7.8200000000000006E-2</c:v>
                </c:pt>
                <c:pt idx="1014">
                  <c:v>7.8200000000000006E-2</c:v>
                </c:pt>
                <c:pt idx="1015">
                  <c:v>7.8299999999999995E-2</c:v>
                </c:pt>
                <c:pt idx="1016">
                  <c:v>7.8400000000000011E-2</c:v>
                </c:pt>
                <c:pt idx="1017">
                  <c:v>7.85E-2</c:v>
                </c:pt>
                <c:pt idx="1018">
                  <c:v>7.85E-2</c:v>
                </c:pt>
                <c:pt idx="1019">
                  <c:v>7.8600000000000003E-2</c:v>
                </c:pt>
                <c:pt idx="1020">
                  <c:v>7.870000000000002E-2</c:v>
                </c:pt>
                <c:pt idx="1021">
                  <c:v>7.870000000000002E-2</c:v>
                </c:pt>
                <c:pt idx="1022">
                  <c:v>7.8800000000000009E-2</c:v>
                </c:pt>
                <c:pt idx="1023">
                  <c:v>7.8900000000000012E-2</c:v>
                </c:pt>
                <c:pt idx="1024">
                  <c:v>7.9000000000000015E-2</c:v>
                </c:pt>
                <c:pt idx="1025">
                  <c:v>7.9000000000000015E-2</c:v>
                </c:pt>
                <c:pt idx="1026">
                  <c:v>7.9100000000000004E-2</c:v>
                </c:pt>
                <c:pt idx="1027">
                  <c:v>7.920000000000002E-2</c:v>
                </c:pt>
                <c:pt idx="1028">
                  <c:v>7.9300000000000009E-2</c:v>
                </c:pt>
                <c:pt idx="1029">
                  <c:v>7.9300000000000009E-2</c:v>
                </c:pt>
                <c:pt idx="1030">
                  <c:v>7.9400000000000012E-2</c:v>
                </c:pt>
                <c:pt idx="1031">
                  <c:v>7.9500000000000015E-2</c:v>
                </c:pt>
                <c:pt idx="1032">
                  <c:v>7.9600000000000004E-2</c:v>
                </c:pt>
                <c:pt idx="1033">
                  <c:v>7.9600000000000004E-2</c:v>
                </c:pt>
                <c:pt idx="1034">
                  <c:v>7.9699999999999993E-2</c:v>
                </c:pt>
                <c:pt idx="1035">
                  <c:v>7.980000000000001E-2</c:v>
                </c:pt>
                <c:pt idx="1036">
                  <c:v>7.9900000000000013E-2</c:v>
                </c:pt>
                <c:pt idx="1037">
                  <c:v>8.0000000000000016E-2</c:v>
                </c:pt>
                <c:pt idx="1038">
                  <c:v>8.0000000000000016E-2</c:v>
                </c:pt>
                <c:pt idx="1039">
                  <c:v>8.0100000000000005E-2</c:v>
                </c:pt>
                <c:pt idx="1040">
                  <c:v>8.0200000000000021E-2</c:v>
                </c:pt>
                <c:pt idx="1041">
                  <c:v>8.0300000000000024E-2</c:v>
                </c:pt>
                <c:pt idx="1042">
                  <c:v>8.0300000000000024E-2</c:v>
                </c:pt>
                <c:pt idx="1043">
                  <c:v>8.0400000000000041E-2</c:v>
                </c:pt>
                <c:pt idx="1044">
                  <c:v>8.0500000000000016E-2</c:v>
                </c:pt>
                <c:pt idx="1045">
                  <c:v>8.0600000000000019E-2</c:v>
                </c:pt>
                <c:pt idx="1046">
                  <c:v>8.0700000000000036E-2</c:v>
                </c:pt>
                <c:pt idx="1047">
                  <c:v>8.0700000000000036E-2</c:v>
                </c:pt>
                <c:pt idx="1048">
                  <c:v>8.0800000000000025E-2</c:v>
                </c:pt>
                <c:pt idx="1049">
                  <c:v>8.0900000000000014E-2</c:v>
                </c:pt>
                <c:pt idx="1050">
                  <c:v>8.1000000000000003E-2</c:v>
                </c:pt>
                <c:pt idx="1051">
                  <c:v>8.1000000000000003E-2</c:v>
                </c:pt>
                <c:pt idx="1052">
                  <c:v>8.1100000000000005E-2</c:v>
                </c:pt>
                <c:pt idx="1053">
                  <c:v>8.1200000000000022E-2</c:v>
                </c:pt>
                <c:pt idx="1054">
                  <c:v>8.1300000000000011E-2</c:v>
                </c:pt>
                <c:pt idx="1055">
                  <c:v>8.14E-2</c:v>
                </c:pt>
                <c:pt idx="1056">
                  <c:v>8.14E-2</c:v>
                </c:pt>
                <c:pt idx="1057">
                  <c:v>8.1500000000000017E-2</c:v>
                </c:pt>
                <c:pt idx="1058">
                  <c:v>8.1600000000000006E-2</c:v>
                </c:pt>
                <c:pt idx="1059">
                  <c:v>8.1700000000000023E-2</c:v>
                </c:pt>
                <c:pt idx="1060">
                  <c:v>8.1800000000000025E-2</c:v>
                </c:pt>
                <c:pt idx="1061">
                  <c:v>8.1800000000000025E-2</c:v>
                </c:pt>
                <c:pt idx="1062">
                  <c:v>8.1900000000000001E-2</c:v>
                </c:pt>
                <c:pt idx="1063">
                  <c:v>8.2000000000000003E-2</c:v>
                </c:pt>
                <c:pt idx="1064">
                  <c:v>8.2100000000000006E-2</c:v>
                </c:pt>
                <c:pt idx="1065">
                  <c:v>8.2200000000000009E-2</c:v>
                </c:pt>
                <c:pt idx="1066">
                  <c:v>8.2200000000000009E-2</c:v>
                </c:pt>
                <c:pt idx="1067">
                  <c:v>8.2300000000000012E-2</c:v>
                </c:pt>
                <c:pt idx="1068">
                  <c:v>8.2399999999999987E-2</c:v>
                </c:pt>
                <c:pt idx="1069">
                  <c:v>8.2500000000000004E-2</c:v>
                </c:pt>
                <c:pt idx="1070">
                  <c:v>8.2600000000000007E-2</c:v>
                </c:pt>
                <c:pt idx="1071">
                  <c:v>8.2600000000000007E-2</c:v>
                </c:pt>
                <c:pt idx="1072">
                  <c:v>8.2700000000000023E-2</c:v>
                </c:pt>
                <c:pt idx="1073">
                  <c:v>8.280000000000004E-2</c:v>
                </c:pt>
                <c:pt idx="1074">
                  <c:v>8.2900000000000001E-2</c:v>
                </c:pt>
                <c:pt idx="1075">
                  <c:v>8.3000000000000018E-2</c:v>
                </c:pt>
                <c:pt idx="1076">
                  <c:v>8.3100000000000035E-2</c:v>
                </c:pt>
                <c:pt idx="1077">
                  <c:v>8.3100000000000035E-2</c:v>
                </c:pt>
                <c:pt idx="1078">
                  <c:v>8.3200000000000024E-2</c:v>
                </c:pt>
                <c:pt idx="1079">
                  <c:v>8.3300000000000041E-2</c:v>
                </c:pt>
                <c:pt idx="1080">
                  <c:v>8.3400000000000002E-2</c:v>
                </c:pt>
                <c:pt idx="1081">
                  <c:v>8.3500000000000019E-2</c:v>
                </c:pt>
                <c:pt idx="1082">
                  <c:v>8.3600000000000035E-2</c:v>
                </c:pt>
                <c:pt idx="1083">
                  <c:v>8.3600000000000035E-2</c:v>
                </c:pt>
                <c:pt idx="1084">
                  <c:v>8.3700000000000038E-2</c:v>
                </c:pt>
                <c:pt idx="1085">
                  <c:v>8.3800000000000055E-2</c:v>
                </c:pt>
                <c:pt idx="1086">
                  <c:v>8.3900000000000016E-2</c:v>
                </c:pt>
                <c:pt idx="1087">
                  <c:v>8.4000000000000019E-2</c:v>
                </c:pt>
                <c:pt idx="1088">
                  <c:v>8.4100000000000022E-2</c:v>
                </c:pt>
                <c:pt idx="1089">
                  <c:v>8.4100000000000022E-2</c:v>
                </c:pt>
                <c:pt idx="1090">
                  <c:v>8.4200000000000025E-2</c:v>
                </c:pt>
                <c:pt idx="1091">
                  <c:v>8.43E-2</c:v>
                </c:pt>
                <c:pt idx="1092">
                  <c:v>8.4400000000000003E-2</c:v>
                </c:pt>
                <c:pt idx="1093">
                  <c:v>8.450000000000002E-2</c:v>
                </c:pt>
                <c:pt idx="1094">
                  <c:v>8.4600000000000036E-2</c:v>
                </c:pt>
                <c:pt idx="1095">
                  <c:v>8.4700000000000039E-2</c:v>
                </c:pt>
                <c:pt idx="1096">
                  <c:v>8.4700000000000039E-2</c:v>
                </c:pt>
                <c:pt idx="1097">
                  <c:v>8.4800000000000014E-2</c:v>
                </c:pt>
                <c:pt idx="1098">
                  <c:v>8.4900000000000017E-2</c:v>
                </c:pt>
                <c:pt idx="1099">
                  <c:v>8.5000000000000006E-2</c:v>
                </c:pt>
                <c:pt idx="1100">
                  <c:v>8.5100000000000023E-2</c:v>
                </c:pt>
                <c:pt idx="1101">
                  <c:v>8.5200000000000026E-2</c:v>
                </c:pt>
                <c:pt idx="1102">
                  <c:v>8.5300000000000001E-2</c:v>
                </c:pt>
                <c:pt idx="1103">
                  <c:v>8.5400000000000004E-2</c:v>
                </c:pt>
                <c:pt idx="1104">
                  <c:v>8.5400000000000004E-2</c:v>
                </c:pt>
                <c:pt idx="1105">
                  <c:v>8.550000000000002E-2</c:v>
                </c:pt>
                <c:pt idx="1106">
                  <c:v>8.5600000000000037E-2</c:v>
                </c:pt>
                <c:pt idx="1107">
                  <c:v>8.5700000000000026E-2</c:v>
                </c:pt>
                <c:pt idx="1108">
                  <c:v>8.5800000000000015E-2</c:v>
                </c:pt>
                <c:pt idx="1109">
                  <c:v>8.5900000000000004E-2</c:v>
                </c:pt>
                <c:pt idx="1110">
                  <c:v>8.6000000000000021E-2</c:v>
                </c:pt>
                <c:pt idx="1111">
                  <c:v>8.6100000000000024E-2</c:v>
                </c:pt>
                <c:pt idx="1112">
                  <c:v>8.6100000000000024E-2</c:v>
                </c:pt>
                <c:pt idx="1113">
                  <c:v>8.620000000000004E-2</c:v>
                </c:pt>
                <c:pt idx="1114">
                  <c:v>8.6300000000000002E-2</c:v>
                </c:pt>
                <c:pt idx="1115">
                  <c:v>8.6399999999999991E-2</c:v>
                </c:pt>
                <c:pt idx="1116">
                  <c:v>8.6500000000000007E-2</c:v>
                </c:pt>
                <c:pt idx="1117">
                  <c:v>8.6600000000000024E-2</c:v>
                </c:pt>
                <c:pt idx="1118">
                  <c:v>8.6700000000000041E-2</c:v>
                </c:pt>
                <c:pt idx="1119">
                  <c:v>8.6800000000000002E-2</c:v>
                </c:pt>
                <c:pt idx="1120">
                  <c:v>8.6900000000000005E-2</c:v>
                </c:pt>
                <c:pt idx="1121">
                  <c:v>8.7000000000000022E-2</c:v>
                </c:pt>
                <c:pt idx="1122">
                  <c:v>8.7000000000000022E-2</c:v>
                </c:pt>
                <c:pt idx="1123">
                  <c:v>8.7100000000000025E-2</c:v>
                </c:pt>
                <c:pt idx="1124">
                  <c:v>8.72E-2</c:v>
                </c:pt>
                <c:pt idx="1125">
                  <c:v>8.7300000000000003E-2</c:v>
                </c:pt>
                <c:pt idx="1126">
                  <c:v>8.7399999999999992E-2</c:v>
                </c:pt>
                <c:pt idx="1127">
                  <c:v>8.7500000000000008E-2</c:v>
                </c:pt>
                <c:pt idx="1128">
                  <c:v>8.7600000000000025E-2</c:v>
                </c:pt>
                <c:pt idx="1129">
                  <c:v>8.77E-2</c:v>
                </c:pt>
                <c:pt idx="1130">
                  <c:v>8.7800000000000003E-2</c:v>
                </c:pt>
                <c:pt idx="1131">
                  <c:v>8.7900000000000006E-2</c:v>
                </c:pt>
                <c:pt idx="1132">
                  <c:v>8.8000000000000023E-2</c:v>
                </c:pt>
                <c:pt idx="1133">
                  <c:v>8.8100000000000039E-2</c:v>
                </c:pt>
                <c:pt idx="1134">
                  <c:v>8.8200000000000014E-2</c:v>
                </c:pt>
                <c:pt idx="1135">
                  <c:v>8.8200000000000014E-2</c:v>
                </c:pt>
                <c:pt idx="1136">
                  <c:v>8.8300000000000017E-2</c:v>
                </c:pt>
                <c:pt idx="1137">
                  <c:v>8.8400000000000006E-2</c:v>
                </c:pt>
                <c:pt idx="1138">
                  <c:v>8.8500000000000023E-2</c:v>
                </c:pt>
                <c:pt idx="1139">
                  <c:v>8.860000000000004E-2</c:v>
                </c:pt>
                <c:pt idx="1140">
                  <c:v>8.8700000000000015E-2</c:v>
                </c:pt>
                <c:pt idx="1141">
                  <c:v>8.8800000000000018E-2</c:v>
                </c:pt>
                <c:pt idx="1142">
                  <c:v>8.8900000000000021E-2</c:v>
                </c:pt>
                <c:pt idx="1143">
                  <c:v>8.9000000000000037E-2</c:v>
                </c:pt>
                <c:pt idx="1144">
                  <c:v>8.910000000000004E-2</c:v>
                </c:pt>
                <c:pt idx="1145">
                  <c:v>8.9200000000000015E-2</c:v>
                </c:pt>
                <c:pt idx="1146">
                  <c:v>8.9300000000000004E-2</c:v>
                </c:pt>
                <c:pt idx="1147">
                  <c:v>8.9400000000000021E-2</c:v>
                </c:pt>
                <c:pt idx="1148">
                  <c:v>8.9500000000000024E-2</c:v>
                </c:pt>
                <c:pt idx="1149">
                  <c:v>8.9600000000000055E-2</c:v>
                </c:pt>
                <c:pt idx="1150">
                  <c:v>8.9700000000000016E-2</c:v>
                </c:pt>
                <c:pt idx="1151">
                  <c:v>8.9800000000000019E-2</c:v>
                </c:pt>
                <c:pt idx="1152">
                  <c:v>8.9900000000000035E-2</c:v>
                </c:pt>
                <c:pt idx="1153">
                  <c:v>9.0000000000000011E-2</c:v>
                </c:pt>
                <c:pt idx="1154">
                  <c:v>9.0100000000000013E-2</c:v>
                </c:pt>
                <c:pt idx="1155">
                  <c:v>9.0200000000000002E-2</c:v>
                </c:pt>
                <c:pt idx="1156">
                  <c:v>9.0200000000000002E-2</c:v>
                </c:pt>
                <c:pt idx="1157">
                  <c:v>9.0300000000000005E-2</c:v>
                </c:pt>
                <c:pt idx="1158">
                  <c:v>9.0400000000000022E-2</c:v>
                </c:pt>
                <c:pt idx="1159">
                  <c:v>9.0500000000000011E-2</c:v>
                </c:pt>
                <c:pt idx="1160">
                  <c:v>9.0600000000000014E-2</c:v>
                </c:pt>
                <c:pt idx="1161">
                  <c:v>9.0700000000000017E-2</c:v>
                </c:pt>
                <c:pt idx="1162">
                  <c:v>9.0800000000000006E-2</c:v>
                </c:pt>
                <c:pt idx="1163">
                  <c:v>9.0900000000000022E-2</c:v>
                </c:pt>
                <c:pt idx="1164">
                  <c:v>9.1000000000000025E-2</c:v>
                </c:pt>
                <c:pt idx="1165">
                  <c:v>9.11E-2</c:v>
                </c:pt>
                <c:pt idx="1166">
                  <c:v>9.1200000000000003E-2</c:v>
                </c:pt>
                <c:pt idx="1167">
                  <c:v>9.1300000000000006E-2</c:v>
                </c:pt>
                <c:pt idx="1168">
                  <c:v>9.1400000000000009E-2</c:v>
                </c:pt>
                <c:pt idx="1169">
                  <c:v>9.1500000000000012E-2</c:v>
                </c:pt>
                <c:pt idx="1170">
                  <c:v>9.1600000000000015E-2</c:v>
                </c:pt>
                <c:pt idx="1171">
                  <c:v>9.1700000000000004E-2</c:v>
                </c:pt>
                <c:pt idx="1172">
                  <c:v>9.1800000000000007E-2</c:v>
                </c:pt>
                <c:pt idx="1173">
                  <c:v>9.1900000000000023E-2</c:v>
                </c:pt>
                <c:pt idx="1174">
                  <c:v>9.2000000000000026E-2</c:v>
                </c:pt>
                <c:pt idx="1175">
                  <c:v>9.2100000000000001E-2</c:v>
                </c:pt>
                <c:pt idx="1176">
                  <c:v>9.2200000000000004E-2</c:v>
                </c:pt>
                <c:pt idx="1177">
                  <c:v>9.2300000000000021E-2</c:v>
                </c:pt>
                <c:pt idx="1178">
                  <c:v>9.240000000000001E-2</c:v>
                </c:pt>
                <c:pt idx="1179">
                  <c:v>9.2600000000000002E-2</c:v>
                </c:pt>
                <c:pt idx="1180">
                  <c:v>9.2700000000000005E-2</c:v>
                </c:pt>
                <c:pt idx="1181">
                  <c:v>9.2800000000000021E-2</c:v>
                </c:pt>
                <c:pt idx="1182">
                  <c:v>9.2900000000000024E-2</c:v>
                </c:pt>
                <c:pt idx="1183">
                  <c:v>9.3000000000000041E-2</c:v>
                </c:pt>
                <c:pt idx="1184">
                  <c:v>9.3100000000000016E-2</c:v>
                </c:pt>
                <c:pt idx="1185">
                  <c:v>9.3200000000000019E-2</c:v>
                </c:pt>
                <c:pt idx="1186">
                  <c:v>9.3300000000000036E-2</c:v>
                </c:pt>
                <c:pt idx="1187">
                  <c:v>9.3400000000000025E-2</c:v>
                </c:pt>
                <c:pt idx="1188">
                  <c:v>9.3500000000000028E-2</c:v>
                </c:pt>
                <c:pt idx="1189">
                  <c:v>9.3600000000000017E-2</c:v>
                </c:pt>
                <c:pt idx="1190">
                  <c:v>9.3700000000000019E-2</c:v>
                </c:pt>
                <c:pt idx="1191">
                  <c:v>9.3800000000000036E-2</c:v>
                </c:pt>
                <c:pt idx="1192">
                  <c:v>9.3900000000000039E-2</c:v>
                </c:pt>
                <c:pt idx="1193">
                  <c:v>9.4000000000000014E-2</c:v>
                </c:pt>
                <c:pt idx="1194">
                  <c:v>9.4100000000000017E-2</c:v>
                </c:pt>
                <c:pt idx="1195">
                  <c:v>9.4200000000000006E-2</c:v>
                </c:pt>
                <c:pt idx="1196">
                  <c:v>9.4300000000000023E-2</c:v>
                </c:pt>
                <c:pt idx="1197">
                  <c:v>9.4400000000000026E-2</c:v>
                </c:pt>
                <c:pt idx="1198">
                  <c:v>9.4500000000000015E-2</c:v>
                </c:pt>
                <c:pt idx="1199">
                  <c:v>9.470000000000002E-2</c:v>
                </c:pt>
                <c:pt idx="1200">
                  <c:v>9.4800000000000037E-2</c:v>
                </c:pt>
                <c:pt idx="1201">
                  <c:v>9.4900000000000026E-2</c:v>
                </c:pt>
                <c:pt idx="1202">
                  <c:v>9.5000000000000015E-2</c:v>
                </c:pt>
                <c:pt idx="1203">
                  <c:v>9.5100000000000004E-2</c:v>
                </c:pt>
                <c:pt idx="1204">
                  <c:v>9.5200000000000007E-2</c:v>
                </c:pt>
                <c:pt idx="1205">
                  <c:v>9.5300000000000024E-2</c:v>
                </c:pt>
                <c:pt idx="1206">
                  <c:v>9.540000000000004E-2</c:v>
                </c:pt>
                <c:pt idx="1207">
                  <c:v>9.5500000000000015E-2</c:v>
                </c:pt>
                <c:pt idx="1208">
                  <c:v>9.5600000000000018E-2</c:v>
                </c:pt>
                <c:pt idx="1209">
                  <c:v>9.5700000000000035E-2</c:v>
                </c:pt>
                <c:pt idx="1210">
                  <c:v>9.5800000000000024E-2</c:v>
                </c:pt>
                <c:pt idx="1211">
                  <c:v>9.6000000000000002E-2</c:v>
                </c:pt>
                <c:pt idx="1212">
                  <c:v>9.6100000000000005E-2</c:v>
                </c:pt>
                <c:pt idx="1213">
                  <c:v>9.6200000000000022E-2</c:v>
                </c:pt>
                <c:pt idx="1214">
                  <c:v>9.6300000000000024E-2</c:v>
                </c:pt>
                <c:pt idx="1215">
                  <c:v>9.64E-2</c:v>
                </c:pt>
                <c:pt idx="1216">
                  <c:v>9.6500000000000016E-2</c:v>
                </c:pt>
                <c:pt idx="1217">
                  <c:v>9.6600000000000005E-2</c:v>
                </c:pt>
                <c:pt idx="1218">
                  <c:v>9.6700000000000022E-2</c:v>
                </c:pt>
                <c:pt idx="1219">
                  <c:v>9.69E-2</c:v>
                </c:pt>
                <c:pt idx="1220">
                  <c:v>9.7000000000000003E-2</c:v>
                </c:pt>
                <c:pt idx="1221">
                  <c:v>9.7100000000000006E-2</c:v>
                </c:pt>
                <c:pt idx="1222">
                  <c:v>9.7200000000000022E-2</c:v>
                </c:pt>
                <c:pt idx="1223">
                  <c:v>9.7300000000000011E-2</c:v>
                </c:pt>
                <c:pt idx="1224">
                  <c:v>9.74E-2</c:v>
                </c:pt>
                <c:pt idx="1225">
                  <c:v>9.7500000000000017E-2</c:v>
                </c:pt>
                <c:pt idx="1226">
                  <c:v>9.7600000000000006E-2</c:v>
                </c:pt>
                <c:pt idx="1227">
                  <c:v>9.7800000000000026E-2</c:v>
                </c:pt>
                <c:pt idx="1228">
                  <c:v>9.7900000000000001E-2</c:v>
                </c:pt>
                <c:pt idx="1229">
                  <c:v>9.8000000000000018E-2</c:v>
                </c:pt>
                <c:pt idx="1230">
                  <c:v>9.8100000000000021E-2</c:v>
                </c:pt>
                <c:pt idx="1231">
                  <c:v>9.8200000000000037E-2</c:v>
                </c:pt>
                <c:pt idx="1232">
                  <c:v>9.8300000000000026E-2</c:v>
                </c:pt>
                <c:pt idx="1233">
                  <c:v>9.8500000000000032E-2</c:v>
                </c:pt>
                <c:pt idx="1234">
                  <c:v>9.8600000000000035E-2</c:v>
                </c:pt>
                <c:pt idx="1235">
                  <c:v>9.8700000000000038E-2</c:v>
                </c:pt>
                <c:pt idx="1236">
                  <c:v>9.8800000000000054E-2</c:v>
                </c:pt>
                <c:pt idx="1237">
                  <c:v>9.8900000000000016E-2</c:v>
                </c:pt>
                <c:pt idx="1238">
                  <c:v>9.9000000000000019E-2</c:v>
                </c:pt>
                <c:pt idx="1239">
                  <c:v>9.9200000000000024E-2</c:v>
                </c:pt>
                <c:pt idx="1240">
                  <c:v>9.9300000000000041E-2</c:v>
                </c:pt>
                <c:pt idx="1241">
                  <c:v>9.9400000000000002E-2</c:v>
                </c:pt>
                <c:pt idx="1242">
                  <c:v>9.9500000000000019E-2</c:v>
                </c:pt>
                <c:pt idx="1243">
                  <c:v>9.9600000000000036E-2</c:v>
                </c:pt>
                <c:pt idx="1244">
                  <c:v>9.9700000000000039E-2</c:v>
                </c:pt>
                <c:pt idx="1245">
                  <c:v>9.9900000000000017E-2</c:v>
                </c:pt>
                <c:pt idx="1246">
                  <c:v>0.1</c:v>
                </c:pt>
                <c:pt idx="1247">
                  <c:v>0.1</c:v>
                </c:pt>
                <c:pt idx="1248">
                  <c:v>0.1</c:v>
                </c:pt>
                <c:pt idx="1249">
                  <c:v>0.1</c:v>
                </c:pt>
                <c:pt idx="1250">
                  <c:v>0.1</c:v>
                </c:pt>
                <c:pt idx="1251">
                  <c:v>0.10100000000000002</c:v>
                </c:pt>
                <c:pt idx="1252">
                  <c:v>0.10100000000000002</c:v>
                </c:pt>
                <c:pt idx="1253">
                  <c:v>0.10100000000000002</c:v>
                </c:pt>
                <c:pt idx="1254">
                  <c:v>0.10100000000000002</c:v>
                </c:pt>
                <c:pt idx="1255">
                  <c:v>0.10100000000000002</c:v>
                </c:pt>
                <c:pt idx="1256">
                  <c:v>0.10100000000000002</c:v>
                </c:pt>
                <c:pt idx="1257">
                  <c:v>0.10100000000000002</c:v>
                </c:pt>
                <c:pt idx="1258">
                  <c:v>0.10100000000000002</c:v>
                </c:pt>
                <c:pt idx="1259">
                  <c:v>0.10199999999999998</c:v>
                </c:pt>
                <c:pt idx="1260">
                  <c:v>0.10199999999999998</c:v>
                </c:pt>
                <c:pt idx="1261">
                  <c:v>0.10199999999999998</c:v>
                </c:pt>
                <c:pt idx="1262">
                  <c:v>0.10199999999999998</c:v>
                </c:pt>
                <c:pt idx="1263">
                  <c:v>0.10199999999999998</c:v>
                </c:pt>
                <c:pt idx="1264">
                  <c:v>0.10199999999999998</c:v>
                </c:pt>
                <c:pt idx="1265">
                  <c:v>0.10199999999999998</c:v>
                </c:pt>
                <c:pt idx="1266">
                  <c:v>0.10199999999999998</c:v>
                </c:pt>
                <c:pt idx="1267">
                  <c:v>0.10299999999999998</c:v>
                </c:pt>
                <c:pt idx="1268">
                  <c:v>0.10299999999999998</c:v>
                </c:pt>
                <c:pt idx="1269">
                  <c:v>0.10299999999999998</c:v>
                </c:pt>
                <c:pt idx="1270">
                  <c:v>0.10299999999999998</c:v>
                </c:pt>
                <c:pt idx="1271">
                  <c:v>0.10299999999999998</c:v>
                </c:pt>
                <c:pt idx="1272">
                  <c:v>0.10299999999999998</c:v>
                </c:pt>
                <c:pt idx="1273">
                  <c:v>0.10299999999999998</c:v>
                </c:pt>
                <c:pt idx="1274">
                  <c:v>0.10299999999999998</c:v>
                </c:pt>
                <c:pt idx="1275">
                  <c:v>0.10400000000000001</c:v>
                </c:pt>
                <c:pt idx="1276">
                  <c:v>0.10400000000000001</c:v>
                </c:pt>
                <c:pt idx="1277">
                  <c:v>0.10400000000000001</c:v>
                </c:pt>
                <c:pt idx="1278">
                  <c:v>0.10400000000000001</c:v>
                </c:pt>
                <c:pt idx="1279">
                  <c:v>0.10400000000000001</c:v>
                </c:pt>
                <c:pt idx="1280">
                  <c:v>0.10400000000000001</c:v>
                </c:pt>
                <c:pt idx="1281">
                  <c:v>0.10400000000000001</c:v>
                </c:pt>
                <c:pt idx="1282">
                  <c:v>0.10400000000000001</c:v>
                </c:pt>
                <c:pt idx="1283">
                  <c:v>0.10500000000000001</c:v>
                </c:pt>
                <c:pt idx="1284">
                  <c:v>0.10500000000000001</c:v>
                </c:pt>
                <c:pt idx="1285">
                  <c:v>0.10500000000000001</c:v>
                </c:pt>
                <c:pt idx="1286">
                  <c:v>0.10500000000000001</c:v>
                </c:pt>
                <c:pt idx="1287">
                  <c:v>0.10500000000000001</c:v>
                </c:pt>
                <c:pt idx="1288">
                  <c:v>0.10500000000000001</c:v>
                </c:pt>
                <c:pt idx="1289">
                  <c:v>0.10500000000000001</c:v>
                </c:pt>
                <c:pt idx="1290">
                  <c:v>0.10600000000000001</c:v>
                </c:pt>
                <c:pt idx="1291">
                  <c:v>0.10600000000000001</c:v>
                </c:pt>
                <c:pt idx="1292">
                  <c:v>0.10600000000000001</c:v>
                </c:pt>
                <c:pt idx="1293">
                  <c:v>0.10600000000000001</c:v>
                </c:pt>
                <c:pt idx="1294">
                  <c:v>0.10600000000000001</c:v>
                </c:pt>
                <c:pt idx="1295">
                  <c:v>0.10600000000000001</c:v>
                </c:pt>
                <c:pt idx="1296">
                  <c:v>0.10600000000000001</c:v>
                </c:pt>
                <c:pt idx="1297">
                  <c:v>0.10600000000000001</c:v>
                </c:pt>
                <c:pt idx="1298">
                  <c:v>0.10700000000000001</c:v>
                </c:pt>
                <c:pt idx="1299">
                  <c:v>0.10700000000000001</c:v>
                </c:pt>
                <c:pt idx="1300">
                  <c:v>0.10700000000000001</c:v>
                </c:pt>
                <c:pt idx="1301">
                  <c:v>0.10700000000000001</c:v>
                </c:pt>
                <c:pt idx="1302">
                  <c:v>0.10700000000000001</c:v>
                </c:pt>
                <c:pt idx="1303">
                  <c:v>0.10700000000000001</c:v>
                </c:pt>
                <c:pt idx="1304">
                  <c:v>0.10700000000000001</c:v>
                </c:pt>
                <c:pt idx="1305">
                  <c:v>0.10800000000000001</c:v>
                </c:pt>
                <c:pt idx="1306">
                  <c:v>0.10800000000000001</c:v>
                </c:pt>
                <c:pt idx="1307">
                  <c:v>0.10800000000000001</c:v>
                </c:pt>
                <c:pt idx="1308">
                  <c:v>0.10800000000000001</c:v>
                </c:pt>
                <c:pt idx="1309">
                  <c:v>0.10800000000000001</c:v>
                </c:pt>
                <c:pt idx="1310">
                  <c:v>0.10800000000000001</c:v>
                </c:pt>
                <c:pt idx="1311">
                  <c:v>0.10800000000000001</c:v>
                </c:pt>
                <c:pt idx="1312">
                  <c:v>0.10900000000000001</c:v>
                </c:pt>
                <c:pt idx="1313">
                  <c:v>0.10900000000000001</c:v>
                </c:pt>
                <c:pt idx="1314">
                  <c:v>0.10900000000000001</c:v>
                </c:pt>
                <c:pt idx="1315">
                  <c:v>0.10900000000000001</c:v>
                </c:pt>
                <c:pt idx="1316">
                  <c:v>0.10900000000000001</c:v>
                </c:pt>
                <c:pt idx="1317">
                  <c:v>0.10900000000000001</c:v>
                </c:pt>
                <c:pt idx="1318">
                  <c:v>0.10900000000000001</c:v>
                </c:pt>
                <c:pt idx="1319">
                  <c:v>0.11</c:v>
                </c:pt>
                <c:pt idx="1320">
                  <c:v>0.11</c:v>
                </c:pt>
                <c:pt idx="1321">
                  <c:v>0.11</c:v>
                </c:pt>
                <c:pt idx="1322">
                  <c:v>0.11</c:v>
                </c:pt>
                <c:pt idx="1323">
                  <c:v>0.11</c:v>
                </c:pt>
                <c:pt idx="1324">
                  <c:v>0.11</c:v>
                </c:pt>
                <c:pt idx="1325">
                  <c:v>0.11</c:v>
                </c:pt>
                <c:pt idx="1326">
                  <c:v>0.111</c:v>
                </c:pt>
                <c:pt idx="1327">
                  <c:v>0.111</c:v>
                </c:pt>
                <c:pt idx="1328">
                  <c:v>0.111</c:v>
                </c:pt>
                <c:pt idx="1329">
                  <c:v>0.111</c:v>
                </c:pt>
                <c:pt idx="1330">
                  <c:v>0.111</c:v>
                </c:pt>
                <c:pt idx="1331">
                  <c:v>0.111</c:v>
                </c:pt>
                <c:pt idx="1332">
                  <c:v>0.111</c:v>
                </c:pt>
                <c:pt idx="1333">
                  <c:v>0.112</c:v>
                </c:pt>
                <c:pt idx="1334">
                  <c:v>0.112</c:v>
                </c:pt>
                <c:pt idx="1335">
                  <c:v>0.112</c:v>
                </c:pt>
                <c:pt idx="1336">
                  <c:v>0.112</c:v>
                </c:pt>
                <c:pt idx="1337">
                  <c:v>0.112</c:v>
                </c:pt>
                <c:pt idx="1338">
                  <c:v>0.112</c:v>
                </c:pt>
                <c:pt idx="1339">
                  <c:v>0.113</c:v>
                </c:pt>
                <c:pt idx="1340">
                  <c:v>0.113</c:v>
                </c:pt>
                <c:pt idx="1341">
                  <c:v>0.113</c:v>
                </c:pt>
                <c:pt idx="1342">
                  <c:v>0.113</c:v>
                </c:pt>
                <c:pt idx="1343">
                  <c:v>0.113</c:v>
                </c:pt>
                <c:pt idx="1344">
                  <c:v>0.113</c:v>
                </c:pt>
                <c:pt idx="1345">
                  <c:v>0.113</c:v>
                </c:pt>
                <c:pt idx="1346">
                  <c:v>0.114</c:v>
                </c:pt>
                <c:pt idx="1347">
                  <c:v>0.114</c:v>
                </c:pt>
                <c:pt idx="1348">
                  <c:v>0.114</c:v>
                </c:pt>
                <c:pt idx="1349">
                  <c:v>0.114</c:v>
                </c:pt>
                <c:pt idx="1350">
                  <c:v>0.114</c:v>
                </c:pt>
                <c:pt idx="1351">
                  <c:v>0.114</c:v>
                </c:pt>
                <c:pt idx="1352">
                  <c:v>0.115</c:v>
                </c:pt>
                <c:pt idx="1353">
                  <c:v>0.115</c:v>
                </c:pt>
                <c:pt idx="1354">
                  <c:v>0.115</c:v>
                </c:pt>
                <c:pt idx="1355">
                  <c:v>0.115</c:v>
                </c:pt>
                <c:pt idx="1356">
                  <c:v>0.115</c:v>
                </c:pt>
                <c:pt idx="1357">
                  <c:v>0.115</c:v>
                </c:pt>
                <c:pt idx="1358">
                  <c:v>0.115</c:v>
                </c:pt>
                <c:pt idx="1359">
                  <c:v>0.11600000000000002</c:v>
                </c:pt>
                <c:pt idx="1360">
                  <c:v>0.11600000000000002</c:v>
                </c:pt>
                <c:pt idx="1361">
                  <c:v>0.11600000000000002</c:v>
                </c:pt>
                <c:pt idx="1362">
                  <c:v>0.11600000000000002</c:v>
                </c:pt>
                <c:pt idx="1363">
                  <c:v>0.11600000000000002</c:v>
                </c:pt>
                <c:pt idx="1364">
                  <c:v>0.11600000000000002</c:v>
                </c:pt>
                <c:pt idx="1365">
                  <c:v>0.11700000000000002</c:v>
                </c:pt>
                <c:pt idx="1366">
                  <c:v>0.11700000000000002</c:v>
                </c:pt>
                <c:pt idx="1367">
                  <c:v>0.11700000000000002</c:v>
                </c:pt>
                <c:pt idx="1368">
                  <c:v>0.11700000000000002</c:v>
                </c:pt>
                <c:pt idx="1369">
                  <c:v>0.11700000000000002</c:v>
                </c:pt>
                <c:pt idx="1370">
                  <c:v>0.11700000000000002</c:v>
                </c:pt>
                <c:pt idx="1371">
                  <c:v>0.11799999999999998</c:v>
                </c:pt>
                <c:pt idx="1372">
                  <c:v>0.11799999999999998</c:v>
                </c:pt>
                <c:pt idx="1373">
                  <c:v>0.11799999999999998</c:v>
                </c:pt>
                <c:pt idx="1374">
                  <c:v>0.11799999999999998</c:v>
                </c:pt>
                <c:pt idx="1375">
                  <c:v>0.11799999999999998</c:v>
                </c:pt>
                <c:pt idx="1376">
                  <c:v>0.11799999999999998</c:v>
                </c:pt>
                <c:pt idx="1377">
                  <c:v>0.11899999999999998</c:v>
                </c:pt>
                <c:pt idx="1378">
                  <c:v>0.11899999999999998</c:v>
                </c:pt>
                <c:pt idx="1379">
                  <c:v>0.11899999999999998</c:v>
                </c:pt>
                <c:pt idx="1380">
                  <c:v>0.11899999999999998</c:v>
                </c:pt>
                <c:pt idx="1381">
                  <c:v>0.11899999999999998</c:v>
                </c:pt>
                <c:pt idx="1382">
                  <c:v>0.11899999999999998</c:v>
                </c:pt>
                <c:pt idx="1383">
                  <c:v>0.12000000000000001</c:v>
                </c:pt>
                <c:pt idx="1384">
                  <c:v>0.12000000000000001</c:v>
                </c:pt>
                <c:pt idx="1385">
                  <c:v>0.12000000000000001</c:v>
                </c:pt>
                <c:pt idx="1386">
                  <c:v>0.12000000000000001</c:v>
                </c:pt>
                <c:pt idx="1387">
                  <c:v>0.12000000000000001</c:v>
                </c:pt>
                <c:pt idx="1388">
                  <c:v>0.12000000000000001</c:v>
                </c:pt>
                <c:pt idx="1389">
                  <c:v>0.12100000000000001</c:v>
                </c:pt>
                <c:pt idx="1390">
                  <c:v>0.12100000000000001</c:v>
                </c:pt>
                <c:pt idx="1391">
                  <c:v>0.12100000000000001</c:v>
                </c:pt>
                <c:pt idx="1392">
                  <c:v>0.12100000000000001</c:v>
                </c:pt>
                <c:pt idx="1393">
                  <c:v>0.12100000000000001</c:v>
                </c:pt>
                <c:pt idx="1394">
                  <c:v>0.12200000000000001</c:v>
                </c:pt>
                <c:pt idx="1395">
                  <c:v>0.12200000000000001</c:v>
                </c:pt>
                <c:pt idx="1396">
                  <c:v>0.12200000000000001</c:v>
                </c:pt>
                <c:pt idx="1397">
                  <c:v>0.12200000000000001</c:v>
                </c:pt>
                <c:pt idx="1398">
                  <c:v>0.12200000000000001</c:v>
                </c:pt>
                <c:pt idx="1399">
                  <c:v>0.12200000000000001</c:v>
                </c:pt>
                <c:pt idx="1400">
                  <c:v>0.12300000000000001</c:v>
                </c:pt>
                <c:pt idx="1401">
                  <c:v>0.12300000000000001</c:v>
                </c:pt>
                <c:pt idx="1402">
                  <c:v>0.12300000000000001</c:v>
                </c:pt>
                <c:pt idx="1403">
                  <c:v>0.12300000000000001</c:v>
                </c:pt>
                <c:pt idx="1404">
                  <c:v>0.12300000000000001</c:v>
                </c:pt>
                <c:pt idx="1405">
                  <c:v>0.12400000000000001</c:v>
                </c:pt>
                <c:pt idx="1406">
                  <c:v>0.12400000000000001</c:v>
                </c:pt>
                <c:pt idx="1407">
                  <c:v>0.12400000000000001</c:v>
                </c:pt>
                <c:pt idx="1408">
                  <c:v>0.12400000000000001</c:v>
                </c:pt>
                <c:pt idx="1409">
                  <c:v>0.12400000000000001</c:v>
                </c:pt>
                <c:pt idx="1410">
                  <c:v>0.12400000000000001</c:v>
                </c:pt>
                <c:pt idx="1411">
                  <c:v>0.125</c:v>
                </c:pt>
                <c:pt idx="1412">
                  <c:v>0.125</c:v>
                </c:pt>
                <c:pt idx="1413">
                  <c:v>0.125</c:v>
                </c:pt>
                <c:pt idx="1414">
                  <c:v>0.125</c:v>
                </c:pt>
                <c:pt idx="1415">
                  <c:v>0.125</c:v>
                </c:pt>
                <c:pt idx="1416">
                  <c:v>0.126</c:v>
                </c:pt>
                <c:pt idx="1417">
                  <c:v>0.126</c:v>
                </c:pt>
                <c:pt idx="1418">
                  <c:v>0.126</c:v>
                </c:pt>
                <c:pt idx="1419">
                  <c:v>0.126</c:v>
                </c:pt>
                <c:pt idx="1420">
                  <c:v>0.126</c:v>
                </c:pt>
                <c:pt idx="1421">
                  <c:v>0.127</c:v>
                </c:pt>
                <c:pt idx="1422">
                  <c:v>0.127</c:v>
                </c:pt>
                <c:pt idx="1423">
                  <c:v>0.127</c:v>
                </c:pt>
                <c:pt idx="1424">
                  <c:v>0.127</c:v>
                </c:pt>
                <c:pt idx="1425">
                  <c:v>0.127</c:v>
                </c:pt>
                <c:pt idx="1426">
                  <c:v>0.127</c:v>
                </c:pt>
                <c:pt idx="1427">
                  <c:v>0.128</c:v>
                </c:pt>
                <c:pt idx="1428">
                  <c:v>0.128</c:v>
                </c:pt>
                <c:pt idx="1429">
                  <c:v>0.128</c:v>
                </c:pt>
                <c:pt idx="1430">
                  <c:v>0.128</c:v>
                </c:pt>
                <c:pt idx="1431">
                  <c:v>0.128</c:v>
                </c:pt>
                <c:pt idx="1432">
                  <c:v>0.129</c:v>
                </c:pt>
                <c:pt idx="1433">
                  <c:v>0.129</c:v>
                </c:pt>
                <c:pt idx="1434">
                  <c:v>0.129</c:v>
                </c:pt>
                <c:pt idx="1435">
                  <c:v>0.129</c:v>
                </c:pt>
                <c:pt idx="1436">
                  <c:v>0.129</c:v>
                </c:pt>
                <c:pt idx="1437">
                  <c:v>0.13</c:v>
                </c:pt>
                <c:pt idx="1438">
                  <c:v>0.13</c:v>
                </c:pt>
                <c:pt idx="1439">
                  <c:v>0.13</c:v>
                </c:pt>
                <c:pt idx="1440">
                  <c:v>0.13</c:v>
                </c:pt>
                <c:pt idx="1441">
                  <c:v>0.13</c:v>
                </c:pt>
                <c:pt idx="1442">
                  <c:v>0.13100000000000001</c:v>
                </c:pt>
                <c:pt idx="1443">
                  <c:v>0.13100000000000001</c:v>
                </c:pt>
                <c:pt idx="1444">
                  <c:v>0.13100000000000001</c:v>
                </c:pt>
                <c:pt idx="1445">
                  <c:v>0.13100000000000001</c:v>
                </c:pt>
                <c:pt idx="1446">
                  <c:v>0.13200000000000001</c:v>
                </c:pt>
                <c:pt idx="1447">
                  <c:v>0.13200000000000001</c:v>
                </c:pt>
                <c:pt idx="1448">
                  <c:v>0.13200000000000001</c:v>
                </c:pt>
                <c:pt idx="1449">
                  <c:v>0.13200000000000001</c:v>
                </c:pt>
                <c:pt idx="1450">
                  <c:v>0.13200000000000001</c:v>
                </c:pt>
                <c:pt idx="1451">
                  <c:v>0.13300000000000001</c:v>
                </c:pt>
                <c:pt idx="1452">
                  <c:v>0.13300000000000001</c:v>
                </c:pt>
                <c:pt idx="1453">
                  <c:v>0.13300000000000001</c:v>
                </c:pt>
                <c:pt idx="1454">
                  <c:v>0.13300000000000001</c:v>
                </c:pt>
                <c:pt idx="1455">
                  <c:v>0.13300000000000001</c:v>
                </c:pt>
                <c:pt idx="1456">
                  <c:v>0.13400000000000001</c:v>
                </c:pt>
                <c:pt idx="1457">
                  <c:v>0.13400000000000001</c:v>
                </c:pt>
                <c:pt idx="1458">
                  <c:v>0.13400000000000001</c:v>
                </c:pt>
                <c:pt idx="1459">
                  <c:v>0.13400000000000001</c:v>
                </c:pt>
                <c:pt idx="1460">
                  <c:v>0.13400000000000001</c:v>
                </c:pt>
                <c:pt idx="1461">
                  <c:v>0.13500000000000001</c:v>
                </c:pt>
                <c:pt idx="1462">
                  <c:v>0.13500000000000001</c:v>
                </c:pt>
                <c:pt idx="1463">
                  <c:v>0.13500000000000001</c:v>
                </c:pt>
                <c:pt idx="1464">
                  <c:v>0.13500000000000001</c:v>
                </c:pt>
                <c:pt idx="1465">
                  <c:v>0.13600000000000001</c:v>
                </c:pt>
                <c:pt idx="1466">
                  <c:v>0.13600000000000001</c:v>
                </c:pt>
                <c:pt idx="1467">
                  <c:v>0.13600000000000001</c:v>
                </c:pt>
                <c:pt idx="1468">
                  <c:v>0.13600000000000001</c:v>
                </c:pt>
                <c:pt idx="1469">
                  <c:v>0.13600000000000001</c:v>
                </c:pt>
                <c:pt idx="1470">
                  <c:v>0.13700000000000001</c:v>
                </c:pt>
                <c:pt idx="1471">
                  <c:v>0.13700000000000001</c:v>
                </c:pt>
                <c:pt idx="1472">
                  <c:v>0.13700000000000001</c:v>
                </c:pt>
                <c:pt idx="1473">
                  <c:v>0.13700000000000001</c:v>
                </c:pt>
                <c:pt idx="1474">
                  <c:v>0.13800000000000001</c:v>
                </c:pt>
                <c:pt idx="1475">
                  <c:v>0.13800000000000001</c:v>
                </c:pt>
                <c:pt idx="1476">
                  <c:v>0.13800000000000001</c:v>
                </c:pt>
                <c:pt idx="1477">
                  <c:v>0.13800000000000001</c:v>
                </c:pt>
                <c:pt idx="1478">
                  <c:v>0.13800000000000001</c:v>
                </c:pt>
                <c:pt idx="1479">
                  <c:v>0.13900000000000001</c:v>
                </c:pt>
                <c:pt idx="1480">
                  <c:v>0.13900000000000001</c:v>
                </c:pt>
                <c:pt idx="1481">
                  <c:v>0.13900000000000001</c:v>
                </c:pt>
                <c:pt idx="1482">
                  <c:v>0.13900000000000001</c:v>
                </c:pt>
                <c:pt idx="1483">
                  <c:v>0.14000000000000001</c:v>
                </c:pt>
                <c:pt idx="1484">
                  <c:v>0.14000000000000001</c:v>
                </c:pt>
                <c:pt idx="1485">
                  <c:v>0.14000000000000001</c:v>
                </c:pt>
                <c:pt idx="1486">
                  <c:v>0.14000000000000001</c:v>
                </c:pt>
                <c:pt idx="1487">
                  <c:v>0.14100000000000001</c:v>
                </c:pt>
                <c:pt idx="1488">
                  <c:v>0.14100000000000001</c:v>
                </c:pt>
                <c:pt idx="1489">
                  <c:v>0.14100000000000001</c:v>
                </c:pt>
                <c:pt idx="1490">
                  <c:v>0.14100000000000001</c:v>
                </c:pt>
                <c:pt idx="1491">
                  <c:v>0.14200000000000002</c:v>
                </c:pt>
                <c:pt idx="1492">
                  <c:v>0.14200000000000002</c:v>
                </c:pt>
                <c:pt idx="1493">
                  <c:v>0.14200000000000002</c:v>
                </c:pt>
                <c:pt idx="1494">
                  <c:v>0.14200000000000002</c:v>
                </c:pt>
                <c:pt idx="1495">
                  <c:v>0.14300000000000002</c:v>
                </c:pt>
                <c:pt idx="1496">
                  <c:v>0.14300000000000002</c:v>
                </c:pt>
                <c:pt idx="1497">
                  <c:v>0.14300000000000002</c:v>
                </c:pt>
                <c:pt idx="1498">
                  <c:v>0.14300000000000002</c:v>
                </c:pt>
                <c:pt idx="1499">
                  <c:v>0.14300000000000002</c:v>
                </c:pt>
                <c:pt idx="1500">
                  <c:v>0.14400000000000002</c:v>
                </c:pt>
                <c:pt idx="1501">
                  <c:v>0.14400000000000002</c:v>
                </c:pt>
                <c:pt idx="1502">
                  <c:v>0.14400000000000002</c:v>
                </c:pt>
                <c:pt idx="1503">
                  <c:v>0.14400000000000002</c:v>
                </c:pt>
                <c:pt idx="1504">
                  <c:v>0.14500000000000002</c:v>
                </c:pt>
                <c:pt idx="1505">
                  <c:v>0.14500000000000002</c:v>
                </c:pt>
                <c:pt idx="1506">
                  <c:v>0.14500000000000002</c:v>
                </c:pt>
                <c:pt idx="1507">
                  <c:v>0.14500000000000002</c:v>
                </c:pt>
                <c:pt idx="1508">
                  <c:v>0.14600000000000002</c:v>
                </c:pt>
                <c:pt idx="1509">
                  <c:v>0.14600000000000002</c:v>
                </c:pt>
                <c:pt idx="1510">
                  <c:v>0.14600000000000002</c:v>
                </c:pt>
                <c:pt idx="1511">
                  <c:v>0.14700000000000002</c:v>
                </c:pt>
                <c:pt idx="1512">
                  <c:v>0.14700000000000002</c:v>
                </c:pt>
                <c:pt idx="1513">
                  <c:v>0.14700000000000002</c:v>
                </c:pt>
                <c:pt idx="1514">
                  <c:v>0.14700000000000002</c:v>
                </c:pt>
                <c:pt idx="1515">
                  <c:v>0.14800000000000002</c:v>
                </c:pt>
                <c:pt idx="1516">
                  <c:v>0.14800000000000002</c:v>
                </c:pt>
                <c:pt idx="1517">
                  <c:v>0.14800000000000002</c:v>
                </c:pt>
                <c:pt idx="1518">
                  <c:v>0.14800000000000002</c:v>
                </c:pt>
                <c:pt idx="1519">
                  <c:v>0.14900000000000002</c:v>
                </c:pt>
                <c:pt idx="1520">
                  <c:v>0.14900000000000002</c:v>
                </c:pt>
                <c:pt idx="1521">
                  <c:v>0.14900000000000002</c:v>
                </c:pt>
                <c:pt idx="1522">
                  <c:v>0.14900000000000002</c:v>
                </c:pt>
                <c:pt idx="1523">
                  <c:v>0.15000000000000002</c:v>
                </c:pt>
                <c:pt idx="1524">
                  <c:v>0.15000000000000002</c:v>
                </c:pt>
                <c:pt idx="1525">
                  <c:v>0.15000000000000002</c:v>
                </c:pt>
                <c:pt idx="1526">
                  <c:v>0.15000000000000002</c:v>
                </c:pt>
                <c:pt idx="1527">
                  <c:v>0.15100000000000002</c:v>
                </c:pt>
                <c:pt idx="1528">
                  <c:v>0.15100000000000002</c:v>
                </c:pt>
                <c:pt idx="1529">
                  <c:v>0.15100000000000002</c:v>
                </c:pt>
                <c:pt idx="1530">
                  <c:v>0.15200000000000002</c:v>
                </c:pt>
                <c:pt idx="1531">
                  <c:v>0.15200000000000002</c:v>
                </c:pt>
                <c:pt idx="1532">
                  <c:v>0.15200000000000002</c:v>
                </c:pt>
                <c:pt idx="1533">
                  <c:v>0.15200000000000002</c:v>
                </c:pt>
                <c:pt idx="1534">
                  <c:v>0.15300000000000002</c:v>
                </c:pt>
                <c:pt idx="1535">
                  <c:v>0.15300000000000002</c:v>
                </c:pt>
                <c:pt idx="1536">
                  <c:v>0.15300000000000002</c:v>
                </c:pt>
                <c:pt idx="1537">
                  <c:v>0.15400000000000003</c:v>
                </c:pt>
                <c:pt idx="1538">
                  <c:v>0.15400000000000003</c:v>
                </c:pt>
                <c:pt idx="1539">
                  <c:v>0.15400000000000003</c:v>
                </c:pt>
                <c:pt idx="1540">
                  <c:v>0.15400000000000003</c:v>
                </c:pt>
                <c:pt idx="1541">
                  <c:v>0.15500000000000003</c:v>
                </c:pt>
                <c:pt idx="1542">
                  <c:v>0.15500000000000003</c:v>
                </c:pt>
                <c:pt idx="1543">
                  <c:v>0.15500000000000003</c:v>
                </c:pt>
                <c:pt idx="1544">
                  <c:v>0.15600000000000003</c:v>
                </c:pt>
                <c:pt idx="1545">
                  <c:v>0.15600000000000003</c:v>
                </c:pt>
                <c:pt idx="1546">
                  <c:v>0.15600000000000003</c:v>
                </c:pt>
                <c:pt idx="1547">
                  <c:v>0.15600000000000003</c:v>
                </c:pt>
                <c:pt idx="1548">
                  <c:v>0.15700000000000003</c:v>
                </c:pt>
                <c:pt idx="1549">
                  <c:v>0.15700000000000003</c:v>
                </c:pt>
                <c:pt idx="1550">
                  <c:v>0.15700000000000003</c:v>
                </c:pt>
                <c:pt idx="1551">
                  <c:v>0.15800000000000003</c:v>
                </c:pt>
                <c:pt idx="1552">
                  <c:v>0.15800000000000003</c:v>
                </c:pt>
                <c:pt idx="1553">
                  <c:v>0.15800000000000003</c:v>
                </c:pt>
                <c:pt idx="1554">
                  <c:v>0.15800000000000003</c:v>
                </c:pt>
                <c:pt idx="1555">
                  <c:v>0.15900000000000003</c:v>
                </c:pt>
                <c:pt idx="1556">
                  <c:v>0.15900000000000003</c:v>
                </c:pt>
                <c:pt idx="1557">
                  <c:v>0.15900000000000003</c:v>
                </c:pt>
                <c:pt idx="1558">
                  <c:v>0.16</c:v>
                </c:pt>
                <c:pt idx="1559">
                  <c:v>0.16</c:v>
                </c:pt>
                <c:pt idx="1560">
                  <c:v>0.16</c:v>
                </c:pt>
                <c:pt idx="1561">
                  <c:v>0.161</c:v>
                </c:pt>
                <c:pt idx="1562">
                  <c:v>0.161</c:v>
                </c:pt>
                <c:pt idx="1563">
                  <c:v>0.161</c:v>
                </c:pt>
                <c:pt idx="1564">
                  <c:v>0.16200000000000001</c:v>
                </c:pt>
                <c:pt idx="1565">
                  <c:v>0.16200000000000001</c:v>
                </c:pt>
                <c:pt idx="1566">
                  <c:v>0.16200000000000001</c:v>
                </c:pt>
                <c:pt idx="1567">
                  <c:v>0.16200000000000001</c:v>
                </c:pt>
                <c:pt idx="1568">
                  <c:v>0.16300000000000001</c:v>
                </c:pt>
                <c:pt idx="1569">
                  <c:v>0.16300000000000001</c:v>
                </c:pt>
                <c:pt idx="1570">
                  <c:v>0.16300000000000001</c:v>
                </c:pt>
                <c:pt idx="1571">
                  <c:v>0.16400000000000001</c:v>
                </c:pt>
                <c:pt idx="1572">
                  <c:v>0.16400000000000001</c:v>
                </c:pt>
                <c:pt idx="1573">
                  <c:v>0.16400000000000001</c:v>
                </c:pt>
                <c:pt idx="1574">
                  <c:v>0.16500000000000001</c:v>
                </c:pt>
                <c:pt idx="1575">
                  <c:v>0.16500000000000001</c:v>
                </c:pt>
                <c:pt idx="1576">
                  <c:v>0.16500000000000001</c:v>
                </c:pt>
                <c:pt idx="1577">
                  <c:v>0.16600000000000001</c:v>
                </c:pt>
                <c:pt idx="1578">
                  <c:v>0.16600000000000001</c:v>
                </c:pt>
                <c:pt idx="1579">
                  <c:v>0.16600000000000001</c:v>
                </c:pt>
                <c:pt idx="1580">
                  <c:v>0.16700000000000001</c:v>
                </c:pt>
                <c:pt idx="1581">
                  <c:v>0.16700000000000001</c:v>
                </c:pt>
                <c:pt idx="1582">
                  <c:v>0.16700000000000001</c:v>
                </c:pt>
                <c:pt idx="1583">
                  <c:v>0.16800000000000001</c:v>
                </c:pt>
                <c:pt idx="1584">
                  <c:v>0.16800000000000001</c:v>
                </c:pt>
                <c:pt idx="1585">
                  <c:v>0.16800000000000001</c:v>
                </c:pt>
                <c:pt idx="1586">
                  <c:v>0.16900000000000001</c:v>
                </c:pt>
                <c:pt idx="1587">
                  <c:v>0.16900000000000001</c:v>
                </c:pt>
                <c:pt idx="1588">
                  <c:v>0.16900000000000001</c:v>
                </c:pt>
                <c:pt idx="1589">
                  <c:v>0.17</c:v>
                </c:pt>
                <c:pt idx="1590">
                  <c:v>0.17</c:v>
                </c:pt>
                <c:pt idx="1591">
                  <c:v>0.17</c:v>
                </c:pt>
                <c:pt idx="1592">
                  <c:v>0.17100000000000001</c:v>
                </c:pt>
                <c:pt idx="1593">
                  <c:v>0.17100000000000001</c:v>
                </c:pt>
                <c:pt idx="1594">
                  <c:v>0.17200000000000001</c:v>
                </c:pt>
                <c:pt idx="1595">
                  <c:v>0.17200000000000001</c:v>
                </c:pt>
                <c:pt idx="1596">
                  <c:v>0.17200000000000001</c:v>
                </c:pt>
                <c:pt idx="1597">
                  <c:v>0.17300000000000001</c:v>
                </c:pt>
                <c:pt idx="1598">
                  <c:v>0.17300000000000001</c:v>
                </c:pt>
                <c:pt idx="1599">
                  <c:v>0.17300000000000001</c:v>
                </c:pt>
                <c:pt idx="1600">
                  <c:v>0.17400000000000002</c:v>
                </c:pt>
                <c:pt idx="1601">
                  <c:v>0.17400000000000002</c:v>
                </c:pt>
                <c:pt idx="1602">
                  <c:v>0.17400000000000002</c:v>
                </c:pt>
                <c:pt idx="1603">
                  <c:v>0.17500000000000002</c:v>
                </c:pt>
                <c:pt idx="1604">
                  <c:v>0.17500000000000002</c:v>
                </c:pt>
                <c:pt idx="1605">
                  <c:v>0.17500000000000002</c:v>
                </c:pt>
                <c:pt idx="1606">
                  <c:v>0.17600000000000002</c:v>
                </c:pt>
                <c:pt idx="1607">
                  <c:v>0.17600000000000002</c:v>
                </c:pt>
                <c:pt idx="1608">
                  <c:v>0.17700000000000002</c:v>
                </c:pt>
                <c:pt idx="1609">
                  <c:v>0.17700000000000002</c:v>
                </c:pt>
                <c:pt idx="1610">
                  <c:v>0.17700000000000002</c:v>
                </c:pt>
                <c:pt idx="1611">
                  <c:v>0.17800000000000002</c:v>
                </c:pt>
                <c:pt idx="1612">
                  <c:v>0.17800000000000002</c:v>
                </c:pt>
                <c:pt idx="1613">
                  <c:v>0.17800000000000002</c:v>
                </c:pt>
                <c:pt idx="1614">
                  <c:v>0.17900000000000002</c:v>
                </c:pt>
                <c:pt idx="1615">
                  <c:v>0.17900000000000002</c:v>
                </c:pt>
                <c:pt idx="1616">
                  <c:v>0.18000000000000002</c:v>
                </c:pt>
                <c:pt idx="1617">
                  <c:v>0.18000000000000002</c:v>
                </c:pt>
                <c:pt idx="1618">
                  <c:v>0.18000000000000002</c:v>
                </c:pt>
                <c:pt idx="1619">
                  <c:v>0.18100000000000002</c:v>
                </c:pt>
                <c:pt idx="1620">
                  <c:v>0.18100000000000002</c:v>
                </c:pt>
                <c:pt idx="1621">
                  <c:v>0.18200000000000002</c:v>
                </c:pt>
                <c:pt idx="1622">
                  <c:v>0.18200000000000002</c:v>
                </c:pt>
                <c:pt idx="1623">
                  <c:v>0.18200000000000002</c:v>
                </c:pt>
                <c:pt idx="1624">
                  <c:v>0.18300000000000002</c:v>
                </c:pt>
                <c:pt idx="1625">
                  <c:v>0.18300000000000002</c:v>
                </c:pt>
                <c:pt idx="1626">
                  <c:v>0.18400000000000002</c:v>
                </c:pt>
                <c:pt idx="1627">
                  <c:v>0.18400000000000002</c:v>
                </c:pt>
                <c:pt idx="1628">
                  <c:v>0.18400000000000002</c:v>
                </c:pt>
                <c:pt idx="1629">
                  <c:v>0.18500000000000003</c:v>
                </c:pt>
                <c:pt idx="1630">
                  <c:v>0.18500000000000003</c:v>
                </c:pt>
                <c:pt idx="1631">
                  <c:v>0.18600000000000003</c:v>
                </c:pt>
                <c:pt idx="1632">
                  <c:v>0.18600000000000003</c:v>
                </c:pt>
                <c:pt idx="1633">
                  <c:v>0.18600000000000003</c:v>
                </c:pt>
                <c:pt idx="1634">
                  <c:v>0.18700000000000003</c:v>
                </c:pt>
                <c:pt idx="1635">
                  <c:v>0.18700000000000003</c:v>
                </c:pt>
                <c:pt idx="1636">
                  <c:v>0.18800000000000003</c:v>
                </c:pt>
                <c:pt idx="1637">
                  <c:v>0.18800000000000003</c:v>
                </c:pt>
                <c:pt idx="1638">
                  <c:v>0.18900000000000003</c:v>
                </c:pt>
                <c:pt idx="1639">
                  <c:v>0.18900000000000003</c:v>
                </c:pt>
                <c:pt idx="1640">
                  <c:v>0.18900000000000003</c:v>
                </c:pt>
                <c:pt idx="1641">
                  <c:v>0.19</c:v>
                </c:pt>
                <c:pt idx="1642">
                  <c:v>0.19</c:v>
                </c:pt>
                <c:pt idx="1643">
                  <c:v>0.191</c:v>
                </c:pt>
                <c:pt idx="1644">
                  <c:v>0.191</c:v>
                </c:pt>
                <c:pt idx="1645">
                  <c:v>0.192</c:v>
                </c:pt>
                <c:pt idx="1646">
                  <c:v>0.192</c:v>
                </c:pt>
                <c:pt idx="1647">
                  <c:v>0.192</c:v>
                </c:pt>
                <c:pt idx="1648">
                  <c:v>0.193</c:v>
                </c:pt>
                <c:pt idx="1649">
                  <c:v>0.193</c:v>
                </c:pt>
                <c:pt idx="1650">
                  <c:v>0.19400000000000001</c:v>
                </c:pt>
                <c:pt idx="1651">
                  <c:v>0.19400000000000001</c:v>
                </c:pt>
                <c:pt idx="1652">
                  <c:v>0.19500000000000001</c:v>
                </c:pt>
                <c:pt idx="1653">
                  <c:v>0.19500000000000001</c:v>
                </c:pt>
                <c:pt idx="1654">
                  <c:v>0.19600000000000001</c:v>
                </c:pt>
                <c:pt idx="1655">
                  <c:v>0.19600000000000001</c:v>
                </c:pt>
                <c:pt idx="1656">
                  <c:v>0.19700000000000001</c:v>
                </c:pt>
                <c:pt idx="1657">
                  <c:v>0.19700000000000001</c:v>
                </c:pt>
                <c:pt idx="1658">
                  <c:v>0.19700000000000001</c:v>
                </c:pt>
                <c:pt idx="1659">
                  <c:v>0.19800000000000001</c:v>
                </c:pt>
                <c:pt idx="1660">
                  <c:v>0.19800000000000001</c:v>
                </c:pt>
                <c:pt idx="1661">
                  <c:v>0.19900000000000001</c:v>
                </c:pt>
                <c:pt idx="1662">
                  <c:v>0.19900000000000001</c:v>
                </c:pt>
                <c:pt idx="1663">
                  <c:v>0.2</c:v>
                </c:pt>
                <c:pt idx="1664">
                  <c:v>0.2</c:v>
                </c:pt>
                <c:pt idx="1665">
                  <c:v>0.20100000000000001</c:v>
                </c:pt>
                <c:pt idx="1666">
                  <c:v>0.20100000000000001</c:v>
                </c:pt>
                <c:pt idx="1667">
                  <c:v>0.20200000000000001</c:v>
                </c:pt>
                <c:pt idx="1668">
                  <c:v>0.20200000000000001</c:v>
                </c:pt>
                <c:pt idx="1669">
                  <c:v>0.20300000000000001</c:v>
                </c:pt>
                <c:pt idx="1670">
                  <c:v>0.20300000000000001</c:v>
                </c:pt>
                <c:pt idx="1671">
                  <c:v>0.20400000000000001</c:v>
                </c:pt>
                <c:pt idx="1672">
                  <c:v>0.20400000000000001</c:v>
                </c:pt>
                <c:pt idx="1673">
                  <c:v>0.20500000000000002</c:v>
                </c:pt>
                <c:pt idx="1674">
                  <c:v>0.20500000000000002</c:v>
                </c:pt>
                <c:pt idx="1675">
                  <c:v>0.20600000000000002</c:v>
                </c:pt>
                <c:pt idx="1676">
                  <c:v>0.20600000000000002</c:v>
                </c:pt>
                <c:pt idx="1677">
                  <c:v>0.20700000000000002</c:v>
                </c:pt>
                <c:pt idx="1678">
                  <c:v>0.20700000000000002</c:v>
                </c:pt>
                <c:pt idx="1679">
                  <c:v>0.20800000000000002</c:v>
                </c:pt>
                <c:pt idx="1680">
                  <c:v>0.20800000000000002</c:v>
                </c:pt>
                <c:pt idx="1681">
                  <c:v>0.20900000000000002</c:v>
                </c:pt>
                <c:pt idx="1682">
                  <c:v>0.20900000000000002</c:v>
                </c:pt>
                <c:pt idx="1683">
                  <c:v>0.21000000000000002</c:v>
                </c:pt>
                <c:pt idx="1684">
                  <c:v>0.21000000000000002</c:v>
                </c:pt>
                <c:pt idx="1685">
                  <c:v>0.21100000000000002</c:v>
                </c:pt>
                <c:pt idx="1686">
                  <c:v>0.21200000000000002</c:v>
                </c:pt>
                <c:pt idx="1687">
                  <c:v>0.21200000000000002</c:v>
                </c:pt>
                <c:pt idx="1688">
                  <c:v>0.21300000000000002</c:v>
                </c:pt>
                <c:pt idx="1689">
                  <c:v>0.21300000000000002</c:v>
                </c:pt>
                <c:pt idx="1690">
                  <c:v>0.21400000000000002</c:v>
                </c:pt>
                <c:pt idx="1691">
                  <c:v>0.21400000000000002</c:v>
                </c:pt>
                <c:pt idx="1692">
                  <c:v>0.21500000000000002</c:v>
                </c:pt>
                <c:pt idx="1693">
                  <c:v>0.21500000000000002</c:v>
                </c:pt>
                <c:pt idx="1694">
                  <c:v>0.21600000000000003</c:v>
                </c:pt>
                <c:pt idx="1695">
                  <c:v>0.21600000000000003</c:v>
                </c:pt>
                <c:pt idx="1696">
                  <c:v>0.21700000000000003</c:v>
                </c:pt>
                <c:pt idx="1697">
                  <c:v>0.21800000000000003</c:v>
                </c:pt>
                <c:pt idx="1698">
                  <c:v>0.21800000000000003</c:v>
                </c:pt>
                <c:pt idx="1699">
                  <c:v>0.21900000000000003</c:v>
                </c:pt>
                <c:pt idx="1700">
                  <c:v>0.21900000000000003</c:v>
                </c:pt>
                <c:pt idx="1701">
                  <c:v>0.22</c:v>
                </c:pt>
                <c:pt idx="1702">
                  <c:v>0.22</c:v>
                </c:pt>
                <c:pt idx="1703">
                  <c:v>0.221</c:v>
                </c:pt>
                <c:pt idx="1704">
                  <c:v>0.222</c:v>
                </c:pt>
                <c:pt idx="1705">
                  <c:v>0.222</c:v>
                </c:pt>
                <c:pt idx="1706">
                  <c:v>0.223</c:v>
                </c:pt>
                <c:pt idx="1707">
                  <c:v>0.223</c:v>
                </c:pt>
                <c:pt idx="1708">
                  <c:v>0.224</c:v>
                </c:pt>
                <c:pt idx="1709">
                  <c:v>0.22500000000000001</c:v>
                </c:pt>
                <c:pt idx="1710">
                  <c:v>0.22500000000000001</c:v>
                </c:pt>
                <c:pt idx="1711">
                  <c:v>0.22600000000000001</c:v>
                </c:pt>
                <c:pt idx="1712">
                  <c:v>0.22600000000000001</c:v>
                </c:pt>
                <c:pt idx="1713">
                  <c:v>0.22700000000000001</c:v>
                </c:pt>
                <c:pt idx="1714">
                  <c:v>0.22800000000000001</c:v>
                </c:pt>
                <c:pt idx="1715">
                  <c:v>0.22800000000000001</c:v>
                </c:pt>
                <c:pt idx="1716">
                  <c:v>0.22900000000000001</c:v>
                </c:pt>
                <c:pt idx="1717">
                  <c:v>0.23</c:v>
                </c:pt>
                <c:pt idx="1718">
                  <c:v>0.23</c:v>
                </c:pt>
                <c:pt idx="1719">
                  <c:v>0.23100000000000001</c:v>
                </c:pt>
                <c:pt idx="1720">
                  <c:v>0.23100000000000001</c:v>
                </c:pt>
                <c:pt idx="1721">
                  <c:v>0.23200000000000001</c:v>
                </c:pt>
                <c:pt idx="1722">
                  <c:v>0.23300000000000001</c:v>
                </c:pt>
                <c:pt idx="1723">
                  <c:v>0.23300000000000001</c:v>
                </c:pt>
                <c:pt idx="1724">
                  <c:v>0.23400000000000001</c:v>
                </c:pt>
                <c:pt idx="1725">
                  <c:v>0.23500000000000001</c:v>
                </c:pt>
                <c:pt idx="1726">
                  <c:v>0.23500000000000001</c:v>
                </c:pt>
                <c:pt idx="1727">
                  <c:v>0.23600000000000002</c:v>
                </c:pt>
                <c:pt idx="1728">
                  <c:v>0.23700000000000002</c:v>
                </c:pt>
                <c:pt idx="1729">
                  <c:v>0.23700000000000002</c:v>
                </c:pt>
                <c:pt idx="1730">
                  <c:v>0.23800000000000002</c:v>
                </c:pt>
                <c:pt idx="1731">
                  <c:v>0.23900000000000002</c:v>
                </c:pt>
                <c:pt idx="1732">
                  <c:v>0.23900000000000002</c:v>
                </c:pt>
                <c:pt idx="1733">
                  <c:v>0.24000000000000002</c:v>
                </c:pt>
                <c:pt idx="1734">
                  <c:v>0.24100000000000002</c:v>
                </c:pt>
                <c:pt idx="1735">
                  <c:v>0.24100000000000002</c:v>
                </c:pt>
                <c:pt idx="1736">
                  <c:v>0.24200000000000002</c:v>
                </c:pt>
                <c:pt idx="1737">
                  <c:v>0.24300000000000002</c:v>
                </c:pt>
                <c:pt idx="1738">
                  <c:v>0.24400000000000002</c:v>
                </c:pt>
                <c:pt idx="1739">
                  <c:v>0.24400000000000002</c:v>
                </c:pt>
                <c:pt idx="1740">
                  <c:v>0.24500000000000002</c:v>
                </c:pt>
                <c:pt idx="1741">
                  <c:v>0.24600000000000002</c:v>
                </c:pt>
                <c:pt idx="1742">
                  <c:v>0.24600000000000002</c:v>
                </c:pt>
                <c:pt idx="1743">
                  <c:v>0.24700000000000003</c:v>
                </c:pt>
                <c:pt idx="1744">
                  <c:v>0.24800000000000003</c:v>
                </c:pt>
                <c:pt idx="1745">
                  <c:v>0.24900000000000003</c:v>
                </c:pt>
                <c:pt idx="1746">
                  <c:v>0.24900000000000003</c:v>
                </c:pt>
                <c:pt idx="1747">
                  <c:v>0.25</c:v>
                </c:pt>
                <c:pt idx="1748">
                  <c:v>0.251</c:v>
                </c:pt>
                <c:pt idx="1749">
                  <c:v>0.252</c:v>
                </c:pt>
                <c:pt idx="1750">
                  <c:v>0.252</c:v>
                </c:pt>
                <c:pt idx="1751">
                  <c:v>0.253</c:v>
                </c:pt>
                <c:pt idx="1752">
                  <c:v>0.254</c:v>
                </c:pt>
                <c:pt idx="1753">
                  <c:v>0.255</c:v>
                </c:pt>
                <c:pt idx="1754">
                  <c:v>0.25600000000000001</c:v>
                </c:pt>
                <c:pt idx="1755">
                  <c:v>0.25600000000000001</c:v>
                </c:pt>
                <c:pt idx="1756">
                  <c:v>0.25700000000000001</c:v>
                </c:pt>
                <c:pt idx="1757">
                  <c:v>0.25800000000000001</c:v>
                </c:pt>
                <c:pt idx="1758">
                  <c:v>0.25900000000000001</c:v>
                </c:pt>
                <c:pt idx="1759">
                  <c:v>0.26</c:v>
                </c:pt>
                <c:pt idx="1760">
                  <c:v>0.26</c:v>
                </c:pt>
                <c:pt idx="1761">
                  <c:v>0.26100000000000001</c:v>
                </c:pt>
                <c:pt idx="1762">
                  <c:v>0.26200000000000001</c:v>
                </c:pt>
                <c:pt idx="1763">
                  <c:v>0.26300000000000001</c:v>
                </c:pt>
                <c:pt idx="1764">
                  <c:v>0.26400000000000001</c:v>
                </c:pt>
                <c:pt idx="1765">
                  <c:v>0.26400000000000001</c:v>
                </c:pt>
                <c:pt idx="1766">
                  <c:v>0.26500000000000001</c:v>
                </c:pt>
                <c:pt idx="1767">
                  <c:v>0.26600000000000001</c:v>
                </c:pt>
                <c:pt idx="1768">
                  <c:v>0.26700000000000002</c:v>
                </c:pt>
                <c:pt idx="1769">
                  <c:v>0.26800000000000002</c:v>
                </c:pt>
                <c:pt idx="1770">
                  <c:v>0.26900000000000002</c:v>
                </c:pt>
                <c:pt idx="1771">
                  <c:v>0.27</c:v>
                </c:pt>
                <c:pt idx="1772">
                  <c:v>0.27</c:v>
                </c:pt>
                <c:pt idx="1773">
                  <c:v>0.27100000000000002</c:v>
                </c:pt>
                <c:pt idx="1774">
                  <c:v>0.27200000000000002</c:v>
                </c:pt>
                <c:pt idx="1775">
                  <c:v>0.27300000000000002</c:v>
                </c:pt>
                <c:pt idx="1776">
                  <c:v>0.27400000000000002</c:v>
                </c:pt>
                <c:pt idx="1777">
                  <c:v>0.27500000000000002</c:v>
                </c:pt>
                <c:pt idx="1778">
                  <c:v>0.27600000000000002</c:v>
                </c:pt>
                <c:pt idx="1779">
                  <c:v>0.27700000000000002</c:v>
                </c:pt>
                <c:pt idx="1780">
                  <c:v>0.27800000000000002</c:v>
                </c:pt>
                <c:pt idx="1781">
                  <c:v>0.27900000000000008</c:v>
                </c:pt>
                <c:pt idx="1782">
                  <c:v>0.28000000000000008</c:v>
                </c:pt>
                <c:pt idx="1783">
                  <c:v>0.28000000000000008</c:v>
                </c:pt>
                <c:pt idx="1784">
                  <c:v>0.28100000000000008</c:v>
                </c:pt>
                <c:pt idx="1785">
                  <c:v>0.28200000000000003</c:v>
                </c:pt>
                <c:pt idx="1786">
                  <c:v>0.28300000000000003</c:v>
                </c:pt>
                <c:pt idx="1787">
                  <c:v>0.28400000000000003</c:v>
                </c:pt>
                <c:pt idx="1788">
                  <c:v>0.28500000000000003</c:v>
                </c:pt>
                <c:pt idx="1789">
                  <c:v>0.28600000000000003</c:v>
                </c:pt>
                <c:pt idx="1790">
                  <c:v>0.28700000000000003</c:v>
                </c:pt>
                <c:pt idx="1791">
                  <c:v>0.28800000000000003</c:v>
                </c:pt>
                <c:pt idx="1792">
                  <c:v>0.28900000000000003</c:v>
                </c:pt>
                <c:pt idx="1793">
                  <c:v>0.29000000000000004</c:v>
                </c:pt>
                <c:pt idx="1794">
                  <c:v>0.29100000000000004</c:v>
                </c:pt>
                <c:pt idx="1795">
                  <c:v>0.29200000000000004</c:v>
                </c:pt>
                <c:pt idx="1796">
                  <c:v>0.29300000000000004</c:v>
                </c:pt>
                <c:pt idx="1797">
                  <c:v>0.29400000000000004</c:v>
                </c:pt>
                <c:pt idx="1798">
                  <c:v>0.29500000000000004</c:v>
                </c:pt>
                <c:pt idx="1799">
                  <c:v>0.2960000000000001</c:v>
                </c:pt>
                <c:pt idx="1800">
                  <c:v>0.2970000000000001</c:v>
                </c:pt>
                <c:pt idx="1801">
                  <c:v>0.2990000000000001</c:v>
                </c:pt>
                <c:pt idx="1802">
                  <c:v>0.30000000000000004</c:v>
                </c:pt>
                <c:pt idx="1803">
                  <c:v>0.3010000000000001</c:v>
                </c:pt>
                <c:pt idx="1804">
                  <c:v>0.3020000000000001</c:v>
                </c:pt>
                <c:pt idx="1805">
                  <c:v>0.3030000000000001</c:v>
                </c:pt>
                <c:pt idx="1806">
                  <c:v>0.3040000000000001</c:v>
                </c:pt>
                <c:pt idx="1807">
                  <c:v>0.3050000000000001</c:v>
                </c:pt>
                <c:pt idx="1808">
                  <c:v>0.30600000000000011</c:v>
                </c:pt>
                <c:pt idx="1809">
                  <c:v>0.30700000000000005</c:v>
                </c:pt>
                <c:pt idx="1810">
                  <c:v>0.30800000000000005</c:v>
                </c:pt>
                <c:pt idx="1811">
                  <c:v>0.31000000000000005</c:v>
                </c:pt>
                <c:pt idx="1812">
                  <c:v>0.31100000000000005</c:v>
                </c:pt>
                <c:pt idx="1813">
                  <c:v>0.31200000000000006</c:v>
                </c:pt>
                <c:pt idx="1814">
                  <c:v>0.31300000000000006</c:v>
                </c:pt>
                <c:pt idx="1815">
                  <c:v>0.31400000000000006</c:v>
                </c:pt>
                <c:pt idx="1816">
                  <c:v>0.31500000000000006</c:v>
                </c:pt>
                <c:pt idx="1817">
                  <c:v>0.31700000000000006</c:v>
                </c:pt>
                <c:pt idx="1818">
                  <c:v>0.31800000000000006</c:v>
                </c:pt>
                <c:pt idx="1819">
                  <c:v>0.31900000000000006</c:v>
                </c:pt>
                <c:pt idx="1820">
                  <c:v>0.32000000000000006</c:v>
                </c:pt>
                <c:pt idx="1821">
                  <c:v>0.32200000000000006</c:v>
                </c:pt>
                <c:pt idx="1822">
                  <c:v>0.32300000000000006</c:v>
                </c:pt>
                <c:pt idx="1823">
                  <c:v>0.32400000000000007</c:v>
                </c:pt>
                <c:pt idx="1824">
                  <c:v>0.32500000000000007</c:v>
                </c:pt>
                <c:pt idx="1825">
                  <c:v>0.32700000000000007</c:v>
                </c:pt>
                <c:pt idx="1826">
                  <c:v>0.32800000000000007</c:v>
                </c:pt>
                <c:pt idx="1827">
                  <c:v>0.32900000000000007</c:v>
                </c:pt>
                <c:pt idx="1828">
                  <c:v>0.33000000000000007</c:v>
                </c:pt>
                <c:pt idx="1829">
                  <c:v>0.33200000000000007</c:v>
                </c:pt>
                <c:pt idx="1830">
                  <c:v>0.33300000000000007</c:v>
                </c:pt>
                <c:pt idx="1831">
                  <c:v>0.33400000000000007</c:v>
                </c:pt>
                <c:pt idx="1832">
                  <c:v>0.33600000000000008</c:v>
                </c:pt>
                <c:pt idx="1833">
                  <c:v>0.33700000000000008</c:v>
                </c:pt>
                <c:pt idx="1834">
                  <c:v>0.33800000000000008</c:v>
                </c:pt>
                <c:pt idx="1835">
                  <c:v>0.34</c:v>
                </c:pt>
                <c:pt idx="1836">
                  <c:v>0.34100000000000008</c:v>
                </c:pt>
                <c:pt idx="1837">
                  <c:v>0.34300000000000008</c:v>
                </c:pt>
                <c:pt idx="1838">
                  <c:v>0.34400000000000003</c:v>
                </c:pt>
                <c:pt idx="1839">
                  <c:v>0.34500000000000003</c:v>
                </c:pt>
                <c:pt idx="1840">
                  <c:v>0.34700000000000003</c:v>
                </c:pt>
                <c:pt idx="1841">
                  <c:v>0.34800000000000003</c:v>
                </c:pt>
                <c:pt idx="1842">
                  <c:v>0.35000000000000003</c:v>
                </c:pt>
                <c:pt idx="1843">
                  <c:v>0.35100000000000003</c:v>
                </c:pt>
                <c:pt idx="1844">
                  <c:v>0.35300000000000004</c:v>
                </c:pt>
                <c:pt idx="1845">
                  <c:v>0.35400000000000004</c:v>
                </c:pt>
                <c:pt idx="1846">
                  <c:v>0.35600000000000004</c:v>
                </c:pt>
                <c:pt idx="1847">
                  <c:v>0.35700000000000004</c:v>
                </c:pt>
                <c:pt idx="1848">
                  <c:v>0.3590000000000001</c:v>
                </c:pt>
                <c:pt idx="1849">
                  <c:v>0.36000000000000004</c:v>
                </c:pt>
                <c:pt idx="1850">
                  <c:v>0.3620000000000001</c:v>
                </c:pt>
                <c:pt idx="1851">
                  <c:v>0.3640000000000001</c:v>
                </c:pt>
                <c:pt idx="1852">
                  <c:v>0.3650000000000001</c:v>
                </c:pt>
                <c:pt idx="1853">
                  <c:v>0.3670000000000001</c:v>
                </c:pt>
                <c:pt idx="1854">
                  <c:v>0.3680000000000001</c:v>
                </c:pt>
                <c:pt idx="1855">
                  <c:v>0.37000000000000005</c:v>
                </c:pt>
                <c:pt idx="1856">
                  <c:v>0.37200000000000005</c:v>
                </c:pt>
                <c:pt idx="1857">
                  <c:v>0.37300000000000005</c:v>
                </c:pt>
                <c:pt idx="1858">
                  <c:v>0.37500000000000006</c:v>
                </c:pt>
                <c:pt idx="1859">
                  <c:v>0.37700000000000006</c:v>
                </c:pt>
                <c:pt idx="1860">
                  <c:v>0.37800000000000006</c:v>
                </c:pt>
                <c:pt idx="1861">
                  <c:v>0.38000000000000006</c:v>
                </c:pt>
                <c:pt idx="1862">
                  <c:v>0.38200000000000006</c:v>
                </c:pt>
                <c:pt idx="1863">
                  <c:v>0.38400000000000006</c:v>
                </c:pt>
                <c:pt idx="1864">
                  <c:v>0.38500000000000006</c:v>
                </c:pt>
                <c:pt idx="1865">
                  <c:v>0.38700000000000007</c:v>
                </c:pt>
                <c:pt idx="1866">
                  <c:v>0.38900000000000007</c:v>
                </c:pt>
                <c:pt idx="1867">
                  <c:v>0.39100000000000007</c:v>
                </c:pt>
                <c:pt idx="1868">
                  <c:v>0.39300000000000007</c:v>
                </c:pt>
                <c:pt idx="1869">
                  <c:v>0.39400000000000007</c:v>
                </c:pt>
                <c:pt idx="1870">
                  <c:v>0.39600000000000007</c:v>
                </c:pt>
                <c:pt idx="1871">
                  <c:v>0.39800000000000008</c:v>
                </c:pt>
                <c:pt idx="1872">
                  <c:v>0.4</c:v>
                </c:pt>
                <c:pt idx="1873">
                  <c:v>0.40200000000000002</c:v>
                </c:pt>
                <c:pt idx="1874">
                  <c:v>0.40400000000000008</c:v>
                </c:pt>
                <c:pt idx="1875">
                  <c:v>0.40600000000000008</c:v>
                </c:pt>
                <c:pt idx="1876">
                  <c:v>0.40800000000000003</c:v>
                </c:pt>
                <c:pt idx="1877">
                  <c:v>0.41000000000000003</c:v>
                </c:pt>
                <c:pt idx="1878">
                  <c:v>0.41200000000000003</c:v>
                </c:pt>
                <c:pt idx="1879">
                  <c:v>0.41400000000000003</c:v>
                </c:pt>
                <c:pt idx="1880">
                  <c:v>0.41600000000000004</c:v>
                </c:pt>
                <c:pt idx="1881">
                  <c:v>0.41800000000000004</c:v>
                </c:pt>
                <c:pt idx="1882">
                  <c:v>0.42000000000000004</c:v>
                </c:pt>
                <c:pt idx="1883">
                  <c:v>0.4220000000000001</c:v>
                </c:pt>
                <c:pt idx="1884">
                  <c:v>0.4250000000000001</c:v>
                </c:pt>
                <c:pt idx="1885">
                  <c:v>0.4270000000000001</c:v>
                </c:pt>
                <c:pt idx="1886">
                  <c:v>0.4290000000000001</c:v>
                </c:pt>
                <c:pt idx="1887">
                  <c:v>0.43100000000000011</c:v>
                </c:pt>
                <c:pt idx="1888">
                  <c:v>0.43300000000000005</c:v>
                </c:pt>
                <c:pt idx="1889">
                  <c:v>0.43600000000000005</c:v>
                </c:pt>
                <c:pt idx="1890">
                  <c:v>0.43800000000000006</c:v>
                </c:pt>
                <c:pt idx="1891">
                  <c:v>0.44</c:v>
                </c:pt>
                <c:pt idx="1892">
                  <c:v>0.443</c:v>
                </c:pt>
                <c:pt idx="1893">
                  <c:v>0.44500000000000001</c:v>
                </c:pt>
                <c:pt idx="1894">
                  <c:v>0.44700000000000001</c:v>
                </c:pt>
                <c:pt idx="1895">
                  <c:v>0.45</c:v>
                </c:pt>
                <c:pt idx="1896">
                  <c:v>0.45200000000000001</c:v>
                </c:pt>
                <c:pt idx="1897">
                  <c:v>0.45500000000000002</c:v>
                </c:pt>
                <c:pt idx="1898">
                  <c:v>0.45700000000000002</c:v>
                </c:pt>
                <c:pt idx="1899">
                  <c:v>0.46</c:v>
                </c:pt>
                <c:pt idx="1900">
                  <c:v>0.46200000000000002</c:v>
                </c:pt>
                <c:pt idx="1901">
                  <c:v>0.46500000000000002</c:v>
                </c:pt>
                <c:pt idx="1902">
                  <c:v>0.46700000000000008</c:v>
                </c:pt>
                <c:pt idx="1903">
                  <c:v>0.47000000000000003</c:v>
                </c:pt>
                <c:pt idx="1904">
                  <c:v>0.47300000000000003</c:v>
                </c:pt>
                <c:pt idx="1905">
                  <c:v>0.47500000000000003</c:v>
                </c:pt>
                <c:pt idx="1906">
                  <c:v>0.47800000000000004</c:v>
                </c:pt>
                <c:pt idx="1907">
                  <c:v>0.48100000000000004</c:v>
                </c:pt>
                <c:pt idx="1908">
                  <c:v>0.4840000000000001</c:v>
                </c:pt>
                <c:pt idx="1909">
                  <c:v>0.4860000000000001</c:v>
                </c:pt>
                <c:pt idx="1910">
                  <c:v>0.4890000000000001</c:v>
                </c:pt>
                <c:pt idx="1911">
                  <c:v>0.4920000000000001</c:v>
                </c:pt>
                <c:pt idx="1912">
                  <c:v>0.49500000000000005</c:v>
                </c:pt>
                <c:pt idx="1913">
                  <c:v>0.49800000000000005</c:v>
                </c:pt>
                <c:pt idx="1914">
                  <c:v>0.501</c:v>
                </c:pt>
                <c:pt idx="1915">
                  <c:v>0.504</c:v>
                </c:pt>
                <c:pt idx="1916">
                  <c:v>0.50700000000000001</c:v>
                </c:pt>
                <c:pt idx="1917">
                  <c:v>0.51</c:v>
                </c:pt>
                <c:pt idx="1918">
                  <c:v>0.51300000000000001</c:v>
                </c:pt>
                <c:pt idx="1919">
                  <c:v>0.51600000000000001</c:v>
                </c:pt>
                <c:pt idx="1920">
                  <c:v>0.52</c:v>
                </c:pt>
                <c:pt idx="1921">
                  <c:v>0.52300000000000002</c:v>
                </c:pt>
                <c:pt idx="1922">
                  <c:v>0.52600000000000002</c:v>
                </c:pt>
                <c:pt idx="1923">
                  <c:v>0.53</c:v>
                </c:pt>
                <c:pt idx="1924">
                  <c:v>0.53300000000000003</c:v>
                </c:pt>
                <c:pt idx="1925">
                  <c:v>0.53600000000000003</c:v>
                </c:pt>
                <c:pt idx="1926">
                  <c:v>0.54</c:v>
                </c:pt>
                <c:pt idx="1927">
                  <c:v>0.54300000000000004</c:v>
                </c:pt>
                <c:pt idx="1928">
                  <c:v>0.54700000000000004</c:v>
                </c:pt>
                <c:pt idx="1929">
                  <c:v>0.55100000000000005</c:v>
                </c:pt>
                <c:pt idx="1930">
                  <c:v>0.55400000000000005</c:v>
                </c:pt>
                <c:pt idx="1931">
                  <c:v>0.55800000000000005</c:v>
                </c:pt>
                <c:pt idx="1932">
                  <c:v>0.56200000000000017</c:v>
                </c:pt>
                <c:pt idx="1933">
                  <c:v>0.56499999999999995</c:v>
                </c:pt>
                <c:pt idx="1934">
                  <c:v>0.56899999999999995</c:v>
                </c:pt>
                <c:pt idx="1935">
                  <c:v>0.57299999999999995</c:v>
                </c:pt>
                <c:pt idx="1936">
                  <c:v>0.57700000000000007</c:v>
                </c:pt>
                <c:pt idx="1937">
                  <c:v>0.58099999999999996</c:v>
                </c:pt>
                <c:pt idx="1938">
                  <c:v>0.58499999999999996</c:v>
                </c:pt>
                <c:pt idx="1939">
                  <c:v>0.58899999999999997</c:v>
                </c:pt>
                <c:pt idx="1940">
                  <c:v>0.59399999999999997</c:v>
                </c:pt>
                <c:pt idx="1941">
                  <c:v>0.59799999999999998</c:v>
                </c:pt>
                <c:pt idx="1942">
                  <c:v>0.60200000000000009</c:v>
                </c:pt>
                <c:pt idx="1943">
                  <c:v>0.6070000000000001</c:v>
                </c:pt>
                <c:pt idx="1944">
                  <c:v>0.6110000000000001</c:v>
                </c:pt>
                <c:pt idx="1945">
                  <c:v>0.6160000000000001</c:v>
                </c:pt>
                <c:pt idx="1946">
                  <c:v>0.62000000000000011</c:v>
                </c:pt>
                <c:pt idx="1947">
                  <c:v>0.62500000000000011</c:v>
                </c:pt>
                <c:pt idx="1948">
                  <c:v>0.62900000000000011</c:v>
                </c:pt>
                <c:pt idx="1949">
                  <c:v>0.63400000000000012</c:v>
                </c:pt>
                <c:pt idx="1950">
                  <c:v>0.63900000000000012</c:v>
                </c:pt>
                <c:pt idx="1951">
                  <c:v>0.64400000000000013</c:v>
                </c:pt>
                <c:pt idx="1952">
                  <c:v>0.64900000000000013</c:v>
                </c:pt>
                <c:pt idx="1953">
                  <c:v>0.65400000000000014</c:v>
                </c:pt>
                <c:pt idx="1954">
                  <c:v>0.65900000000000014</c:v>
                </c:pt>
                <c:pt idx="1955">
                  <c:v>0.66500000000000015</c:v>
                </c:pt>
                <c:pt idx="1956">
                  <c:v>0.67000000000000015</c:v>
                </c:pt>
                <c:pt idx="1957">
                  <c:v>0.67500000000000016</c:v>
                </c:pt>
                <c:pt idx="1958">
                  <c:v>0.68100000000000005</c:v>
                </c:pt>
                <c:pt idx="1959">
                  <c:v>0.68600000000000005</c:v>
                </c:pt>
                <c:pt idx="1960">
                  <c:v>0.69199999999999995</c:v>
                </c:pt>
                <c:pt idx="1961">
                  <c:v>0.69799999999999995</c:v>
                </c:pt>
                <c:pt idx="1962">
                  <c:v>0.70400000000000007</c:v>
                </c:pt>
                <c:pt idx="1963">
                  <c:v>0.71000000000000008</c:v>
                </c:pt>
                <c:pt idx="1964">
                  <c:v>0.71600000000000008</c:v>
                </c:pt>
                <c:pt idx="1965">
                  <c:v>0.72200000000000009</c:v>
                </c:pt>
                <c:pt idx="1966">
                  <c:v>0.72800000000000009</c:v>
                </c:pt>
                <c:pt idx="1967">
                  <c:v>0.7350000000000001</c:v>
                </c:pt>
                <c:pt idx="1968">
                  <c:v>0.7410000000000001</c:v>
                </c:pt>
                <c:pt idx="1969">
                  <c:v>0.74800000000000011</c:v>
                </c:pt>
                <c:pt idx="1970">
                  <c:v>0.75500000000000012</c:v>
                </c:pt>
                <c:pt idx="1971">
                  <c:v>0.76200000000000012</c:v>
                </c:pt>
                <c:pt idx="1972">
                  <c:v>0.76900000000000013</c:v>
                </c:pt>
                <c:pt idx="1973">
                  <c:v>0.77600000000000013</c:v>
                </c:pt>
                <c:pt idx="1974">
                  <c:v>0.78300000000000003</c:v>
                </c:pt>
                <c:pt idx="1975">
                  <c:v>0.79</c:v>
                </c:pt>
                <c:pt idx="1976">
                  <c:v>0.79800000000000004</c:v>
                </c:pt>
                <c:pt idx="1977">
                  <c:v>0.80600000000000005</c:v>
                </c:pt>
                <c:pt idx="1978">
                  <c:v>0.81399999999999995</c:v>
                </c:pt>
                <c:pt idx="1979">
                  <c:v>0.82199999999999995</c:v>
                </c:pt>
                <c:pt idx="1980">
                  <c:v>0.83000000000000007</c:v>
                </c:pt>
                <c:pt idx="1981">
                  <c:v>0.83800000000000008</c:v>
                </c:pt>
                <c:pt idx="1982">
                  <c:v>0.84700000000000009</c:v>
                </c:pt>
                <c:pt idx="1983">
                  <c:v>0.85500000000000009</c:v>
                </c:pt>
                <c:pt idx="1984">
                  <c:v>0.8640000000000001</c:v>
                </c:pt>
                <c:pt idx="1985">
                  <c:v>0.87300000000000011</c:v>
                </c:pt>
                <c:pt idx="1986">
                  <c:v>0.88200000000000001</c:v>
                </c:pt>
                <c:pt idx="1987">
                  <c:v>0.89200000000000002</c:v>
                </c:pt>
                <c:pt idx="1988">
                  <c:v>0.90100000000000002</c:v>
                </c:pt>
                <c:pt idx="1989">
                  <c:v>0.91100000000000003</c:v>
                </c:pt>
                <c:pt idx="1990">
                  <c:v>0.92100000000000004</c:v>
                </c:pt>
                <c:pt idx="1991">
                  <c:v>0.93200000000000005</c:v>
                </c:pt>
                <c:pt idx="1992">
                  <c:v>0.94199999999999995</c:v>
                </c:pt>
                <c:pt idx="1993">
                  <c:v>0.95300000000000007</c:v>
                </c:pt>
                <c:pt idx="1994">
                  <c:v>0.96400000000000008</c:v>
                </c:pt>
                <c:pt idx="1995">
                  <c:v>0.97500000000000009</c:v>
                </c:pt>
                <c:pt idx="1996">
                  <c:v>0.98699999999999999</c:v>
                </c:pt>
                <c:pt idx="1997">
                  <c:v>0.998</c:v>
                </c:pt>
                <c:pt idx="1998">
                  <c:v>1</c:v>
                </c:pt>
                <c:pt idx="1999">
                  <c:v>1</c:v>
                </c:pt>
              </c:numCache>
            </c:numRef>
          </c:yVal>
          <c:smooth val="1"/>
        </c:ser>
        <c:dLbls/>
        <c:axId val="113572096"/>
        <c:axId val="119238656"/>
      </c:scatterChart>
      <c:valAx>
        <c:axId val="113572096"/>
        <c:scaling>
          <c:orientation val="minMax"/>
          <c:max val="20"/>
        </c:scaling>
        <c:axPos val="b"/>
        <c:numFmt formatCode="General" sourceLinked="0"/>
        <c:minorTickMark val="out"/>
        <c:tickLblPos val="nextTo"/>
        <c:txPr>
          <a:bodyPr/>
          <a:lstStyle/>
          <a:p>
            <a:pPr>
              <a:defRPr sz="1200"/>
            </a:pPr>
            <a:endParaRPr lang="zh-CN"/>
          </a:p>
        </c:txPr>
        <c:crossAx val="119238656"/>
        <c:crossesAt val="1.0000000000000005E-4"/>
        <c:crossBetween val="midCat"/>
      </c:valAx>
      <c:valAx>
        <c:axId val="119238656"/>
        <c:scaling>
          <c:logBase val="10"/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0"/>
        <c:minorTickMark val="out"/>
        <c:tickLblPos val="nextTo"/>
        <c:txPr>
          <a:bodyPr/>
          <a:lstStyle/>
          <a:p>
            <a:pPr>
              <a:defRPr sz="1200"/>
            </a:pPr>
            <a:endParaRPr lang="zh-CN"/>
          </a:p>
        </c:txPr>
        <c:crossAx val="11357209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</c:chart>
  <c:spPr>
    <a:ln>
      <a:noFill/>
    </a:ln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0.46144</cdr:x>
      <cdr:y>0.82692</cdr:y>
    </cdr:from>
    <cdr:to>
      <cdr:x>0.72052</cdr:x>
      <cdr:y>0.96738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0" y="3276600"/>
          <a:ext cx="1711314" cy="556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Time - </a:t>
          </a:r>
          <a:r>
            <a:rPr lang="en-US" sz="1400" i="1" dirty="0">
              <a:solidFill>
                <a:schemeClr val="tx1"/>
              </a:solidFill>
            </a:rPr>
            <a:t>t </a:t>
          </a:r>
          <a:r>
            <a:rPr lang="en-US" sz="1400" dirty="0">
              <a:solidFill>
                <a:schemeClr val="tx1"/>
              </a:solidFill>
            </a:rPr>
            <a:t>- ns</a:t>
          </a:r>
        </a:p>
      </cdr:txBody>
    </cdr:sp>
  </cdr:relSizeAnchor>
  <cdr:relSizeAnchor xmlns:cdr="http://schemas.openxmlformats.org/drawingml/2006/chartDrawing">
    <cdr:from>
      <cdr:x>0.04614</cdr:x>
      <cdr:y>0.05769</cdr:y>
    </cdr:from>
    <cdr:to>
      <cdr:x>0.12907</cdr:x>
      <cdr:y>0.70051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694860" y="1228260"/>
          <a:ext cx="2547098" cy="547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Resistance  Ratio - </a:t>
          </a:r>
          <a:r>
            <a:rPr lang="en-US" sz="1400" i="1" dirty="0">
              <a:solidFill>
                <a:schemeClr val="tx1"/>
              </a:solidFill>
            </a:rPr>
            <a:t>R/R</a:t>
          </a:r>
          <a:r>
            <a:rPr lang="en-US" sz="1400" i="1" baseline="-25000" dirty="0">
              <a:solidFill>
                <a:schemeClr val="tx1"/>
              </a:solidFill>
            </a:rPr>
            <a:t>O</a:t>
          </a:r>
        </a:p>
      </cdr:txBody>
    </cdr:sp>
  </cdr:relSizeAnchor>
  <cdr:relSizeAnchor xmlns:cdr="http://schemas.openxmlformats.org/drawingml/2006/chartDrawing">
    <cdr:from>
      <cdr:x>0.46144</cdr:x>
      <cdr:y>0.32692</cdr:y>
    </cdr:from>
    <cdr:to>
      <cdr:x>0.62743</cdr:x>
      <cdr:y>0.41858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048000" y="1295400"/>
          <a:ext cx="1096422" cy="363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100</a:t>
          </a:r>
          <a:r>
            <a:rPr lang="en-US" sz="1200" baseline="0" dirty="0">
              <a:solidFill>
                <a:schemeClr val="tx1"/>
              </a:solidFill>
            </a:rPr>
            <a:t> nm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0.8306</cdr:x>
      <cdr:y>0.40385</cdr:y>
    </cdr:from>
    <cdr:to>
      <cdr:x>0.98269</cdr:x>
      <cdr:y>0.49066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86400" y="1600200"/>
          <a:ext cx="1004608" cy="343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solidFill>
                <a:schemeClr val="tx1"/>
              </a:solidFill>
            </a:rPr>
            <a:t>50 nm</a:t>
          </a:r>
        </a:p>
      </cdr:txBody>
    </cdr:sp>
  </cdr:relSizeAnchor>
  <cdr:relSizeAnchor xmlns:cdr="http://schemas.openxmlformats.org/drawingml/2006/chartDrawing">
    <cdr:from>
      <cdr:x>0.71524</cdr:x>
      <cdr:y>0.57692</cdr:y>
    </cdr:from>
    <cdr:to>
      <cdr:x>0.87982</cdr:x>
      <cdr:y>0.6672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724400" y="2286000"/>
          <a:ext cx="1087108" cy="35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solidFill>
                <a:schemeClr val="tx1"/>
              </a:solidFill>
            </a:rPr>
            <a:t>20 nm</a:t>
          </a:r>
        </a:p>
      </cdr:txBody>
    </cdr:sp>
  </cdr:relSizeAnchor>
  <cdr:relSizeAnchor xmlns:cdr="http://schemas.openxmlformats.org/drawingml/2006/chartDrawing">
    <cdr:from>
      <cdr:x>0.23221</cdr:x>
      <cdr:y>0.61609</cdr:y>
    </cdr:from>
    <cdr:to>
      <cdr:x>0.39391</cdr:x>
      <cdr:y>0.75733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21919" y="1149011"/>
          <a:ext cx="502724" cy="263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10 nm</a:t>
          </a:r>
        </a:p>
      </cdr:txBody>
    </cdr:sp>
  </cdr:relSizeAnchor>
  <cdr:relSizeAnchor xmlns:cdr="http://schemas.openxmlformats.org/drawingml/2006/chartDrawing">
    <cdr:from>
      <cdr:x>0.19626</cdr:x>
      <cdr:y>0.2138</cdr:y>
    </cdr:from>
    <cdr:to>
      <cdr:x>0.9518</cdr:x>
      <cdr:y>0.21829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1296366" y="847161"/>
          <a:ext cx="4990605" cy="1779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0.45949</cdr:x>
      <cdr:y>0.05849</cdr:y>
    </cdr:from>
    <cdr:to>
      <cdr:x>0.67662</cdr:x>
      <cdr:y>0.18388</cdr:y>
    </cdr:to>
    <cdr:sp macro="" textlink="">
      <cdr:nvSpPr>
        <cdr:cNvPr id="15" name="Text Box 14"/>
        <cdr:cNvSpPr txBox="1"/>
      </cdr:nvSpPr>
      <cdr:spPr>
        <a:xfrm xmlns:a="http://schemas.openxmlformats.org/drawingml/2006/main">
          <a:off x="3035078" y="231765"/>
          <a:ext cx="1434220" cy="49683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     Write</a:t>
          </a:r>
          <a:r>
            <a:rPr lang="en-US" sz="1200" baseline="0" dirty="0">
              <a:solidFill>
                <a:schemeClr val="tx1"/>
              </a:solidFill>
            </a:rPr>
            <a:t>      Erase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0.58497</cdr:x>
      <cdr:y>0</cdr:y>
    </cdr:from>
    <cdr:to>
      <cdr:x>0.58497</cdr:x>
      <cdr:y>0.19612</cdr:y>
    </cdr:to>
    <cdr:cxnSp macro="">
      <cdr:nvCxnSpPr>
        <cdr:cNvPr id="12" name="Straight Connector 11"/>
        <cdr:cNvCxnSpPr/>
      </cdr:nvCxnSpPr>
      <cdr:spPr>
        <a:xfrm xmlns:a="http://schemas.openxmlformats.org/drawingml/2006/main" flipV="1">
          <a:off x="1818640" y="0"/>
          <a:ext cx="0" cy="3657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0.27687</cdr:x>
      <cdr:y>0.63462</cdr:y>
    </cdr:from>
    <cdr:to>
      <cdr:x>0.44286</cdr:x>
      <cdr:y>0.72628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828800" y="2514600"/>
          <a:ext cx="1096422" cy="363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1"/>
              </a:solidFill>
            </a:rPr>
            <a:t>10</a:t>
          </a:r>
          <a:r>
            <a:rPr lang="en-US" sz="1200" baseline="0" dirty="0" smtClean="0">
              <a:solidFill>
                <a:schemeClr val="tx1"/>
              </a:solidFill>
            </a:rPr>
            <a:t> </a:t>
          </a:r>
          <a:r>
            <a:rPr lang="en-US" sz="1200" baseline="0" dirty="0">
              <a:solidFill>
                <a:schemeClr val="tx1"/>
              </a:solidFill>
            </a:rPr>
            <a:t>nm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0.26533</cdr:x>
      <cdr:y>0.11538</cdr:y>
    </cdr:from>
    <cdr:to>
      <cdr:x>0.52441</cdr:x>
      <cdr:y>0.25584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1752600" y="457200"/>
          <a:ext cx="1711314" cy="556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Spin only</a:t>
          </a:r>
          <a:endParaRPr lang="en-US" sz="14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BDA4D-35A6-4256-8325-8BB8333A8795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0DE-5633-4A8A-9E8E-09B1E7893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781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4924E-7287-4101-9A56-862718270997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927A1-E699-443C-8A5B-5DBA378E3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30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FAFE513-7405-476F-AD23-14B18659BC65}" type="slidenum">
              <a:rPr lang="zh-TW" altLang="en-US" sz="120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 altLang="zh-TW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zh-TW" sz="900">
                <a:latin typeface="Arial" pitchFamily="34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35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FFCB6CD-0CF5-4974-B5F1-292251FEAEEC}" type="slidenum">
              <a:rPr lang="zh-TW" altLang="en-US" sz="1200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en-US" altLang="zh-TW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FFCB6CD-0CF5-4974-B5F1-292251FEAEEC}" type="slidenum">
              <a:rPr lang="zh-TW" altLang="en-US" sz="1200">
                <a:solidFill>
                  <a:prstClr val="black"/>
                </a:solidFill>
                <a:latin typeface="Times New Roman" pitchFamily="18" charset="0"/>
              </a:rPr>
              <a:pPr/>
              <a:t>10</a:t>
            </a:fld>
            <a:endParaRPr lang="en-US" altLang="zh-TW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CA767A8-2794-4564-BB69-2E5F00AB0F44}" type="slidenum">
              <a:rPr lang="zh-TW" altLang="en-US" sz="1200">
                <a:latin typeface="Times New Roman" pitchFamily="18" charset="0"/>
              </a:rPr>
              <a:pPr/>
              <a:t>17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z="900">
                <a:latin typeface="Arial" pitchFamily="34" charset="0"/>
              </a:rPr>
              <a:t>Enter speaker notes here.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3206-733E-47A7-80FC-ECA41F5F3197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55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1499-E703-48E4-950E-2F4ADFAD668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28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BDF-57A2-413E-B728-2F684D85BF0B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62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63159-AE8A-418B-ADAC-76488019FDB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620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76CD-7692-4716-BF08-103516E14A9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11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58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F09EA-8897-4F45-9D60-7687E2B32A1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054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845F-3894-4038-B935-08226EBD853F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67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7E7E-9052-40FB-B02B-A9580A90173E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5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8342-1A41-43C4-AD4D-C6844864F84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38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E3E4-1199-49DB-A042-9FA92E84C06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84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78121-EAD7-48EF-B8C7-46FC6EEF8BFF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89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BCD1-7770-4AC7-99C4-E8A0ED2F5765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75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i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1557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81200"/>
            <a:ext cx="8915400" cy="914400"/>
          </a:xfrm>
        </p:spPr>
        <p:txBody>
          <a:bodyPr/>
          <a:lstStyle/>
          <a:p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Quantum Mechanics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and</a:t>
            </a:r>
            <a:b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Spin-Valves</a:t>
            </a:r>
            <a:b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957" y="38862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7999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04900" y="6404908"/>
            <a:ext cx="77724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zh-TW" sz="1400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sz="1400" dirty="0" smtClean="0">
              <a:solidFill>
                <a:srgbClr val="FFFF00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977900" y="1143000"/>
            <a:ext cx="7772400" cy="1143000"/>
          </a:xfrm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Electrical Response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2060" y="2667000"/>
            <a:ext cx="7315200" cy="3033712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2400" b="0" dirty="0" smtClean="0"/>
              <a:t> </a:t>
            </a:r>
          </a:p>
          <a:p>
            <a:pPr marL="0" indent="0" algn="ctr">
              <a:buNone/>
            </a:pPr>
            <a:r>
              <a:rPr lang="en-US" sz="2400" b="0" dirty="0" smtClean="0"/>
              <a:t>QED Photons and Excitons</a:t>
            </a:r>
          </a:p>
          <a:p>
            <a:pPr marL="0" indent="0" algn="ctr">
              <a:buNone/>
            </a:pPr>
            <a:r>
              <a:rPr lang="en-US" sz="2400" b="0" dirty="0" smtClean="0"/>
              <a:t> Exciton Response</a:t>
            </a:r>
          </a:p>
          <a:p>
            <a:pPr marL="0" indent="0" algn="ctr">
              <a:buNone/>
            </a:pPr>
            <a:r>
              <a:rPr lang="en-US" sz="2400" b="0" dirty="0" smtClean="0"/>
              <a:t> Resistance and Current</a:t>
            </a:r>
          </a:p>
          <a:p>
            <a:pPr marL="0" indent="0" algn="ctr">
              <a:buNone/>
            </a:pPr>
            <a:endParaRPr lang="en-US" sz="2400" b="0" dirty="0" smtClean="0"/>
          </a:p>
          <a:p>
            <a:pPr marL="0" indent="0" algn="ctr">
              <a:buNone/>
            </a:pPr>
            <a:r>
              <a:rPr lang="en-US" sz="2400" b="0" dirty="0" smtClean="0"/>
              <a:t>        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8382000" y="5881688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TW" b="1" dirty="0" smtClean="0">
                <a:solidFill>
                  <a:srgbClr val="FFFFFF"/>
                </a:solidFill>
                <a:ea typeface="新細明體" pitchFamily="18" charset="-120"/>
              </a:rPr>
              <a:t>10</a:t>
            </a:r>
            <a:endParaRPr lang="en-US" altLang="zh-TW" b="1" dirty="0">
              <a:solidFill>
                <a:srgbClr val="FFFFFF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-86232"/>
            <a:ext cx="7772400" cy="1143000"/>
          </a:xfrm>
        </p:spPr>
        <p:txBody>
          <a:bodyPr/>
          <a:lstStyle/>
          <a:p>
            <a:r>
              <a:rPr lang="en-US" dirty="0" smtClean="0"/>
              <a:t>Exciton Source and Loss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         The 13th IEEE Inter. Conf. on Nanotechnology, August 5-8, Beijing, China 2013</a:t>
            </a:r>
          </a:p>
        </p:txBody>
      </p:sp>
      <p:sp>
        <p:nvSpPr>
          <p:cNvPr id="23557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>
                <a:ea typeface="新細明體" pitchFamily="18" charset="-120"/>
              </a:rPr>
              <a:t>10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47825" y="990728"/>
            <a:ext cx="5527675" cy="2571751"/>
            <a:chOff x="1647825" y="990728"/>
            <a:chExt cx="5527675" cy="2571751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647825" y="990728"/>
              <a:ext cx="5527675" cy="2571751"/>
              <a:chOff x="1647888" y="990225"/>
              <a:chExt cx="5527697" cy="2571553"/>
            </a:xfrm>
          </p:grpSpPr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438" y="1536211"/>
                <a:ext cx="697627" cy="78136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23563" name="TextBox 42"/>
              <p:cNvSpPr txBox="1">
                <a:spLocks noChangeArrowheads="1"/>
              </p:cNvSpPr>
              <p:nvPr/>
            </p:nvSpPr>
            <p:spPr bwMode="auto">
              <a:xfrm>
                <a:off x="2187048" y="990225"/>
                <a:ext cx="4725102" cy="461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>
                    <a:solidFill>
                      <a:schemeClr val="tx2"/>
                    </a:solidFill>
                  </a:rPr>
                  <a:t>  Exciton Source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from Joule Heat </a:t>
                </a:r>
                <a:endParaRPr lang="en-US" sz="24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47888" y="2237905"/>
                <a:ext cx="5527697" cy="13238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latin typeface="+mn-lt"/>
                    <a:cs typeface="+mn-cs"/>
                  </a:rPr>
                  <a:t>P  =  Joule heat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latin typeface="+mn-lt"/>
                    <a:cs typeface="+mn-cs"/>
                  </a:rPr>
                  <a:t>E  =  QED Photon energy</a:t>
                </a:r>
              </a:p>
              <a:p>
                <a:pPr marL="342900" indent="-342900" algn="ctr" fontAlgn="auto">
                  <a:spcBef>
                    <a:spcPts val="0"/>
                  </a:spcBef>
                  <a:spcAft>
                    <a:spcPts val="0"/>
                  </a:spcAft>
                  <a:buFont typeface="Symbol"/>
                  <a:buChar char="h"/>
                  <a:defRPr/>
                </a:pPr>
                <a:r>
                  <a:rPr lang="en-US" sz="2000" dirty="0">
                    <a:latin typeface="+mn-lt"/>
                    <a:cs typeface="+mn-cs"/>
                    <a:sym typeface="Symbol"/>
                  </a:rPr>
                  <a:t>=  Fraction of P  absorbed in  Element           (1-) = Fraction of P loss to  Surroundings </a:t>
                </a:r>
                <a:endParaRPr lang="en-US" sz="2000" dirty="0">
                  <a:latin typeface="+mn-lt"/>
                  <a:cs typeface="+mn-cs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4846836" y="1699234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Excitons / s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65288" y="3562479"/>
            <a:ext cx="6335712" cy="3197225"/>
            <a:chOff x="1665288" y="3562479"/>
            <a:chExt cx="6335712" cy="3197225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665288" y="3562479"/>
              <a:ext cx="6335712" cy="3197225"/>
              <a:chOff x="1666111" y="3661338"/>
              <a:chExt cx="6334889" cy="3197100"/>
            </a:xfrm>
          </p:grpSpPr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721" y="4123003"/>
                <a:ext cx="952505" cy="78374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23560" name="TextBox 8"/>
              <p:cNvSpPr txBox="1">
                <a:spLocks noChangeArrowheads="1"/>
              </p:cNvSpPr>
              <p:nvPr/>
            </p:nvSpPr>
            <p:spPr bwMode="auto">
              <a:xfrm>
                <a:off x="2743200" y="3661338"/>
                <a:ext cx="5257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>
                    <a:solidFill>
                      <a:schemeClr val="tx2"/>
                    </a:solidFill>
                  </a:rPr>
                  <a:t>Exciton Loss to Electrodes </a:t>
                </a:r>
              </a:p>
            </p:txBody>
          </p:sp>
          <p:sp>
            <p:nvSpPr>
              <p:cNvPr id="23561" name="TextBox 10"/>
              <p:cNvSpPr txBox="1">
                <a:spLocks noChangeArrowheads="1"/>
              </p:cNvSpPr>
              <p:nvPr/>
            </p:nvSpPr>
            <p:spPr bwMode="auto">
              <a:xfrm>
                <a:off x="1666111" y="4919445"/>
                <a:ext cx="5527697" cy="1938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>
                    <a:sym typeface="Symbol" pitchFamily="18" charset="2"/>
                  </a:rPr>
                  <a:t>Q = Number of Excitons</a:t>
                </a:r>
              </a:p>
              <a:p>
                <a:pPr algn="ctr" eaLnBrk="1" hangingPunct="1"/>
                <a:r>
                  <a:rPr lang="en-US" sz="2000">
                    <a:sym typeface="Symbol" pitchFamily="18" charset="2"/>
                  </a:rPr>
                  <a:t> </a:t>
                </a:r>
                <a:r>
                  <a:rPr lang="en-US" sz="2000"/>
                  <a:t>=  Mobility</a:t>
                </a:r>
              </a:p>
              <a:p>
                <a:pPr algn="ctr" eaLnBrk="1" hangingPunct="1"/>
                <a:r>
                  <a:rPr lang="en-US" sz="2000"/>
                  <a:t>V  =  Voltage </a:t>
                </a:r>
              </a:p>
              <a:p>
                <a:pPr algn="ctr" eaLnBrk="1" hangingPunct="1"/>
                <a:r>
                  <a:rPr lang="en-US" sz="2000"/>
                  <a:t>d = thickness</a:t>
                </a:r>
              </a:p>
              <a:p>
                <a:pPr algn="ctr" eaLnBrk="1" hangingPunct="1"/>
                <a:endParaRPr lang="en-US" sz="2000"/>
              </a:p>
              <a:p>
                <a:pPr algn="ctr" eaLnBrk="1" hangingPunct="1"/>
                <a:endParaRPr lang="en-US" sz="200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323844" y="4231382"/>
              <a:ext cx="1706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Excitons / 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09750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996" y="228600"/>
            <a:ext cx="7772400" cy="1143000"/>
          </a:xfrm>
        </p:spPr>
        <p:txBody>
          <a:bodyPr/>
          <a:lstStyle/>
          <a:p>
            <a:r>
              <a:rPr lang="en-US" dirty="0" smtClean="0"/>
              <a:t>Exciton Response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3" y="1437359"/>
            <a:ext cx="8991599" cy="1915441"/>
            <a:chOff x="-3" y="1247745"/>
            <a:chExt cx="8991599" cy="1915441"/>
          </a:xfrm>
        </p:grpSpPr>
        <p:sp>
          <p:nvSpPr>
            <p:cNvPr id="12" name="Rectangle 11"/>
            <p:cNvSpPr/>
            <p:nvPr/>
          </p:nvSpPr>
          <p:spPr>
            <a:xfrm>
              <a:off x="-3" y="2393745"/>
              <a:ext cx="899159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Where, Q</a:t>
              </a:r>
              <a:r>
                <a:rPr lang="en-US" sz="1400" dirty="0" smtClean="0"/>
                <a:t>E</a:t>
              </a:r>
              <a:r>
                <a:rPr lang="en-US" sz="2000" dirty="0" smtClean="0"/>
                <a:t> and Q</a:t>
              </a:r>
              <a:r>
                <a:rPr lang="en-US" sz="1600" dirty="0" smtClean="0"/>
                <a:t>H</a:t>
              </a:r>
              <a:r>
                <a:rPr lang="en-US" sz="2000" dirty="0" smtClean="0"/>
                <a:t> are number electrons and holons,  V is  the voltage                      </a:t>
              </a:r>
              <a:r>
                <a:rPr lang="en-US" sz="2400" dirty="0" smtClean="0">
                  <a:sym typeface="Symbol"/>
                </a:rPr>
                <a:t></a:t>
              </a:r>
              <a:r>
                <a:rPr lang="en-US" sz="1600" dirty="0" smtClean="0">
                  <a:sym typeface="Symbol"/>
                </a:rPr>
                <a:t>E</a:t>
              </a:r>
              <a:r>
                <a:rPr lang="en-US" sz="1600" dirty="0" smtClean="0"/>
                <a:t> </a:t>
              </a:r>
              <a:r>
                <a:rPr lang="en-US" sz="2000" dirty="0" smtClean="0"/>
                <a:t>and </a:t>
              </a:r>
              <a:r>
                <a:rPr lang="en-US" sz="2400" dirty="0" smtClean="0">
                  <a:solidFill>
                    <a:srgbClr val="FFFFFF"/>
                  </a:solidFill>
                  <a:sym typeface="Symbol"/>
                </a:rPr>
                <a:t></a:t>
              </a:r>
              <a:r>
                <a:rPr lang="en-US" sz="1600" dirty="0">
                  <a:solidFill>
                    <a:srgbClr val="FFFFFF"/>
                  </a:solidFill>
                </a:rPr>
                <a:t>H </a:t>
              </a:r>
              <a:r>
                <a:rPr lang="en-US" sz="2000" dirty="0" smtClean="0">
                  <a:solidFill>
                    <a:srgbClr val="FFFFFF"/>
                  </a:solidFill>
                </a:rPr>
                <a:t>are electron and holon mobility</a:t>
              </a:r>
              <a:endParaRPr lang="en-US" sz="20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656898" y="1247745"/>
              <a:ext cx="2913042" cy="1069934"/>
              <a:chOff x="1656898" y="1247745"/>
              <a:chExt cx="2913042" cy="1069934"/>
            </a:xfrm>
          </p:grpSpPr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5" name="Rectangle 4"/>
                  <p:cNvSpPr/>
                  <p:nvPr/>
                </p:nvSpPr>
                <p:spPr>
                  <a:xfrm>
                    <a:off x="1656898" y="1524000"/>
                    <a:ext cx="2913042" cy="79367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d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Q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E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dt</m:t>
                              </m:r>
                            </m:den>
                          </m:f>
                          <m:r>
                            <a:rPr lang="en-US" sz="2400" i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ηP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E</m:t>
                              </m:r>
                            </m:den>
                          </m:f>
                          <m:r>
                            <a:rPr lang="en-US" sz="2400" i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Q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E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E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V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d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i="0">
                              <a:latin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>
              <p:sp>
                <p:nvSpPr>
                  <p:cNvPr id="5" name="Rectangle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6898" y="1524000"/>
                    <a:ext cx="2913042" cy="793679"/>
                  </a:xfrm>
                  <a:prstGeom prst="rect">
                    <a:avLst/>
                  </a:prstGeom>
                  <a:blipFill rotWithShape="1">
                    <a:blip r:embed="rId2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TextBox 13"/>
              <p:cNvSpPr txBox="1"/>
              <p:nvPr/>
            </p:nvSpPr>
            <p:spPr>
              <a:xfrm>
                <a:off x="2591534" y="1247745"/>
                <a:ext cx="144706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2"/>
                    </a:solidFill>
                  </a:rPr>
                  <a:t>Electrons</a:t>
                </a: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186140" y="1276290"/>
              <a:ext cx="2922660" cy="1108094"/>
              <a:chOff x="5186140" y="1209585"/>
              <a:chExt cx="2922660" cy="1108094"/>
            </a:xfrm>
          </p:grpSpPr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6" name="Rectangle 5"/>
                  <p:cNvSpPr/>
                  <p:nvPr/>
                </p:nvSpPr>
                <p:spPr>
                  <a:xfrm>
                    <a:off x="5186140" y="1524000"/>
                    <a:ext cx="2922660" cy="79367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d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Q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dt</m:t>
                              </m:r>
                            </m:den>
                          </m:f>
                          <m:r>
                            <a:rPr lang="en-US" sz="2400" i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ηP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E</m:t>
                              </m:r>
                            </m:den>
                          </m:f>
                          <m:r>
                            <a:rPr lang="en-US" sz="2400" i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Q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V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d</m:t>
                                  </m:r>
                                </m:e>
                                <m:sup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>
              <p:sp>
                <p:nvSpPr>
                  <p:cNvPr id="6" name="Rectangle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86140" y="1524000"/>
                    <a:ext cx="2922660" cy="793679"/>
                  </a:xfrm>
                  <a:prstGeom prst="rect">
                    <a:avLst/>
                  </a:prstGeom>
                  <a:blipFill rotWithShape="1">
                    <a:blip r:embed="rId3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" name="TextBox 14"/>
              <p:cNvSpPr txBox="1"/>
              <p:nvPr/>
            </p:nvSpPr>
            <p:spPr>
              <a:xfrm>
                <a:off x="6020534" y="1209585"/>
                <a:ext cx="144706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2"/>
                    </a:solidFill>
                  </a:rPr>
                  <a:t>Holons</a:t>
                </a: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8427716" y="633478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12</a:t>
            </a:r>
            <a:endParaRPr lang="en-US" altLang="zh-TW" sz="2800" b="1" dirty="0">
              <a:ea typeface="新細明體" pitchFamily="18" charset="-12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304800" y="4528577"/>
            <a:ext cx="9829800" cy="1732087"/>
            <a:chOff x="-481243" y="4533244"/>
            <a:chExt cx="9829800" cy="1732087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1" name="Rectangle 10"/>
                <p:cNvSpPr/>
                <p:nvPr/>
              </p:nvSpPr>
              <p:spPr>
                <a:xfrm>
                  <a:off x="-481243" y="5338667"/>
                  <a:ext cx="9829800" cy="9266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Q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H</m:t>
                            </m:r>
                          </m:sub>
                        </m:sSub>
                        <m:r>
                          <a:rPr lang="en-US" sz="2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/>
                                  </a:rPr>
                                  <m:t>d</m:t>
                                </m:r>
                              </m:e>
                              <m:sup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>
                                    <a:latin typeface="Cambria Math"/>
                                    <a:sym typeface="Symbol"/>
                                  </a:rPr>
                                  <m:t>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H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o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  <a:sym typeface="Symbol"/>
                                  </a:rPr>
                                  <m:t>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Y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/>
                                  </a:rPr>
                                  <m:t>P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E</m:t>
                                </m:r>
                              </m:den>
                            </m:f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exp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>
                                                <a:latin typeface="Cambria Math"/>
                                                <a:sym typeface="Symbol"/>
                                              </a:rPr>
                                              <m:t>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400">
                                                <a:latin typeface="Cambria Math"/>
                                              </a:rPr>
                                              <m:t>H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400">
                                                <a:latin typeface="Cambria Math"/>
                                              </a:rPr>
                                              <m:t>V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400">
                                                <a:latin typeface="Cambria Math"/>
                                              </a:rPr>
                                              <m:t>o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24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400" b="0" i="0" smtClean="0">
                                                <a:latin typeface="Cambria Math"/>
                                              </a:rPr>
                                              <m:t>d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/>
                                      </a:rPr>
                                      <m:t>t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>
                                        <a:latin typeface="Cambria Math"/>
                                        <a:sym typeface="Symbol"/>
                                      </a:rPr>
                                      <m:t>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/>
                                      </a:rPr>
                                      <m:t>H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/>
                                      </a:rPr>
                                      <m:t>V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/>
                                      </a:rPr>
                                      <m:t>o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/>
                                      </a:rPr>
                                      <m:t>d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exp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>
                                            <a:latin typeface="Cambria Math"/>
                                            <a:sym typeface="Symbol"/>
                                          </a:rPr>
                                          <m:t>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>
                                            <a:latin typeface="Cambria Math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>
                                            <a:latin typeface="Cambria Math"/>
                                          </a:rPr>
                                          <m:t>V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>
                                            <a:latin typeface="Cambria Math"/>
                                          </a:rPr>
                                          <m:t>o</m:t>
                                        </m:r>
                                      </m:sub>
                                    </m:sSub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d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t</m:t>
                                </m:r>
                              </m:e>
                            </m:d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81243" y="5338667"/>
                  <a:ext cx="9829800" cy="926664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508541" y="4533244"/>
              <a:ext cx="790171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 smtClean="0">
                <a:sym typeface="Symbol"/>
              </a:endParaRPr>
            </a:p>
            <a:p>
              <a:r>
                <a:rPr lang="en-US" sz="2000" dirty="0" smtClean="0"/>
                <a:t>           For </a:t>
              </a:r>
              <a:r>
                <a:rPr lang="en-US" sz="2000" dirty="0" smtClean="0">
                  <a:solidFill>
                    <a:schemeClr val="tx2"/>
                  </a:solidFill>
                </a:rPr>
                <a:t>SpinValves, Ovshinsky effect , and 1/f Noise</a:t>
              </a:r>
              <a:r>
                <a:rPr lang="en-US" sz="2000" dirty="0" smtClean="0"/>
                <a:t>,  V = </a:t>
              </a:r>
              <a:r>
                <a:rPr lang="en-US" sz="2000" dirty="0" smtClean="0">
                  <a:sym typeface="Symbol"/>
                </a:rPr>
                <a:t></a:t>
              </a:r>
              <a:r>
                <a:rPr lang="en-US" sz="2000" dirty="0" smtClean="0"/>
                <a:t> V</a:t>
              </a:r>
              <a:r>
                <a:rPr lang="en-US" sz="1600" dirty="0" smtClean="0"/>
                <a:t>o</a:t>
              </a:r>
              <a:r>
                <a:rPr lang="en-US" sz="2000" dirty="0" smtClean="0"/>
                <a:t>,</a:t>
              </a:r>
              <a:endParaRPr lang="en-US" sz="2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09782" y="3478192"/>
            <a:ext cx="7730802" cy="1272496"/>
            <a:chOff x="698982" y="3387001"/>
            <a:chExt cx="7730802" cy="1272496"/>
          </a:xfrm>
        </p:grpSpPr>
        <p:sp>
          <p:nvSpPr>
            <p:cNvPr id="7" name="Rectangle 6"/>
            <p:cNvSpPr/>
            <p:nvPr/>
          </p:nvSpPr>
          <p:spPr>
            <a:xfrm>
              <a:off x="2805771" y="3387001"/>
              <a:ext cx="36391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For memristors</a:t>
              </a:r>
              <a:r>
                <a:rPr lang="en-US" sz="2000" dirty="0"/>
                <a:t>, V = </a:t>
              </a:r>
              <a:r>
                <a:rPr lang="en-US" sz="2000" dirty="0" smtClean="0"/>
                <a:t>V</a:t>
              </a:r>
              <a:r>
                <a:rPr lang="en-US" sz="1600" dirty="0" smtClean="0"/>
                <a:t>o </a:t>
              </a:r>
              <a:r>
                <a:rPr lang="en-US" sz="2000" dirty="0" smtClean="0"/>
                <a:t>sin </a:t>
              </a:r>
              <a:r>
                <a:rPr lang="en-US" sz="2000" dirty="0">
                  <a:sym typeface="Symbol"/>
                </a:rPr>
                <a:t>t. 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98982" y="3706351"/>
              <a:ext cx="7730802" cy="953146"/>
              <a:chOff x="685800" y="4022214"/>
              <a:chExt cx="7730802" cy="953146"/>
            </a:xfrm>
          </p:grpSpPr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9" name="Rectangle 8"/>
                  <p:cNvSpPr/>
                  <p:nvPr/>
                </p:nvSpPr>
                <p:spPr>
                  <a:xfrm>
                    <a:off x="4646532" y="4022214"/>
                    <a:ext cx="3770070" cy="9531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exp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μ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V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o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d</m:t>
                                          </m:r>
                                        </m:e>
                                        <m:sup>
                                          <m:r>
                                            <a:rPr lang="en-US" sz="24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400">
                                          <a:latin typeface="Cambria Math"/>
                                          <a:sym typeface="Symbol"/>
                                        </a:rPr>
                                        <m:t></m:t>
                                      </m:r>
                                    </m:e>
                                  </m:func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dt</m:t>
                              </m:r>
                            </m:e>
                          </m:nary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46532" y="4022214"/>
                    <a:ext cx="3770070" cy="953146"/>
                  </a:xfrm>
                  <a:prstGeom prst="rect">
                    <a:avLst/>
                  </a:prstGeom>
                  <a:blipFill rotWithShape="1">
                    <a:blip r:embed="rId5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13" name="Rectangle 12"/>
                  <p:cNvSpPr/>
                  <p:nvPr/>
                </p:nvSpPr>
                <p:spPr>
                  <a:xfrm>
                    <a:off x="685800" y="4102974"/>
                    <a:ext cx="4266681" cy="79162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Q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exp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>
                                          <a:latin typeface="Cambria Math"/>
                                        </a:rPr>
                                        <m:t>μ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i="0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>
                                          <a:latin typeface="Cambria Math"/>
                                        </a:rPr>
                                        <m:t>V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i="0">
                                          <a:latin typeface="Cambria Math"/>
                                        </a:rPr>
                                        <m:t>o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>
                                          <a:latin typeface="Cambria Math"/>
                                        </a:rPr>
                                        <m:t>d</m:t>
                                      </m:r>
                                    </m:e>
                                    <m:sup>
                                      <m:r>
                                        <a:rPr lang="en-US" sz="2400" i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func>
                                <m:func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i="0">
                                      <a:latin typeface="Cambria Math"/>
                                      <a:sym typeface="Symbol"/>
                                    </a:rPr>
                                    <m:t></m:t>
                                  </m:r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t</m:t>
                              </m:r>
                            </m:e>
                          </m:d>
                          <m:r>
                            <a:rPr lang="en-US" sz="2400" i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>
                                  <a:latin typeface="Cambria Math"/>
                                  <a:sym typeface="Symbol"/>
                                </a:rPr>
                                <m:t>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YP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E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>
              <p:sp>
                <p:nvSpPr>
                  <p:cNvPr id="13" name="Rectangle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5800" y="4102974"/>
                    <a:ext cx="4266681" cy="791627"/>
                  </a:xfrm>
                  <a:prstGeom prst="rect">
                    <a:avLst/>
                  </a:prstGeom>
                  <a:blipFill rotWithShape="1">
                    <a:blip r:embed="rId6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xmlns="" val="180862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Resistance and Current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1155203" y="3200399"/>
                <a:ext cx="7988797" cy="9662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i="0" smtClean="0">
                          <a:latin typeface="Cambria Math"/>
                        </a:rPr>
                        <m:t>R</m:t>
                      </m:r>
                      <m:r>
                        <a:rPr lang="en-US" sz="260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i="1" smtClean="0">
                              <a:latin typeface="Cambria Math"/>
                              <a:sym typeface="Symbol"/>
                            </a:rPr>
                            <m:t>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</a:rPr>
                            <m:t>d</m:t>
                          </m:r>
                        </m:num>
                        <m:den>
                          <m:r>
                            <a:rPr lang="en-US" sz="2600" i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600" i="0">
                              <a:latin typeface="Cambria Math"/>
                            </a:rPr>
                            <m:t>A</m:t>
                          </m:r>
                        </m:den>
                      </m:f>
                      <m:r>
                        <a:rPr lang="en-US" sz="26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600" i="0">
                              <a:latin typeface="Cambria Math"/>
                            </a:rPr>
                            <m:t>d</m:t>
                          </m:r>
                        </m:num>
                        <m:den>
                          <m:r>
                            <a:rPr lang="en-US" sz="2600" i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600" i="0">
                              <a:latin typeface="Cambria Math"/>
                            </a:rPr>
                            <m:t>A</m:t>
                          </m:r>
                        </m:den>
                      </m:f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600" i="0">
                              <a:latin typeface="Cambria Math"/>
                            </a:rPr>
                            <m:t>e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0">
                                          <a:latin typeface="Cambria Math"/>
                                          <a:sym typeface="Symbol"/>
                                        </a:rPr>
                                        <m:t>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600" i="0">
                                          <a:latin typeface="Cambria Math"/>
                                        </a:rPr>
                                        <m:t>E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600" i="0">
                                          <a:latin typeface="Cambria Math"/>
                                        </a:rPr>
                                        <m:t>Q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600" i="0">
                                          <a:latin typeface="Cambria Math"/>
                                        </a:rPr>
                                        <m:t>E</m:t>
                                      </m:r>
                                    </m:sub>
                                  </m:sSub>
                                  <m:r>
                                    <a:rPr lang="en-US" sz="2600" i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600" i="0">
                                      <a:latin typeface="Cambria Math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600" i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2600" i="0">
                                  <a:latin typeface="Cambria Math"/>
                                </a:rPr>
                                <m:t>Q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600" i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sz="2600" i="0">
                              <a:latin typeface="Cambria Math"/>
                            </a:rPr>
                            <m:t>)/</m:t>
                          </m:r>
                          <m:r>
                            <m:rPr>
                              <m:sty m:val="p"/>
                            </m:rPr>
                            <a:rPr lang="en-US" sz="2600" i="0">
                              <a:latin typeface="Cambria Math"/>
                            </a:rPr>
                            <m:t>Ad</m:t>
                          </m:r>
                        </m:den>
                      </m:f>
                      <m:r>
                        <a:rPr lang="en-US" sz="2600" b="0" i="0" smtClean="0">
                          <a:latin typeface="Cambria Math"/>
                        </a:rPr>
                        <m:t> ~ </m:t>
                      </m:r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600" i="0">
                                  <a:latin typeface="Cambria Math"/>
                                </a:rPr>
                                <m:t>d</m:t>
                              </m:r>
                            </m:e>
                            <m:sup>
                              <m:r>
                                <a:rPr lang="en-US" sz="260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600" i="0">
                              <a:latin typeface="Cambria Math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sz="2600" i="0">
                              <a:latin typeface="Cambria Math"/>
                            </a:rPr>
                            <m:t>e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600" i="0">
                                  <a:latin typeface="Cambria Math"/>
                                </a:rPr>
                                <m:t>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600" i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600" i="0">
                                  <a:latin typeface="Cambria Math"/>
                                </a:rPr>
                                <m:t>Q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600" i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     </m:t>
                      </m:r>
                      <m:r>
                        <a:rPr lang="en-US" sz="26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203" y="3200399"/>
                <a:ext cx="7988797" cy="96622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3460100" y="4573008"/>
                <a:ext cx="3379002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 smtClean="0">
                          <a:latin typeface="Cambria Math"/>
                        </a:rPr>
                        <m:t>I</m:t>
                      </m:r>
                      <m:r>
                        <a:rPr lang="en-US" sz="240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V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o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R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or</m:t>
                      </m:r>
                      <m:r>
                        <a:rPr lang="en-US" sz="2400" b="0" i="0" smtClean="0"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O</m:t>
                              </m:r>
                            </m:sub>
                          </m:sSub>
                          <m:r>
                            <a:rPr lang="en-US" sz="2400" i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sin</m:t>
                          </m:r>
                          <m:r>
                            <a:rPr lang="en-US" sz="2400" i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ωt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R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100" y="4573008"/>
                <a:ext cx="3379002" cy="78136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3078861" y="1524000"/>
                <a:ext cx="3877023" cy="850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sym typeface="Symbol"/>
                        </a:rPr>
                        <m:t></m:t>
                      </m:r>
                      <m:r>
                        <a:rPr lang="en-US" sz="2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</m:t>
                          </m:r>
                        </m:den>
                      </m:f>
                      <m:r>
                        <a:rPr lang="en-US" sz="2400">
                          <a:latin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e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Q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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E</m:t>
                              </m:r>
                            </m:sub>
                          </m:sSub>
                          <m:r>
                            <a:rPr lang="en-US" sz="2400" i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Q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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61" y="1524000"/>
                <a:ext cx="3877023" cy="85016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13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5203" y="2392115"/>
            <a:ext cx="7724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ym typeface="Symbol"/>
              </a:rPr>
              <a:t>                       </a:t>
            </a:r>
            <a:r>
              <a:rPr lang="en-US" sz="2400" dirty="0" smtClean="0">
                <a:sym typeface="Symbol"/>
              </a:rPr>
              <a:t> </a:t>
            </a:r>
            <a:r>
              <a:rPr lang="en-US" sz="2000" dirty="0" smtClean="0">
                <a:sym typeface="Symbol"/>
              </a:rPr>
              <a:t>= Conductivity</a:t>
            </a:r>
            <a:r>
              <a:rPr lang="en-US" sz="2400" dirty="0" smtClean="0">
                <a:sym typeface="Symbol"/>
              </a:rPr>
              <a:t>        </a:t>
            </a:r>
            <a:r>
              <a:rPr lang="en-US" sz="2000" dirty="0" smtClean="0">
                <a:sym typeface="Symbol"/>
              </a:rPr>
              <a:t>= Resistivity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178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6552" y="1524000"/>
            <a:ext cx="8686800" cy="3810000"/>
          </a:xfrm>
        </p:spPr>
        <p:txBody>
          <a:bodyPr/>
          <a:lstStyle/>
          <a:p>
            <a:pPr marL="0" indent="0" algn="ctr">
              <a:buNone/>
              <a:tabLst>
                <a:tab pos="2581275" algn="l"/>
              </a:tabLst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QED induced </a:t>
            </a:r>
            <a:r>
              <a:rPr lang="en-US" sz="2400" b="0" dirty="0"/>
              <a:t>switching is simulated for </a:t>
            </a:r>
            <a:r>
              <a:rPr lang="en-US" sz="2400" b="0" dirty="0">
                <a:solidFill>
                  <a:schemeClr val="tx2"/>
                </a:solidFill>
              </a:rPr>
              <a:t>Alq3</a:t>
            </a:r>
            <a:r>
              <a:rPr lang="en-US" sz="2400" b="0" dirty="0"/>
              <a:t> film thicknesses of 10, 20, 50, and 100 nm. All films were assumed to have an initial </a:t>
            </a:r>
            <a:r>
              <a:rPr lang="en-US" sz="2400" b="0" dirty="0">
                <a:solidFill>
                  <a:schemeClr val="tx2"/>
                </a:solidFill>
              </a:rPr>
              <a:t>GMR of </a:t>
            </a:r>
            <a:r>
              <a:rPr lang="en-US" sz="2400" b="0" i="1" dirty="0">
                <a:solidFill>
                  <a:schemeClr val="tx2"/>
                </a:solidFill>
              </a:rPr>
              <a:t>R</a:t>
            </a:r>
            <a:r>
              <a:rPr lang="en-US" sz="2400" b="0" i="1" baseline="-25000" dirty="0">
                <a:solidFill>
                  <a:schemeClr val="tx2"/>
                </a:solidFill>
              </a:rPr>
              <a:t>o</a:t>
            </a:r>
            <a:r>
              <a:rPr lang="en-US" sz="2400" b="0" i="1" dirty="0">
                <a:solidFill>
                  <a:schemeClr val="tx2"/>
                </a:solidFill>
              </a:rPr>
              <a:t> </a:t>
            </a:r>
            <a:r>
              <a:rPr lang="en-US" sz="2400" b="0" dirty="0">
                <a:solidFill>
                  <a:schemeClr val="tx2"/>
                </a:solidFill>
              </a:rPr>
              <a:t>= 1x10</a:t>
            </a:r>
            <a:r>
              <a:rPr lang="en-US" sz="2400" b="0" baseline="30000" dirty="0">
                <a:solidFill>
                  <a:schemeClr val="tx2"/>
                </a:solidFill>
              </a:rPr>
              <a:t>6</a:t>
            </a:r>
            <a:r>
              <a:rPr lang="en-US" sz="2400" b="0" dirty="0">
                <a:solidFill>
                  <a:schemeClr val="tx2"/>
                </a:solidFill>
              </a:rPr>
              <a:t> ohms</a:t>
            </a:r>
            <a:r>
              <a:rPr lang="en-US" sz="2400" b="0" dirty="0"/>
              <a:t>. A </a:t>
            </a:r>
            <a:r>
              <a:rPr lang="en-US" sz="2400" b="0" dirty="0" smtClean="0">
                <a:solidFill>
                  <a:schemeClr val="tx2"/>
                </a:solidFill>
              </a:rPr>
              <a:t>write </a:t>
            </a:r>
            <a:r>
              <a:rPr lang="en-US" sz="2400" b="0" dirty="0" smtClean="0"/>
              <a:t>voltage </a:t>
            </a:r>
            <a:r>
              <a:rPr lang="en-US" sz="2400" b="0" i="1" dirty="0"/>
              <a:t>V</a:t>
            </a:r>
            <a:r>
              <a:rPr lang="en-US" sz="2400" b="0" i="1" baseline="-25000" dirty="0"/>
              <a:t>o</a:t>
            </a:r>
            <a:r>
              <a:rPr lang="en-US" sz="2400" b="0" dirty="0"/>
              <a:t> </a:t>
            </a:r>
            <a:r>
              <a:rPr lang="en-US" sz="2400" b="0"/>
              <a:t>= </a:t>
            </a:r>
            <a:r>
              <a:rPr lang="en-US" sz="2400" b="0" smtClean="0"/>
              <a:t>+1 </a:t>
            </a:r>
            <a:r>
              <a:rPr lang="en-US" sz="2400" b="0" dirty="0"/>
              <a:t>V </a:t>
            </a:r>
            <a:r>
              <a:rPr lang="en-US" sz="2400" b="0" dirty="0" smtClean="0"/>
              <a:t>for </a:t>
            </a:r>
            <a:r>
              <a:rPr lang="en-US" sz="2400" b="0" dirty="0"/>
              <a:t>10 ns followed by </a:t>
            </a:r>
            <a:r>
              <a:rPr lang="en-US" sz="2400" b="0" dirty="0" smtClean="0">
                <a:solidFill>
                  <a:schemeClr val="tx2"/>
                </a:solidFill>
              </a:rPr>
              <a:t>erase </a:t>
            </a:r>
            <a:r>
              <a:rPr lang="en-US" sz="2400" b="0" i="1" dirty="0" smtClean="0"/>
              <a:t>V</a:t>
            </a:r>
            <a:r>
              <a:rPr lang="en-US" sz="2400" b="0" i="1" baseline="-25000" dirty="0" smtClean="0"/>
              <a:t>o</a:t>
            </a:r>
            <a:r>
              <a:rPr lang="en-US" sz="2400" b="0" i="1" dirty="0" smtClean="0"/>
              <a:t> </a:t>
            </a:r>
            <a:r>
              <a:rPr lang="en-US" sz="2400" b="0" dirty="0"/>
              <a:t>= -1 V for 10 </a:t>
            </a:r>
            <a:r>
              <a:rPr lang="en-US" sz="2400" b="0" dirty="0" smtClean="0"/>
              <a:t>ns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QED induced </a:t>
            </a:r>
            <a:r>
              <a:rPr lang="en-US" sz="2400" b="0" dirty="0" smtClean="0">
                <a:solidFill>
                  <a:schemeClr val="tx2"/>
                </a:solidFill>
              </a:rPr>
              <a:t>conductivity</a:t>
            </a:r>
            <a:r>
              <a:rPr lang="en-US" sz="2400" b="0" dirty="0" smtClean="0"/>
              <a:t> </a:t>
            </a:r>
            <a:r>
              <a:rPr lang="en-US" sz="2400" b="0" dirty="0"/>
              <a:t>in </a:t>
            </a:r>
            <a:r>
              <a:rPr lang="en-US" sz="2400" b="0" dirty="0" smtClean="0"/>
              <a:t>GMR </a:t>
            </a:r>
            <a:r>
              <a:rPr lang="en-US" sz="2400" b="0" dirty="0"/>
              <a:t>is </a:t>
            </a:r>
            <a:r>
              <a:rPr lang="en-US" sz="2400" b="0" dirty="0" smtClean="0"/>
              <a:t>significant</a:t>
            </a:r>
          </a:p>
          <a:p>
            <a:pPr marL="0" indent="0" algn="ctr">
              <a:buNone/>
            </a:pPr>
            <a:r>
              <a:rPr lang="en-US" sz="2400" b="0" dirty="0" smtClean="0"/>
              <a:t> </a:t>
            </a:r>
            <a:r>
              <a:rPr lang="en-US" sz="2400" b="0" dirty="0"/>
              <a:t>The 10 nm film resistance ratio </a:t>
            </a:r>
            <a:r>
              <a:rPr lang="en-US" sz="2400" b="0" i="1" dirty="0"/>
              <a:t>R</a:t>
            </a:r>
            <a:r>
              <a:rPr lang="en-US" sz="2400" b="0" dirty="0"/>
              <a:t>/</a:t>
            </a:r>
            <a:r>
              <a:rPr lang="en-US" sz="2400" b="0" i="1" dirty="0"/>
              <a:t>R</a:t>
            </a:r>
            <a:r>
              <a:rPr lang="en-US" sz="2400" b="0" i="1" baseline="-25000" dirty="0"/>
              <a:t>o</a:t>
            </a:r>
            <a:r>
              <a:rPr lang="en-US" sz="2400" b="0" dirty="0"/>
              <a:t> </a:t>
            </a:r>
            <a:r>
              <a:rPr lang="en-US" sz="2400" b="0" dirty="0" smtClean="0"/>
              <a:t>is </a:t>
            </a:r>
            <a:r>
              <a:rPr lang="en-US" sz="2400" b="0" dirty="0"/>
              <a:t>reduced to ~ 0.000624 or (</a:t>
            </a:r>
            <a:r>
              <a:rPr lang="en-US" sz="2400" b="0" i="1" dirty="0"/>
              <a:t>R</a:t>
            </a:r>
            <a:r>
              <a:rPr lang="en-US" sz="2400" b="0" dirty="0"/>
              <a:t> ~ 624 ohms) in &lt; 1 ns. </a:t>
            </a:r>
            <a:endParaRPr lang="en-US" sz="2400" b="0" dirty="0" smtClean="0"/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In </a:t>
            </a:r>
            <a:r>
              <a:rPr lang="en-US" sz="2400" b="0" dirty="0"/>
              <a:t>contrast, </a:t>
            </a:r>
            <a:r>
              <a:rPr lang="en-US" sz="2400" b="0" dirty="0">
                <a:solidFill>
                  <a:schemeClr val="tx2"/>
                </a:solidFill>
              </a:rPr>
              <a:t>magnetic induced </a:t>
            </a:r>
            <a:r>
              <a:rPr lang="en-US" sz="2400" b="0" dirty="0"/>
              <a:t>GMR reductions </a:t>
            </a:r>
            <a:r>
              <a:rPr lang="en-US" sz="2400" b="0" dirty="0" smtClean="0"/>
              <a:t>for </a:t>
            </a:r>
            <a:r>
              <a:rPr lang="en-US" sz="2400" b="0" dirty="0"/>
              <a:t>125 nm Alq3 film </a:t>
            </a:r>
            <a:r>
              <a:rPr lang="en-US" sz="2400" b="0" dirty="0" smtClean="0"/>
              <a:t>at </a:t>
            </a:r>
            <a:r>
              <a:rPr lang="en-US" sz="2400" b="0" dirty="0"/>
              <a:t>100 K shows a GMR reduction of about 22% corresponding to </a:t>
            </a:r>
            <a:r>
              <a:rPr lang="en-US" sz="2400" b="0" i="1" dirty="0"/>
              <a:t>R</a:t>
            </a:r>
            <a:r>
              <a:rPr lang="en-US" sz="2400" b="0" dirty="0"/>
              <a:t>/</a:t>
            </a:r>
            <a:r>
              <a:rPr lang="en-US" sz="2400" b="0" i="1" dirty="0"/>
              <a:t>R</a:t>
            </a:r>
            <a:r>
              <a:rPr lang="en-US" sz="2400" b="0" i="1" baseline="-25000" dirty="0"/>
              <a:t>o</a:t>
            </a:r>
            <a:r>
              <a:rPr lang="en-US" sz="2400" b="0" dirty="0"/>
              <a:t> = </a:t>
            </a:r>
            <a:r>
              <a:rPr lang="en-US" sz="2400" b="0" dirty="0" smtClean="0"/>
              <a:t>0.78 </a:t>
            </a:r>
            <a:endParaRPr lang="en-US" sz="2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0232" y="381000"/>
            <a:ext cx="7772400" cy="1143000"/>
          </a:xfrm>
        </p:spPr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27716" y="607317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98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548640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GMR resistance </a:t>
            </a:r>
            <a:r>
              <a:rPr lang="en-US" dirty="0"/>
              <a:t>change </a:t>
            </a:r>
            <a:r>
              <a:rPr lang="en-US" dirty="0" smtClean="0"/>
              <a:t>- Write </a:t>
            </a:r>
            <a:r>
              <a:rPr lang="en-US" dirty="0"/>
              <a:t>and </a:t>
            </a:r>
            <a:r>
              <a:rPr lang="en-US" dirty="0" smtClean="0"/>
              <a:t>Read</a:t>
            </a:r>
            <a:endParaRPr lang="en-US" b="1" dirty="0"/>
          </a:p>
          <a:p>
            <a:pPr algn="ctr"/>
            <a:r>
              <a:rPr lang="en-US" dirty="0"/>
              <a:t>For +1 V write and -1 V erase cycle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27716" y="607317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15</a:t>
            </a:r>
            <a:endParaRPr lang="en-US" altLang="zh-TW" sz="2800" b="1" dirty="0">
              <a:ea typeface="新細明體" pitchFamily="18" charset="-12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19200" y="1985665"/>
            <a:ext cx="6605349" cy="3962400"/>
            <a:chOff x="1219200" y="1985665"/>
            <a:chExt cx="6605349" cy="3962400"/>
          </a:xfrm>
        </p:grpSpPr>
        <p:graphicFrame>
          <p:nvGraphicFramePr>
            <p:cNvPr id="8" name="Chart 7"/>
            <p:cNvGraphicFramePr/>
            <p:nvPr>
              <p:extLst>
                <p:ext uri="{D42A27DB-BD31-4B8C-83A1-F6EECF244321}">
                  <p14:modId xmlns:p14="http://schemas.microsoft.com/office/powerpoint/2010/main" xmlns="" val="4063273630"/>
                </p:ext>
              </p:extLst>
            </p:nvPr>
          </p:nvGraphicFramePr>
          <p:xfrm>
            <a:off x="1219200" y="1985665"/>
            <a:ext cx="6605349" cy="3962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Text Box 10"/>
            <p:cNvSpPr txBox="1"/>
            <p:nvPr/>
          </p:nvSpPr>
          <p:spPr>
            <a:xfrm>
              <a:off x="4135120" y="2465850"/>
              <a:ext cx="1066800" cy="501940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solidFill>
                    <a:schemeClr val="tx1"/>
                  </a:solidFill>
                </a:rPr>
                <a:t>Vo = + 1 V</a:t>
              </a:r>
            </a:p>
          </p:txBody>
        </p:sp>
        <p:sp>
          <p:nvSpPr>
            <p:cNvPr id="10" name="Text Box 12"/>
            <p:cNvSpPr txBox="1"/>
            <p:nvPr/>
          </p:nvSpPr>
          <p:spPr>
            <a:xfrm>
              <a:off x="5110480" y="2465850"/>
              <a:ext cx="994578" cy="250970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solidFill>
                    <a:schemeClr val="tx1"/>
                  </a:solidFill>
                </a:rPr>
                <a:t>Vo = -1 </a:t>
              </a:r>
              <a:r>
                <a:rPr lang="en-US" sz="1200" baseline="0" dirty="0">
                  <a:solidFill>
                    <a:schemeClr val="tx1"/>
                  </a:solidFill>
                </a:rPr>
                <a:t> V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941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0"/>
            <a:ext cx="9113516" cy="3810000"/>
          </a:xfrm>
        </p:spPr>
        <p:txBody>
          <a:bodyPr/>
          <a:lstStyle/>
          <a:p>
            <a:pPr marL="0" lvl="0" indent="0" algn="ctr">
              <a:buNone/>
            </a:pPr>
            <a:endParaRPr lang="en-US" sz="800" b="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QED </a:t>
            </a:r>
            <a:r>
              <a:rPr lang="en-US" sz="2400" b="0" dirty="0">
                <a:solidFill>
                  <a:schemeClr val="tx2"/>
                </a:solidFill>
              </a:rPr>
              <a:t>induced </a:t>
            </a:r>
            <a:r>
              <a:rPr lang="en-US" sz="2400" b="0" dirty="0" smtClean="0">
                <a:solidFill>
                  <a:schemeClr val="tx2"/>
                </a:solidFill>
              </a:rPr>
              <a:t>conductivity </a:t>
            </a:r>
            <a:r>
              <a:rPr lang="en-US" sz="2400" b="0" dirty="0" smtClean="0"/>
              <a:t>by</a:t>
            </a:r>
            <a:r>
              <a:rPr lang="en-US" sz="2400" b="0" dirty="0" smtClean="0">
                <a:solidFill>
                  <a:schemeClr val="tx2"/>
                </a:solidFill>
              </a:rPr>
              <a:t> holons </a:t>
            </a:r>
            <a:r>
              <a:rPr lang="en-US" sz="2400" b="0" dirty="0" smtClean="0"/>
              <a:t>causes </a:t>
            </a:r>
            <a:r>
              <a:rPr lang="en-US" sz="2400" b="0" dirty="0" smtClean="0">
                <a:solidFill>
                  <a:schemeClr val="tx2"/>
                </a:solidFill>
              </a:rPr>
              <a:t>GMR</a:t>
            </a:r>
            <a:r>
              <a:rPr lang="en-US" sz="2400" b="0" dirty="0" smtClean="0"/>
              <a:t> reduction    </a:t>
            </a:r>
          </a:p>
          <a:p>
            <a:pPr marL="0" indent="0" algn="ctr">
              <a:buNone/>
            </a:pPr>
            <a:endParaRPr lang="en-US" sz="2400" b="0" dirty="0"/>
          </a:p>
          <a:p>
            <a:pPr marL="0" indent="0" algn="ctr">
              <a:buNone/>
            </a:pPr>
            <a:r>
              <a:rPr lang="en-US" sz="2400" b="0" dirty="0" smtClean="0"/>
              <a:t>          GMR reductions by </a:t>
            </a:r>
            <a:r>
              <a:rPr lang="en-US" sz="2400" b="0" dirty="0" smtClean="0">
                <a:solidFill>
                  <a:schemeClr val="tx2"/>
                </a:solidFill>
              </a:rPr>
              <a:t>electron spin alignment </a:t>
            </a:r>
            <a:r>
              <a:rPr lang="en-US" sz="2400" b="0" dirty="0" smtClean="0"/>
              <a:t>are </a:t>
            </a:r>
            <a:r>
              <a:rPr lang="en-US" sz="2400" b="0" dirty="0" smtClean="0">
                <a:solidFill>
                  <a:schemeClr val="tx2"/>
                </a:solidFill>
              </a:rPr>
              <a:t>insignificant </a:t>
            </a:r>
          </a:p>
          <a:p>
            <a:pPr marL="0" indent="0" algn="ctr">
              <a:buNone/>
            </a:pPr>
            <a:endParaRPr lang="en-US" sz="2400" b="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Unexpected Finding</a:t>
            </a:r>
          </a:p>
          <a:p>
            <a:pPr marL="0" indent="0" algn="ctr">
              <a:buNone/>
            </a:pPr>
            <a:r>
              <a:rPr lang="en-US" sz="2400" b="0" dirty="0" smtClean="0"/>
              <a:t>The </a:t>
            </a:r>
            <a:r>
              <a:rPr lang="en-US" sz="2400" b="0" dirty="0"/>
              <a:t>10 nm film resistance change predicted by the QED induced conductivity in </a:t>
            </a:r>
            <a:r>
              <a:rPr lang="en-US" sz="2400" b="0" dirty="0">
                <a:solidFill>
                  <a:schemeClr val="tx2"/>
                </a:solidFill>
              </a:rPr>
              <a:t>Alq3</a:t>
            </a:r>
            <a:r>
              <a:rPr lang="en-US" sz="2400" b="0" dirty="0"/>
              <a:t> films suggests </a:t>
            </a:r>
            <a:r>
              <a:rPr lang="en-US" sz="2400" b="0" dirty="0">
                <a:solidFill>
                  <a:schemeClr val="tx2"/>
                </a:solidFill>
              </a:rPr>
              <a:t>superconductivity already exists </a:t>
            </a:r>
            <a:r>
              <a:rPr lang="en-US" sz="2400" b="0" dirty="0"/>
              <a:t>or at least may be approached at ambient temperature.</a:t>
            </a:r>
          </a:p>
          <a:p>
            <a:pPr marL="0" indent="0">
              <a:buNone/>
            </a:pPr>
            <a:endParaRPr lang="en-US" sz="600" b="0" dirty="0"/>
          </a:p>
          <a:p>
            <a:pPr marL="0" indent="0" algn="ctr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27716" y="607317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16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72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7848600" cy="10668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 smtClean="0">
                <a:ea typeface="SimSun" pitchFamily="2" charset="-122"/>
              </a:rPr>
              <a:t>Email: </a:t>
            </a:r>
            <a:r>
              <a:rPr lang="en-US" altLang="zh-CN" sz="2800" b="0" dirty="0" err="1" smtClean="0">
                <a:ea typeface="SimSun" pitchFamily="2" charset="-122"/>
              </a:rPr>
              <a:t>nanoqed@gmail.com</a:t>
            </a:r>
            <a:endParaRPr lang="en-US" altLang="zh-CN" sz="2800" b="0" dirty="0" smtClean="0">
              <a:ea typeface="SimSun" pitchFamily="2" charset="-122"/>
            </a:endParaRP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SimSun" pitchFamily="2" charset="-122"/>
              </a:rPr>
              <a:t>     </a:t>
            </a: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 smtClean="0">
              <a:ea typeface="SimSun" pitchFamily="2" charset="-122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1</a:t>
            </a: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7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0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680" y="1066800"/>
            <a:ext cx="86106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 smtClean="0"/>
              <a:t>Spin-Valve </a:t>
            </a:r>
            <a:r>
              <a:rPr lang="en-US" sz="2400" b="0" dirty="0"/>
              <a:t>ferromagnetism is based on theoretical predictions by </a:t>
            </a:r>
            <a:r>
              <a:rPr lang="en-US" sz="2400" b="0" dirty="0">
                <a:solidFill>
                  <a:schemeClr val="tx2"/>
                </a:solidFill>
              </a:rPr>
              <a:t>Slonczewski</a:t>
            </a:r>
            <a:r>
              <a:rPr lang="en-US" sz="2400" b="0" dirty="0"/>
              <a:t> </a:t>
            </a:r>
            <a:r>
              <a:rPr lang="en-US" sz="2400" b="0" dirty="0" smtClean="0"/>
              <a:t>and </a:t>
            </a:r>
            <a:r>
              <a:rPr lang="en-US" sz="2400" b="0" dirty="0">
                <a:solidFill>
                  <a:schemeClr val="tx2"/>
                </a:solidFill>
              </a:rPr>
              <a:t>Berger</a:t>
            </a:r>
            <a:r>
              <a:rPr lang="en-US" sz="2400" b="0" dirty="0"/>
              <a:t> </a:t>
            </a:r>
            <a:r>
              <a:rPr lang="en-US" sz="2400" b="0" dirty="0" smtClean="0"/>
              <a:t>a </a:t>
            </a:r>
            <a:r>
              <a:rPr lang="en-US" sz="2400" b="0" dirty="0"/>
              <a:t>decade ago. </a:t>
            </a:r>
            <a:endParaRPr lang="en-US" sz="2400" b="0" dirty="0" smtClean="0"/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SpinValves </a:t>
            </a:r>
            <a:r>
              <a:rPr lang="en-US" sz="2400" b="0" dirty="0"/>
              <a:t>comprise alternating nanoscale layers of </a:t>
            </a:r>
            <a:r>
              <a:rPr lang="en-US" sz="2400" b="0" dirty="0" smtClean="0"/>
              <a:t>          </a:t>
            </a:r>
            <a:r>
              <a:rPr lang="en-US" sz="2400" b="0" dirty="0" smtClean="0">
                <a:solidFill>
                  <a:schemeClr val="tx2"/>
                </a:solidFill>
              </a:rPr>
              <a:t>FMs </a:t>
            </a:r>
            <a:r>
              <a:rPr lang="en-US" sz="2400" b="0" dirty="0"/>
              <a:t>separated by a </a:t>
            </a:r>
            <a:r>
              <a:rPr lang="en-US" sz="2400" b="0" dirty="0">
                <a:solidFill>
                  <a:schemeClr val="tx2"/>
                </a:solidFill>
              </a:rPr>
              <a:t>NM</a:t>
            </a:r>
            <a:r>
              <a:rPr lang="en-US" sz="2400" b="0" dirty="0"/>
              <a:t> </a:t>
            </a:r>
            <a:r>
              <a:rPr lang="en-US" sz="2400" b="0" dirty="0" smtClean="0"/>
              <a:t>spacer. 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Spin-polarized</a:t>
            </a:r>
            <a:r>
              <a:rPr lang="en-US" sz="2400" b="0" dirty="0" smtClean="0"/>
              <a:t> </a:t>
            </a:r>
            <a:r>
              <a:rPr lang="en-US" sz="2400" b="0" dirty="0"/>
              <a:t>current </a:t>
            </a:r>
            <a:r>
              <a:rPr lang="en-US" sz="2400" b="0" dirty="0" smtClean="0"/>
              <a:t>is produced by </a:t>
            </a:r>
            <a:r>
              <a:rPr lang="en-US" sz="2400" b="0" dirty="0"/>
              <a:t>passing un-polarized current through a </a:t>
            </a:r>
            <a:r>
              <a:rPr lang="en-US" sz="2400" b="0" dirty="0">
                <a:solidFill>
                  <a:schemeClr val="tx2"/>
                </a:solidFill>
              </a:rPr>
              <a:t>first</a:t>
            </a:r>
            <a:r>
              <a:rPr lang="en-US" sz="2400" b="0" dirty="0"/>
              <a:t> FM layer, the polarization unchanged as the current flows through the NM spacer. </a:t>
            </a:r>
            <a:endParaRPr lang="en-US" sz="2400" b="0" dirty="0" smtClean="0"/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In the </a:t>
            </a:r>
            <a:r>
              <a:rPr lang="en-US" sz="2400" b="0" dirty="0">
                <a:solidFill>
                  <a:schemeClr val="tx2"/>
                </a:solidFill>
              </a:rPr>
              <a:t>second</a:t>
            </a:r>
            <a:r>
              <a:rPr lang="en-US" sz="2400" b="0" dirty="0"/>
              <a:t> FM layer, a giant magneto-resistance </a:t>
            </a:r>
            <a:r>
              <a:rPr lang="en-US" sz="2400" b="0" dirty="0" smtClean="0"/>
              <a:t>(</a:t>
            </a:r>
            <a:r>
              <a:rPr lang="en-US" sz="2400" b="0" dirty="0" smtClean="0">
                <a:solidFill>
                  <a:schemeClr val="tx2"/>
                </a:solidFill>
              </a:rPr>
              <a:t>GMR</a:t>
            </a:r>
            <a:r>
              <a:rPr lang="en-US" sz="2400" b="0" dirty="0" smtClean="0"/>
              <a:t>) is </a:t>
            </a:r>
            <a:r>
              <a:rPr lang="en-US" sz="2400" b="0" dirty="0">
                <a:solidFill>
                  <a:schemeClr val="tx2"/>
                </a:solidFill>
              </a:rPr>
              <a:t>thought</a:t>
            </a:r>
            <a:r>
              <a:rPr lang="en-US" sz="2400" b="0" dirty="0"/>
              <a:t> to transfer the </a:t>
            </a:r>
            <a:r>
              <a:rPr lang="en-US" sz="2400" b="0" dirty="0" smtClean="0"/>
              <a:t>spins, </a:t>
            </a:r>
            <a:r>
              <a:rPr lang="en-US" sz="2400" b="0" dirty="0"/>
              <a:t>the process tending to produce parallel spins that significantly </a:t>
            </a:r>
            <a:r>
              <a:rPr lang="en-US" sz="2400" b="0" dirty="0">
                <a:solidFill>
                  <a:schemeClr val="tx2"/>
                </a:solidFill>
              </a:rPr>
              <a:t>lower the GMR</a:t>
            </a:r>
            <a:r>
              <a:rPr lang="en-US" sz="2400" b="0" dirty="0" smtClean="0"/>
              <a:t>.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Note: </a:t>
            </a:r>
            <a:r>
              <a:rPr lang="en-US" sz="2400" b="0" dirty="0" smtClean="0"/>
              <a:t>2007 Nobel prize awarded in </a:t>
            </a:r>
            <a:r>
              <a:rPr lang="en-US" sz="2400" b="0" dirty="0" smtClean="0">
                <a:solidFill>
                  <a:schemeClr val="tx2"/>
                </a:solidFill>
              </a:rPr>
              <a:t>spin reduction of GMR</a:t>
            </a:r>
            <a:r>
              <a:rPr lang="en-US" sz="2400" b="0" dirty="0" smtClean="0"/>
              <a:t>  </a:t>
            </a:r>
            <a:endParaRPr lang="en-US" sz="2400" b="0" dirty="0"/>
          </a:p>
          <a:p>
            <a:pPr marL="0" indent="0" algn="ctr">
              <a:buNone/>
            </a:pPr>
            <a:endParaRPr lang="en-US" sz="24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920" y="0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2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52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US" altLang="zh-HK" dirty="0" smtClean="0"/>
              <a:t>Unresolved Issues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" y="1295400"/>
            <a:ext cx="8679180" cy="1752600"/>
          </a:xfrm>
        </p:spPr>
        <p:txBody>
          <a:bodyPr/>
          <a:lstStyle/>
          <a:p>
            <a:r>
              <a:rPr lang="en-US" sz="2400" b="0" dirty="0" smtClean="0"/>
              <a:t>The </a:t>
            </a:r>
            <a:r>
              <a:rPr lang="en-US" sz="2400" b="0" dirty="0" smtClean="0">
                <a:solidFill>
                  <a:schemeClr val="tx2"/>
                </a:solidFill>
              </a:rPr>
              <a:t>significant </a:t>
            </a:r>
            <a:r>
              <a:rPr lang="en-US" sz="2400" b="0" dirty="0">
                <a:solidFill>
                  <a:schemeClr val="tx2"/>
                </a:solidFill>
              </a:rPr>
              <a:t>reduction in the GMR </a:t>
            </a:r>
            <a:r>
              <a:rPr lang="en-US" sz="2400" b="0" dirty="0"/>
              <a:t>by the alignment of spins is </a:t>
            </a:r>
            <a:r>
              <a:rPr lang="en-US" sz="2400" b="0" dirty="0" smtClean="0"/>
              <a:t>controversial </a:t>
            </a:r>
            <a:r>
              <a:rPr lang="en-US" sz="2400" b="0" dirty="0" smtClean="0">
                <a:sym typeface="Symbol"/>
              </a:rPr>
              <a:t>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Holes</a:t>
            </a:r>
            <a:r>
              <a:rPr lang="en-US" sz="2400" b="0" dirty="0" smtClean="0"/>
              <a:t> alone are the </a:t>
            </a:r>
            <a:r>
              <a:rPr lang="en-US" sz="2400" b="0" dirty="0" smtClean="0">
                <a:solidFill>
                  <a:schemeClr val="tx2"/>
                </a:solidFill>
              </a:rPr>
              <a:t>mechanism</a:t>
            </a:r>
          </a:p>
          <a:p>
            <a:endParaRPr lang="en-US" sz="800" b="0" dirty="0"/>
          </a:p>
          <a:p>
            <a:r>
              <a:rPr lang="en-US" sz="2400" b="0" dirty="0">
                <a:solidFill>
                  <a:schemeClr val="tx2"/>
                </a:solidFill>
              </a:rPr>
              <a:t>Spin alignment </a:t>
            </a:r>
            <a:r>
              <a:rPr lang="en-US" sz="2400" b="0" dirty="0" smtClean="0"/>
              <a:t>by </a:t>
            </a:r>
            <a:r>
              <a:rPr lang="en-US" sz="2400" b="0" dirty="0" smtClean="0">
                <a:solidFill>
                  <a:schemeClr val="tx2"/>
                </a:solidFill>
              </a:rPr>
              <a:t>current</a:t>
            </a:r>
            <a:r>
              <a:rPr lang="en-US" sz="2400" b="0" dirty="0" smtClean="0"/>
              <a:t> , but is </a:t>
            </a:r>
            <a:r>
              <a:rPr lang="en-US" sz="2400" b="0" dirty="0" smtClean="0">
                <a:solidFill>
                  <a:schemeClr val="tx2"/>
                </a:solidFill>
              </a:rPr>
              <a:t>magnetic</a:t>
            </a:r>
            <a:r>
              <a:rPr lang="en-US" sz="2400" b="0" dirty="0" smtClean="0"/>
              <a:t> field required?.  </a:t>
            </a:r>
            <a:endParaRPr lang="en-US" sz="2400" b="0" dirty="0"/>
          </a:p>
          <a:p>
            <a:endParaRPr lang="en-US" sz="800" b="0" dirty="0"/>
          </a:p>
          <a:p>
            <a:r>
              <a:rPr lang="en-US" sz="2400" b="0" dirty="0" smtClean="0"/>
              <a:t>The </a:t>
            </a:r>
            <a:r>
              <a:rPr lang="en-US" sz="2400" b="0" dirty="0"/>
              <a:t>relatively rigid lattice shields the spins so that any </a:t>
            </a:r>
            <a:r>
              <a:rPr lang="en-US" sz="2400" b="0" dirty="0">
                <a:solidFill>
                  <a:schemeClr val="tx2"/>
                </a:solidFill>
              </a:rPr>
              <a:t>transfer of spin-torque </a:t>
            </a:r>
            <a:r>
              <a:rPr lang="en-US" sz="2400" b="0" dirty="0"/>
              <a:t>to the second FM is </a:t>
            </a:r>
            <a:r>
              <a:rPr lang="en-US" sz="2400" b="0" dirty="0" smtClean="0">
                <a:solidFill>
                  <a:schemeClr val="tx2"/>
                </a:solidFill>
              </a:rPr>
              <a:t>questionable</a:t>
            </a:r>
            <a:r>
              <a:rPr lang="en-US" sz="2400" b="0" dirty="0" smtClean="0"/>
              <a:t>. </a:t>
            </a:r>
          </a:p>
          <a:p>
            <a:endParaRPr lang="en-US" sz="800" b="0" dirty="0"/>
          </a:p>
          <a:p>
            <a:r>
              <a:rPr lang="en-US" sz="2400" b="0" dirty="0">
                <a:solidFill>
                  <a:schemeClr val="tx2"/>
                </a:solidFill>
              </a:rPr>
              <a:t>S</a:t>
            </a:r>
            <a:r>
              <a:rPr lang="en-US" sz="2400" b="0" dirty="0" smtClean="0">
                <a:solidFill>
                  <a:schemeClr val="tx2"/>
                </a:solidFill>
              </a:rPr>
              <a:t>pin-torque </a:t>
            </a:r>
            <a:r>
              <a:rPr lang="en-US" sz="2400" b="0" dirty="0">
                <a:solidFill>
                  <a:schemeClr val="tx2"/>
                </a:solidFill>
              </a:rPr>
              <a:t>propagates by phonons </a:t>
            </a:r>
            <a:r>
              <a:rPr lang="en-US" sz="2400" b="0" dirty="0"/>
              <a:t>through the FM lattices, </a:t>
            </a:r>
            <a:r>
              <a:rPr lang="en-US" sz="2400" b="0" dirty="0" smtClean="0"/>
              <a:t>that limits spin-transfer response </a:t>
            </a:r>
            <a:r>
              <a:rPr lang="en-US" sz="2400" b="0" dirty="0"/>
              <a:t>times &gt; 100 ps. </a:t>
            </a:r>
            <a:endParaRPr lang="en-US" sz="2400" b="0" dirty="0" smtClean="0"/>
          </a:p>
          <a:p>
            <a:endParaRPr lang="en-US" sz="800" b="0" dirty="0"/>
          </a:p>
          <a:p>
            <a:r>
              <a:rPr lang="en-US" sz="2400" b="0" dirty="0" smtClean="0"/>
              <a:t>However, electron </a:t>
            </a:r>
            <a:r>
              <a:rPr lang="en-US" sz="2400" b="0" dirty="0"/>
              <a:t>spins </a:t>
            </a:r>
            <a:r>
              <a:rPr lang="en-US" sz="2400" b="0" dirty="0" smtClean="0"/>
              <a:t>observed to </a:t>
            </a:r>
            <a:r>
              <a:rPr lang="en-US" sz="2400" b="0" dirty="0" smtClean="0">
                <a:solidFill>
                  <a:schemeClr val="tx2"/>
                </a:solidFill>
              </a:rPr>
              <a:t>respond </a:t>
            </a:r>
            <a:r>
              <a:rPr lang="en-US" sz="2400" b="0" dirty="0">
                <a:solidFill>
                  <a:schemeClr val="tx2"/>
                </a:solidFill>
              </a:rPr>
              <a:t>much faster</a:t>
            </a:r>
            <a:r>
              <a:rPr lang="en-US" sz="2400" b="0" dirty="0"/>
              <a:t>. </a:t>
            </a:r>
          </a:p>
          <a:p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64088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/>
              <a:t>L</a:t>
            </a:r>
            <a:r>
              <a:rPr lang="en-US" sz="2400" b="0" dirty="0" smtClean="0"/>
              <a:t>aser </a:t>
            </a:r>
            <a:r>
              <a:rPr lang="en-US" sz="2400" b="0" dirty="0"/>
              <a:t>studies in femtomagnetism by </a:t>
            </a:r>
            <a:r>
              <a:rPr lang="en-US" sz="2400" b="0" dirty="0">
                <a:solidFill>
                  <a:schemeClr val="tx2"/>
                </a:solidFill>
              </a:rPr>
              <a:t>Boeglin et </a:t>
            </a:r>
            <a:r>
              <a:rPr lang="en-US" sz="2400" b="0" dirty="0" smtClean="0">
                <a:solidFill>
                  <a:schemeClr val="tx2"/>
                </a:solidFill>
              </a:rPr>
              <a:t>al</a:t>
            </a:r>
            <a:r>
              <a:rPr lang="en-US" sz="2400" b="0" dirty="0" smtClean="0"/>
              <a:t>. show </a:t>
            </a:r>
            <a:r>
              <a:rPr lang="en-US" sz="2400" b="0" dirty="0"/>
              <a:t>nanoscale FMs </a:t>
            </a:r>
            <a:r>
              <a:rPr lang="en-US" sz="2400" b="0" dirty="0">
                <a:solidFill>
                  <a:schemeClr val="tx2"/>
                </a:solidFill>
              </a:rPr>
              <a:t>demagnetize on a sub-picosecond</a:t>
            </a:r>
            <a:r>
              <a:rPr lang="en-US" sz="2400" b="0" dirty="0"/>
              <a:t> time </a:t>
            </a:r>
            <a:r>
              <a:rPr lang="en-US" sz="2400" b="0" dirty="0" smtClean="0"/>
              <a:t>scale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Bigot </a:t>
            </a:r>
            <a:r>
              <a:rPr lang="en-US" sz="2400" b="0" dirty="0">
                <a:solidFill>
                  <a:schemeClr val="tx2"/>
                </a:solidFill>
              </a:rPr>
              <a:t>et al</a:t>
            </a:r>
            <a:r>
              <a:rPr lang="en-US" sz="2400" b="0" dirty="0"/>
              <a:t>. </a:t>
            </a:r>
            <a:r>
              <a:rPr lang="en-US" sz="2400" b="0" dirty="0" smtClean="0"/>
              <a:t>showed </a:t>
            </a:r>
            <a:r>
              <a:rPr lang="en-US" sz="2400" b="0" dirty="0"/>
              <a:t>about 10 ps for the lattice to thermalize </a:t>
            </a:r>
            <a:r>
              <a:rPr lang="en-US" sz="2400" b="0" dirty="0" smtClean="0"/>
              <a:t>before which phonons cannot respond</a:t>
            </a:r>
          </a:p>
          <a:p>
            <a:pPr marL="0" indent="0" algn="ctr">
              <a:buNone/>
            </a:pPr>
            <a:r>
              <a:rPr lang="en-US" sz="2400" b="0" dirty="0" smtClean="0"/>
              <a:t> </a:t>
            </a:r>
            <a:r>
              <a:rPr lang="en-US" sz="2400" b="0" dirty="0">
                <a:solidFill>
                  <a:schemeClr val="tx2"/>
                </a:solidFill>
              </a:rPr>
              <a:t>Bovensiepen</a:t>
            </a:r>
            <a:r>
              <a:rPr lang="en-US" sz="2400" b="0" dirty="0"/>
              <a:t> </a:t>
            </a:r>
            <a:r>
              <a:rPr lang="en-US" sz="2400" b="0" dirty="0" smtClean="0"/>
              <a:t>noted* the </a:t>
            </a:r>
            <a:r>
              <a:rPr lang="en-US" sz="2400" b="0" dirty="0"/>
              <a:t>dynamics are</a:t>
            </a:r>
            <a:r>
              <a:rPr lang="en-US" sz="2400" b="0" dirty="0">
                <a:solidFill>
                  <a:schemeClr val="tx2"/>
                </a:solidFill>
              </a:rPr>
              <a:t> only </a:t>
            </a:r>
            <a:r>
              <a:rPr lang="en-US" sz="2400" b="0" dirty="0"/>
              <a:t>observed while the laser field interacts with the FM </a:t>
            </a:r>
            <a:endParaRPr lang="en-US" sz="2400" b="0" dirty="0" smtClean="0"/>
          </a:p>
          <a:p>
            <a:pPr marL="0" indent="0">
              <a:buNone/>
            </a:pPr>
            <a:endParaRPr lang="en-US" sz="800" b="0" dirty="0"/>
          </a:p>
          <a:p>
            <a:pPr algn="ctr">
              <a:buFont typeface="Arial" charset="0"/>
              <a:buChar char="•"/>
            </a:pPr>
            <a:r>
              <a:rPr lang="en-US" sz="1800" b="0" dirty="0" smtClean="0"/>
              <a:t>Similarity with the </a:t>
            </a:r>
            <a:r>
              <a:rPr lang="en-US" sz="1800" b="0" dirty="0" smtClean="0">
                <a:solidFill>
                  <a:schemeClr val="tx2"/>
                </a:solidFill>
              </a:rPr>
              <a:t>momentary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EM </a:t>
            </a:r>
            <a:r>
              <a:rPr lang="en-US" sz="1800" b="0" dirty="0">
                <a:solidFill>
                  <a:schemeClr val="tx2"/>
                </a:solidFill>
              </a:rPr>
              <a:t>confinement </a:t>
            </a:r>
            <a:r>
              <a:rPr lang="en-US" sz="1800" b="0" dirty="0" smtClean="0"/>
              <a:t>of  </a:t>
            </a:r>
            <a:r>
              <a:rPr lang="en-US" sz="1800" b="0" dirty="0"/>
              <a:t>a </a:t>
            </a:r>
            <a:r>
              <a:rPr lang="en-US" sz="1800" b="0" dirty="0" smtClean="0">
                <a:solidFill>
                  <a:schemeClr val="tx2"/>
                </a:solidFill>
              </a:rPr>
              <a:t>MDR</a:t>
            </a:r>
            <a:r>
              <a:rPr lang="en-US" sz="1800" b="0" dirty="0" smtClean="0"/>
              <a:t> quasi-bound state, </a:t>
            </a:r>
            <a:r>
              <a:rPr lang="en-US" sz="1800" b="0" dirty="0"/>
              <a:t>trapped in a potential well </a:t>
            </a:r>
            <a:r>
              <a:rPr lang="en-US" sz="1800" b="0" dirty="0" smtClean="0"/>
              <a:t>, but </a:t>
            </a:r>
            <a:r>
              <a:rPr lang="en-US" sz="1800" b="0" dirty="0"/>
              <a:t>leaking to the outside world </a:t>
            </a:r>
            <a:r>
              <a:rPr lang="en-US" sz="1800" b="0" dirty="0" smtClean="0"/>
              <a:t>by tunneling</a:t>
            </a:r>
            <a:r>
              <a:rPr lang="en-US" sz="2400" b="0" dirty="0" smtClean="0"/>
              <a:t>.</a:t>
            </a:r>
          </a:p>
          <a:p>
            <a:pPr algn="ctr">
              <a:buFont typeface="Arial" charset="0"/>
              <a:buChar char="•"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Proposed</a:t>
            </a:r>
            <a:r>
              <a:rPr lang="en-US" sz="2400" b="0" dirty="0" smtClean="0"/>
              <a:t> GMR mechanism is </a:t>
            </a:r>
            <a:r>
              <a:rPr lang="en-US" sz="2400" b="0" dirty="0" smtClean="0">
                <a:solidFill>
                  <a:schemeClr val="tx2"/>
                </a:solidFill>
              </a:rPr>
              <a:t> QED radiation </a:t>
            </a:r>
            <a:r>
              <a:rPr lang="en-US" sz="2400" b="0" dirty="0" smtClean="0"/>
              <a:t>created from Joule heat upon momentary </a:t>
            </a:r>
            <a:r>
              <a:rPr lang="en-US" sz="2400" b="0" dirty="0" smtClean="0">
                <a:solidFill>
                  <a:schemeClr val="tx2"/>
                </a:solidFill>
              </a:rPr>
              <a:t>TIR</a:t>
            </a:r>
            <a:r>
              <a:rPr lang="en-US" sz="2400" b="0" dirty="0" smtClean="0"/>
              <a:t> confinement of the atom </a:t>
            </a:r>
          </a:p>
          <a:p>
            <a:pPr marL="0" indent="0" algn="ctr">
              <a:buNone/>
            </a:pPr>
            <a:r>
              <a:rPr lang="en-US" sz="1800" b="0" dirty="0">
                <a:solidFill>
                  <a:schemeClr val="tx2"/>
                </a:solidFill>
              </a:rPr>
              <a:t>QED</a:t>
            </a:r>
            <a:r>
              <a:rPr lang="en-US" sz="1800" b="0" dirty="0"/>
              <a:t> = quantum electrodynamics</a:t>
            </a:r>
          </a:p>
          <a:p>
            <a:pPr marL="0" indent="0" algn="ctr">
              <a:buNone/>
            </a:pPr>
            <a:r>
              <a:rPr lang="en-US" sz="1800" b="0" dirty="0" smtClean="0">
                <a:solidFill>
                  <a:schemeClr val="tx2"/>
                </a:solidFill>
              </a:rPr>
              <a:t>TIR</a:t>
            </a:r>
            <a:r>
              <a:rPr lang="en-US" sz="1800" b="0" dirty="0" smtClean="0"/>
              <a:t> </a:t>
            </a:r>
            <a:r>
              <a:rPr lang="en-US" sz="1800" b="0" dirty="0"/>
              <a:t>total internal reflection</a:t>
            </a:r>
          </a:p>
          <a:p>
            <a:pPr algn="ctr">
              <a:buFont typeface="Arial" charset="0"/>
              <a:buChar char="•"/>
            </a:pPr>
            <a:endParaRPr lang="en-US" sz="1800" b="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 smtClean="0"/>
              <a:t>Alternative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20276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99179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201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/>
              <a:t>Provided the </a:t>
            </a:r>
            <a:r>
              <a:rPr lang="en-US" sz="2400" b="0" dirty="0">
                <a:solidFill>
                  <a:schemeClr val="tx2"/>
                </a:solidFill>
              </a:rPr>
              <a:t>RI</a:t>
            </a:r>
            <a:r>
              <a:rPr lang="en-US" sz="2400" b="0" dirty="0"/>
              <a:t> of the FM is greater than that of the adjacent NM spacers, non-thermal </a:t>
            </a:r>
            <a:r>
              <a:rPr lang="en-US" sz="2400" b="0" dirty="0">
                <a:solidFill>
                  <a:schemeClr val="tx2"/>
                </a:solidFill>
              </a:rPr>
              <a:t>EM</a:t>
            </a:r>
            <a:r>
              <a:rPr lang="en-US" sz="2400" b="0" dirty="0"/>
              <a:t> radiation at </a:t>
            </a:r>
            <a:r>
              <a:rPr lang="en-US" sz="2400" b="0" dirty="0">
                <a:solidFill>
                  <a:schemeClr val="tx2"/>
                </a:solidFill>
              </a:rPr>
              <a:t>EUV</a:t>
            </a:r>
            <a:r>
              <a:rPr lang="en-US" sz="2400" b="0" dirty="0"/>
              <a:t> levels is created by the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QED </a:t>
            </a:r>
            <a:r>
              <a:rPr lang="en-US" sz="2400" b="0" dirty="0" smtClean="0"/>
              <a:t>induced frequency </a:t>
            </a:r>
            <a:r>
              <a:rPr lang="en-US" sz="2400" b="0" dirty="0"/>
              <a:t>up-conversion of Joule heat to the</a:t>
            </a:r>
            <a:r>
              <a:rPr lang="en-US" sz="2400" b="0" dirty="0">
                <a:solidFill>
                  <a:schemeClr val="tx2"/>
                </a:solidFill>
              </a:rPr>
              <a:t> TIR </a:t>
            </a:r>
            <a:r>
              <a:rPr lang="en-US" sz="2400" b="0" dirty="0"/>
              <a:t>confinement frequency of the FM. </a:t>
            </a:r>
            <a:endParaRPr lang="en-US" sz="2400" b="0" dirty="0" smtClean="0"/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Excitons </a:t>
            </a:r>
            <a:r>
              <a:rPr lang="en-US" sz="2400" b="0" dirty="0"/>
              <a:t>(</a:t>
            </a:r>
            <a:r>
              <a:rPr lang="en-US" sz="2400" b="0" dirty="0" smtClean="0"/>
              <a:t>holon </a:t>
            </a:r>
            <a:r>
              <a:rPr lang="en-US" sz="2400" b="0" dirty="0"/>
              <a:t>and electron pairs) are readily created by </a:t>
            </a:r>
            <a:r>
              <a:rPr lang="en-US" sz="2400" b="0" dirty="0" smtClean="0"/>
              <a:t> QED induced radiation.</a:t>
            </a:r>
          </a:p>
          <a:p>
            <a:pPr marL="0" indent="0" algn="ctr">
              <a:buNone/>
            </a:pPr>
            <a:r>
              <a:rPr lang="en-US" sz="2400" b="0" dirty="0" smtClean="0"/>
              <a:t>Holons (</a:t>
            </a:r>
            <a:r>
              <a:rPr lang="en-US" sz="2400" b="0" dirty="0" smtClean="0">
                <a:solidFill>
                  <a:schemeClr val="tx2"/>
                </a:solidFill>
              </a:rPr>
              <a:t>positive charges</a:t>
            </a:r>
            <a:r>
              <a:rPr lang="en-US" sz="2400" b="0" dirty="0" smtClean="0"/>
              <a:t>) act </a:t>
            </a:r>
            <a:r>
              <a:rPr lang="en-US" sz="2400" b="0" dirty="0"/>
              <a:t>as </a:t>
            </a:r>
            <a:r>
              <a:rPr lang="en-US" sz="2400" b="0" dirty="0" smtClean="0"/>
              <a:t>carriers </a:t>
            </a:r>
            <a:r>
              <a:rPr lang="en-US" sz="2400" b="0" dirty="0"/>
              <a:t>that significantly reduce the </a:t>
            </a:r>
            <a:r>
              <a:rPr lang="en-US" sz="2400" b="0" dirty="0">
                <a:solidFill>
                  <a:schemeClr val="tx2"/>
                </a:solidFill>
              </a:rPr>
              <a:t>GMR</a:t>
            </a:r>
            <a:r>
              <a:rPr lang="en-US" sz="2400" b="0" dirty="0"/>
              <a:t> of the FM by </a:t>
            </a:r>
            <a:r>
              <a:rPr lang="en-US" sz="2400" b="0" dirty="0" smtClean="0"/>
              <a:t>an </a:t>
            </a:r>
            <a:r>
              <a:rPr lang="en-US" sz="2400" b="0" dirty="0"/>
              <a:t>increase </a:t>
            </a:r>
            <a:r>
              <a:rPr lang="en-US" sz="2400" b="0" dirty="0" smtClean="0"/>
              <a:t>in                    </a:t>
            </a:r>
            <a:r>
              <a:rPr lang="en-US" sz="2400" b="0" dirty="0" smtClean="0">
                <a:solidFill>
                  <a:schemeClr val="tx2"/>
                </a:solidFill>
              </a:rPr>
              <a:t>conductivity</a:t>
            </a:r>
            <a:r>
              <a:rPr lang="en-US" sz="2400" b="0" dirty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induced </a:t>
            </a:r>
            <a:r>
              <a:rPr lang="en-US" sz="2400" b="0" dirty="0" smtClean="0"/>
              <a:t>by</a:t>
            </a:r>
            <a:r>
              <a:rPr lang="en-US" sz="2400" b="0" dirty="0" smtClean="0">
                <a:solidFill>
                  <a:schemeClr val="tx2"/>
                </a:solidFill>
              </a:rPr>
              <a:t> QED</a:t>
            </a:r>
            <a:endParaRPr lang="en-US" sz="2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0240" y="304800"/>
            <a:ext cx="7772400" cy="1143000"/>
          </a:xfrm>
        </p:spPr>
        <p:txBody>
          <a:bodyPr/>
          <a:lstStyle/>
          <a:p>
            <a:r>
              <a:rPr lang="en-US" dirty="0" smtClean="0"/>
              <a:t>QED Induced Conductivity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589375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54954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zh-TW" sz="1400" dirty="0" smtClean="0">
                <a:solidFill>
                  <a:srgbClr val="FFFF00"/>
                </a:solidFill>
              </a:rPr>
              <a:t>The 13th IEEE Inter. Conf. on Nanotechnology, August 5-8, Beijing, China 2013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772400" cy="1143000"/>
          </a:xfrm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Theory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438400"/>
            <a:ext cx="7315200" cy="3033712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2400" b="0" dirty="0" smtClean="0"/>
              <a:t> </a:t>
            </a:r>
          </a:p>
          <a:p>
            <a:pPr marL="0" indent="0" algn="ctr">
              <a:buNone/>
            </a:pPr>
            <a:r>
              <a:rPr lang="en-US" sz="2400" b="0" dirty="0" smtClean="0"/>
              <a:t>Heat Capacity of the Atom</a:t>
            </a:r>
          </a:p>
          <a:p>
            <a:pPr marL="0" indent="0" algn="ctr">
              <a:buNone/>
            </a:pPr>
            <a:r>
              <a:rPr lang="en-US" sz="2400" b="0" dirty="0" smtClean="0"/>
              <a:t> Conservation of Energy</a:t>
            </a:r>
          </a:p>
          <a:p>
            <a:pPr marL="0" indent="0" algn="ctr">
              <a:buNone/>
            </a:pPr>
            <a:r>
              <a:rPr lang="en-US" sz="2400" b="0" dirty="0" smtClean="0"/>
              <a:t> </a:t>
            </a:r>
            <a:r>
              <a:rPr lang="en-US" sz="2400" b="0" dirty="0"/>
              <a:t>T</a:t>
            </a:r>
            <a:r>
              <a:rPr lang="en-US" sz="2400" b="0" dirty="0" smtClean="0"/>
              <a:t>IR Confinement</a:t>
            </a:r>
          </a:p>
          <a:p>
            <a:pPr marL="0" indent="0" algn="ctr">
              <a:buNone/>
            </a:pPr>
            <a:r>
              <a:rPr lang="en-US" sz="2400" b="0" dirty="0" smtClean="0"/>
              <a:t>        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8382000" y="58816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TW" b="1" dirty="0">
                <a:solidFill>
                  <a:srgbClr val="FFFFFF"/>
                </a:solidFill>
                <a:ea typeface="新細明體" pitchFamily="18" charset="-12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89675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/>
        </p:nvSpPr>
        <p:spPr bwMode="auto">
          <a:xfrm>
            <a:off x="228600" y="457200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 dirty="0" smtClean="0">
                <a:solidFill>
                  <a:srgbClr val="FFFF00"/>
                </a:solidFill>
                <a:ea typeface="新細明體" pitchFamily="18" charset="-120"/>
              </a:rPr>
              <a:t>Heat Capacity of the Atom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7089606"/>
              </p:ext>
            </p:extLst>
          </p:nvPr>
        </p:nvGraphicFramePr>
        <p:xfrm>
          <a:off x="508000" y="1422400"/>
          <a:ext cx="7823200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TW" altLang="en-US" sz="2800" b="1"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5105400" y="2667000"/>
          <a:ext cx="2286000" cy="1487488"/>
        </p:xfrm>
        <a:graphic>
          <a:graphicData uri="http://schemas.openxmlformats.org/presentationml/2006/ole">
            <p:oleObj spid="_x0000_s13456" name="Equation" r:id="rId4" imgW="1446840" imgH="941400" progId="Equation.3">
              <p:embed/>
            </p:oleObj>
          </a:graphicData>
        </a:graphic>
      </p:graphicFrame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8362950" y="610618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7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6432" name="Text Box 16"/>
          <p:cNvSpPr txBox="1">
            <a:spLocks noChangeArrowheads="1"/>
          </p:cNvSpPr>
          <p:nvPr/>
        </p:nvSpPr>
        <p:spPr bwMode="auto">
          <a:xfrm>
            <a:off x="914400" y="5410200"/>
            <a:ext cx="2209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 smtClean="0">
                <a:latin typeface="Arial" charset="0"/>
                <a:ea typeface="新細明體" pitchFamily="18" charset="-120"/>
              </a:rPr>
              <a:t>     Nano FMs</a:t>
            </a:r>
            <a:endParaRPr lang="en-US" altLang="zh-TW" sz="2000" dirty="0"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zh-TW" sz="20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33" name="Line 17"/>
          <p:cNvSpPr>
            <a:spLocks noChangeShapeType="1"/>
          </p:cNvSpPr>
          <p:nvPr/>
        </p:nvSpPr>
        <p:spPr bwMode="auto">
          <a:xfrm rot="1210047" flipH="1" flipV="1">
            <a:off x="2209800" y="4800649"/>
            <a:ext cx="122238" cy="685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34" name="Text Box 18"/>
          <p:cNvSpPr txBox="1">
            <a:spLocks noChangeArrowheads="1"/>
          </p:cNvSpPr>
          <p:nvPr/>
        </p:nvSpPr>
        <p:spPr bwMode="auto">
          <a:xfrm>
            <a:off x="7391400" y="22098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Arial" charset="0"/>
                <a:ea typeface="新細明體" pitchFamily="18" charset="-120"/>
              </a:rPr>
              <a:t>         kT        0.0258 eV   </a:t>
            </a:r>
          </a:p>
        </p:txBody>
      </p:sp>
      <p:sp>
        <p:nvSpPr>
          <p:cNvPr id="316450" name="Rectangle 34"/>
          <p:cNvSpPr>
            <a:spLocks noChangeArrowheads="1"/>
          </p:cNvSpPr>
          <p:nvPr/>
        </p:nvSpPr>
        <p:spPr bwMode="auto">
          <a:xfrm>
            <a:off x="4343400" y="2057400"/>
            <a:ext cx="152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dirty="0" smtClean="0"/>
              <a:t>Classical Physics  (kT &gt; 0)</a:t>
            </a:r>
            <a:endParaRPr lang="en-US" sz="2000" dirty="0"/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 flipH="1">
            <a:off x="2667000" y="2362200"/>
            <a:ext cx="4038600" cy="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53" name="Rectangle 37"/>
          <p:cNvSpPr>
            <a:spLocks noChangeArrowheads="1"/>
          </p:cNvSpPr>
          <p:nvPr/>
        </p:nvSpPr>
        <p:spPr bwMode="auto">
          <a:xfrm>
            <a:off x="3124200" y="31242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dirty="0" smtClean="0"/>
              <a:t>QM</a:t>
            </a:r>
          </a:p>
          <a:p>
            <a:pPr marL="342900" indent="-342900" algn="ctr">
              <a:buFontTx/>
              <a:buNone/>
            </a:pPr>
            <a:r>
              <a:rPr lang="en-US" sz="2000" dirty="0" smtClean="0"/>
              <a:t>(kT = 0) 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0650" y="5879068"/>
            <a:ext cx="744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nanoscale FMs, QM requires atoms to have zero heat capacity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84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7980" y="6438900"/>
            <a:ext cx="7772400" cy="381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zh-TW" dirty="0" smtClean="0">
                <a:solidFill>
                  <a:schemeClr val="tx2"/>
                </a:solidFill>
              </a:rPr>
              <a:t>The 13th IEEE Inter. Conf. on Nanotechnology, August 5-8, Beijing, China 2013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r>
              <a:rPr lang="en-US" dirty="0" smtClean="0"/>
              <a:t>Conservation of Energy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480" y="2217737"/>
            <a:ext cx="8229600" cy="44116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 b="0" dirty="0" smtClean="0"/>
              <a:t>Lack of heat capacity by </a:t>
            </a: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precludes Joule heat conservation in </a:t>
            </a:r>
            <a:r>
              <a:rPr lang="en-US" sz="2400" b="0" dirty="0" smtClean="0">
                <a:solidFill>
                  <a:schemeClr val="tx2"/>
                </a:solidFill>
              </a:rPr>
              <a:t>nanoscale FMs</a:t>
            </a:r>
            <a:r>
              <a:rPr lang="en-US" sz="2400" b="0" dirty="0" smtClean="0"/>
              <a:t> by an increase in temperature, but how does conservation proceed?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Proposal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sz="2200" b="0" dirty="0"/>
              <a:t>A</a:t>
            </a:r>
            <a:r>
              <a:rPr lang="en-US" sz="2200" b="0" dirty="0" smtClean="0"/>
              <a:t>bsorbed EM energy is conserved by creating                        </a:t>
            </a:r>
            <a:r>
              <a:rPr lang="en-US" sz="2200" b="0" dirty="0" smtClean="0">
                <a:solidFill>
                  <a:schemeClr val="tx2"/>
                </a:solidFill>
              </a:rPr>
              <a:t>QED induced excitons </a:t>
            </a:r>
            <a:r>
              <a:rPr lang="en-US" sz="2200" b="0" dirty="0" smtClean="0"/>
              <a:t>inside the FM layer                                                        by frequency  </a:t>
            </a:r>
            <a:r>
              <a:rPr lang="en-US" sz="2200" b="0" dirty="0" smtClean="0">
                <a:solidFill>
                  <a:schemeClr val="tx2"/>
                </a:solidFill>
              </a:rPr>
              <a:t>up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chemeClr val="tx2"/>
                </a:solidFill>
              </a:rPr>
              <a:t>- conversion  </a:t>
            </a:r>
            <a:r>
              <a:rPr lang="en-US" sz="2200" b="0" dirty="0" smtClean="0"/>
              <a:t>to the </a:t>
            </a:r>
            <a:r>
              <a:rPr lang="en-US" sz="2200" b="0" dirty="0" smtClean="0">
                <a:solidFill>
                  <a:schemeClr val="tx2"/>
                </a:solidFill>
              </a:rPr>
              <a:t>TIR </a:t>
            </a:r>
            <a:r>
              <a:rPr lang="en-US" sz="2200" b="0" dirty="0" smtClean="0"/>
              <a:t>resonance</a:t>
            </a:r>
            <a:r>
              <a:rPr lang="en-US" sz="2800" b="0" dirty="0" smtClean="0"/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00" b="0" baseline="-25000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800" b="0" baseline="-25000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800" b="0" baseline="-25000" dirty="0" smtClean="0">
              <a:solidFill>
                <a:schemeClr val="tx2"/>
              </a:solidFill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8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26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55310"/>
            <a:ext cx="9144000" cy="3810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400" b="0" dirty="0" smtClean="0"/>
              <a:t>Since the</a:t>
            </a:r>
            <a:r>
              <a:rPr lang="en-US" sz="2400" b="0" dirty="0" smtClean="0">
                <a:solidFill>
                  <a:schemeClr val="tx2"/>
                </a:solidFill>
              </a:rPr>
              <a:t> RI</a:t>
            </a:r>
            <a:r>
              <a:rPr lang="en-US" sz="2400" b="0" dirty="0" smtClean="0"/>
              <a:t> of Spin-valves &gt; surroundings, the Joule heat is </a:t>
            </a:r>
            <a:r>
              <a:rPr lang="en-US" sz="2400" b="0" dirty="0" smtClean="0">
                <a:solidFill>
                  <a:schemeClr val="tx2"/>
                </a:solidFill>
              </a:rPr>
              <a:t> momentarily </a:t>
            </a:r>
            <a:r>
              <a:rPr lang="en-US" sz="2400" b="0" dirty="0" smtClean="0"/>
              <a:t>confined in the quasi-bound </a:t>
            </a:r>
            <a:r>
              <a:rPr lang="en-US" sz="2400" b="0" dirty="0" smtClean="0">
                <a:solidFill>
                  <a:schemeClr val="tx2"/>
                </a:solidFill>
              </a:rPr>
              <a:t>MDR </a:t>
            </a:r>
            <a:r>
              <a:rPr lang="en-US" sz="2400" b="0" dirty="0" smtClean="0"/>
              <a:t>state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of </a:t>
            </a:r>
            <a:r>
              <a:rPr lang="en-US" sz="2400" b="0" dirty="0"/>
              <a:t>t</a:t>
            </a:r>
            <a:r>
              <a:rPr lang="en-US" sz="2400" b="0" dirty="0" smtClean="0"/>
              <a:t>he </a:t>
            </a:r>
            <a:r>
              <a:rPr lang="en-US" sz="2400" b="0" dirty="0" smtClean="0">
                <a:solidFill>
                  <a:schemeClr val="tx2"/>
                </a:solidFill>
              </a:rPr>
              <a:t>atom      </a:t>
            </a:r>
            <a:endParaRPr lang="en-US" sz="2400" b="0" dirty="0" smtClean="0"/>
          </a:p>
          <a:p>
            <a:pPr marL="0" indent="0" algn="ctr">
              <a:buFontTx/>
              <a:buNone/>
            </a:pPr>
            <a:endParaRPr lang="en-US" sz="800" b="0" dirty="0"/>
          </a:p>
          <a:p>
            <a:pPr marL="0" indent="0" algn="ctr">
              <a:buFontTx/>
              <a:buNone/>
            </a:pPr>
            <a:r>
              <a:rPr lang="en-US" sz="2400" b="0" dirty="0" smtClean="0"/>
              <a:t> Nanostructures ( films, wires, NPs) have </a:t>
            </a:r>
            <a:r>
              <a:rPr lang="en-US" sz="2400" b="0" dirty="0" smtClean="0">
                <a:solidFill>
                  <a:schemeClr val="tx2"/>
                </a:solidFill>
              </a:rPr>
              <a:t>high</a:t>
            </a:r>
            <a:r>
              <a:rPr lang="en-US" sz="2400" b="0" dirty="0" smtClean="0"/>
              <a:t> surface to  volume ratio, but </a:t>
            </a:r>
            <a:r>
              <a:rPr lang="en-US" sz="2400" b="0" dirty="0" smtClean="0">
                <a:solidFill>
                  <a:schemeClr val="tx2"/>
                </a:solidFill>
              </a:rPr>
              <a:t>why important? </a:t>
            </a:r>
            <a:r>
              <a:rPr lang="en-US" sz="2400" b="0" dirty="0" smtClean="0"/>
              <a:t>Dangling bonds </a:t>
            </a:r>
            <a:r>
              <a:rPr lang="en-US" sz="2400" b="0" dirty="0" smtClean="0">
                <a:sym typeface="Symbol"/>
              </a:rPr>
              <a:t> Magic of NPs?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sz="800" b="0" dirty="0" smtClean="0"/>
          </a:p>
          <a:p>
            <a:pPr marL="0" indent="0" algn="ctr">
              <a:buFontTx/>
              <a:buNone/>
            </a:pPr>
            <a:r>
              <a:rPr lang="en-US" sz="2400" b="0" dirty="0"/>
              <a:t> </a:t>
            </a:r>
            <a:r>
              <a:rPr lang="en-US" sz="2400" b="0" dirty="0" smtClean="0"/>
              <a:t>  </a:t>
            </a:r>
            <a:r>
              <a:rPr lang="en-US" sz="2400" b="0" dirty="0" smtClean="0">
                <a:solidFill>
                  <a:schemeClr val="tx2"/>
                </a:solidFill>
              </a:rPr>
              <a:t>Proposal:</a:t>
            </a:r>
            <a:r>
              <a:rPr lang="en-US" sz="2400" b="0" dirty="0" smtClean="0"/>
              <a:t> </a:t>
            </a:r>
            <a:r>
              <a:rPr lang="en-US" sz="2400" b="0" dirty="0"/>
              <a:t>T</a:t>
            </a:r>
            <a:r>
              <a:rPr lang="en-US" sz="2400" b="0" dirty="0" smtClean="0"/>
              <a:t>he Joule heat absorbed in the NP </a:t>
            </a:r>
            <a:r>
              <a:rPr lang="en-US" sz="2400" b="0" dirty="0" smtClean="0">
                <a:solidFill>
                  <a:srgbClr val="FFFF00"/>
                </a:solidFill>
              </a:rPr>
              <a:t>surface </a:t>
            </a:r>
            <a:r>
              <a:rPr lang="en-US" sz="2400" b="0" dirty="0" smtClean="0"/>
              <a:t>creates </a:t>
            </a:r>
            <a:r>
              <a:rPr lang="en-US" sz="2400" b="0" dirty="0" smtClean="0">
                <a:solidFill>
                  <a:schemeClr val="tx2"/>
                </a:solidFill>
              </a:rPr>
              <a:t>QED radiation</a:t>
            </a:r>
            <a:r>
              <a:rPr lang="en-US" sz="2400" b="0" dirty="0"/>
              <a:t> </a:t>
            </a:r>
            <a:r>
              <a:rPr lang="en-US" sz="2400" b="0" dirty="0" smtClean="0"/>
              <a:t>in </a:t>
            </a:r>
            <a:r>
              <a:rPr lang="en-US" sz="2400" b="0" dirty="0" smtClean="0">
                <a:solidFill>
                  <a:schemeClr val="tx2"/>
                </a:solidFill>
              </a:rPr>
              <a:t>TIR mode</a:t>
            </a:r>
            <a:r>
              <a:rPr lang="en-US" sz="2400" b="0" dirty="0" smtClean="0"/>
              <a:t> at </a:t>
            </a:r>
            <a:r>
              <a:rPr lang="en-US" sz="2400" b="0" dirty="0" smtClean="0">
                <a:solidFill>
                  <a:schemeClr val="tx2"/>
                </a:solidFill>
              </a:rPr>
              <a:t>EUV</a:t>
            </a:r>
            <a:r>
              <a:rPr lang="en-US" sz="2400" b="0" dirty="0" smtClean="0"/>
              <a:t> levels </a:t>
            </a:r>
            <a:r>
              <a:rPr lang="en-US" sz="2400" b="0" dirty="0" smtClean="0">
                <a:sym typeface="Symbol"/>
              </a:rPr>
              <a:t> Magic</a:t>
            </a:r>
            <a:endParaRPr lang="en-US" sz="2400" b="0" dirty="0" smtClean="0"/>
          </a:p>
          <a:p>
            <a:pPr marL="0" indent="0" algn="ctr">
              <a:buFontTx/>
              <a:buNone/>
            </a:pPr>
            <a:endParaRPr lang="en-US" sz="800" b="0" dirty="0" smtClean="0"/>
          </a:p>
          <a:p>
            <a:pPr marL="0" indent="0" algn="ctr">
              <a:buFontTx/>
              <a:buNone/>
            </a:pPr>
            <a:r>
              <a:rPr lang="en-US" sz="2400" b="0" dirty="0" smtClean="0"/>
              <a:t>QED radiation is </a:t>
            </a:r>
            <a:r>
              <a:rPr lang="en-US" sz="2400" b="0" dirty="0" smtClean="0">
                <a:solidFill>
                  <a:schemeClr val="tx2"/>
                </a:solidFill>
              </a:rPr>
              <a:t>spontaneously </a:t>
            </a:r>
            <a:r>
              <a:rPr lang="en-US" sz="2400" b="0" dirty="0" smtClean="0"/>
              <a:t>created by </a:t>
            </a:r>
            <a:r>
              <a:rPr lang="en-US" sz="2400" b="0" dirty="0" smtClean="0">
                <a:solidFill>
                  <a:schemeClr val="tx2"/>
                </a:solidFill>
              </a:rPr>
              <a:t>Joule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heat </a:t>
            </a:r>
            <a:r>
              <a:rPr lang="en-US" sz="2400" b="0" dirty="0" smtClean="0"/>
              <a:t>dissipated in nanoscale</a:t>
            </a:r>
            <a:r>
              <a:rPr lang="en-US" sz="2400" b="0" dirty="0" smtClean="0">
                <a:solidFill>
                  <a:schemeClr val="tx2"/>
                </a:solidFill>
              </a:rPr>
              <a:t> FMs</a:t>
            </a:r>
            <a:r>
              <a:rPr lang="en-US" sz="2400" b="0" dirty="0" smtClean="0"/>
              <a:t>. Equations are,  </a:t>
            </a:r>
          </a:p>
          <a:p>
            <a:pPr marL="0" indent="0" algn="ctr">
              <a:buFontTx/>
              <a:buNone/>
            </a:pPr>
            <a:endParaRPr lang="en-US" sz="800" b="0" dirty="0" smtClean="0">
              <a:latin typeface="Cambria Math" pitchFamily="18" charset="0"/>
            </a:endParaRPr>
          </a:p>
          <a:p>
            <a:pPr marL="0" indent="0" algn="ctr">
              <a:buFontTx/>
              <a:buNone/>
            </a:pPr>
            <a:r>
              <a:rPr lang="en-US" sz="2400" b="0" dirty="0" smtClean="0"/>
              <a:t>    f = (c/n) / </a:t>
            </a:r>
            <a:r>
              <a:rPr lang="en-US" sz="2400" b="0" dirty="0" smtClean="0">
                <a:sym typeface="Symbol" pitchFamily="18" charset="2"/>
              </a:rPr>
              <a:t>    and     E = hf</a:t>
            </a:r>
            <a:endParaRPr lang="en-US" sz="2400" b="0" dirty="0" smtClean="0"/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953429" y="381000"/>
            <a:ext cx="7772400" cy="1143000"/>
          </a:xfrm>
        </p:spPr>
        <p:txBody>
          <a:bodyPr/>
          <a:lstStyle/>
          <a:p>
            <a:r>
              <a:rPr lang="en-US" dirty="0" smtClean="0"/>
              <a:t>TIR Confinement</a:t>
            </a:r>
          </a:p>
        </p:txBody>
      </p:sp>
      <p:sp>
        <p:nvSpPr>
          <p:cNvPr id="22532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9</a:t>
            </a:r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8700" y="6348413"/>
            <a:ext cx="7772400" cy="381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The 13th IEEE Inter. Conf. on Nanotechnology, August 5-8, Beijing, China 2013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22534" name="Text Box 12"/>
          <p:cNvSpPr txBox="1">
            <a:spLocks noChangeArrowheads="1"/>
          </p:cNvSpPr>
          <p:nvPr/>
        </p:nvSpPr>
        <p:spPr bwMode="auto">
          <a:xfrm>
            <a:off x="2095500" y="5448359"/>
            <a:ext cx="670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    </a:t>
            </a:r>
          </a:p>
          <a:p>
            <a:pPr eaLnBrk="1" hangingPunct="1"/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200" dirty="0" smtClean="0"/>
              <a:t>For </a:t>
            </a:r>
            <a:r>
              <a:rPr lang="en-US" sz="2200" dirty="0"/>
              <a:t>a </a:t>
            </a:r>
            <a:r>
              <a:rPr lang="en-US" sz="2200" dirty="0" smtClean="0">
                <a:solidFill>
                  <a:schemeClr val="tx2"/>
                </a:solidFill>
              </a:rPr>
              <a:t>FM</a:t>
            </a:r>
            <a:r>
              <a:rPr lang="en-US" sz="2200" dirty="0" smtClean="0"/>
              <a:t> </a:t>
            </a:r>
            <a:r>
              <a:rPr lang="en-US" sz="2200" dirty="0"/>
              <a:t>having </a:t>
            </a:r>
            <a:r>
              <a:rPr lang="en-US" sz="2200" dirty="0" smtClean="0"/>
              <a:t>thickness d,  </a:t>
            </a:r>
            <a:r>
              <a:rPr lang="en-US" sz="2200" dirty="0">
                <a:sym typeface="Symbol" pitchFamily="18" charset="2"/>
              </a:rPr>
              <a:t> = </a:t>
            </a:r>
            <a:r>
              <a:rPr lang="en-US" sz="2200" dirty="0" smtClean="0">
                <a:sym typeface="Symbol" pitchFamily="18" charset="2"/>
              </a:rPr>
              <a:t>2d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9247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25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984" r="-25354" b="-7937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4685</TotalTime>
  <Words>1307</Words>
  <Application>Microsoft Office PowerPoint</Application>
  <PresentationFormat>全屏显示(4:3)</PresentationFormat>
  <Paragraphs>189</Paragraphs>
  <Slides>17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Quantum Mechanics  and Spin-Valves  </vt:lpstr>
      <vt:lpstr>Introduction</vt:lpstr>
      <vt:lpstr>Unresolved Issues</vt:lpstr>
      <vt:lpstr>Alternative  </vt:lpstr>
      <vt:lpstr>QED Induced Conductivity</vt:lpstr>
      <vt:lpstr>Theory</vt:lpstr>
      <vt:lpstr>幻灯片 7</vt:lpstr>
      <vt:lpstr>Conservation of Energy</vt:lpstr>
      <vt:lpstr>TIR Confinement</vt:lpstr>
      <vt:lpstr>Electrical Response</vt:lpstr>
      <vt:lpstr>Exciton Source and Loss</vt:lpstr>
      <vt:lpstr>Exciton Response</vt:lpstr>
      <vt:lpstr>Resistance and Current</vt:lpstr>
      <vt:lpstr>Simulation</vt:lpstr>
      <vt:lpstr>Resistance</vt:lpstr>
      <vt:lpstr>Conclusions</vt:lpstr>
      <vt:lpstr>      Questions &amp; Papers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user</cp:lastModifiedBy>
  <cp:revision>410</cp:revision>
  <dcterms:created xsi:type="dcterms:W3CDTF">2011-07-17T19:05:40Z</dcterms:created>
  <dcterms:modified xsi:type="dcterms:W3CDTF">2013-08-07T05:14:23Z</dcterms:modified>
</cp:coreProperties>
</file>