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315" r:id="rId3"/>
    <p:sldId id="331" r:id="rId4"/>
    <p:sldId id="333" r:id="rId5"/>
    <p:sldId id="326" r:id="rId6"/>
    <p:sldId id="323" r:id="rId7"/>
    <p:sldId id="324" r:id="rId8"/>
    <p:sldId id="344" r:id="rId9"/>
    <p:sldId id="345" r:id="rId10"/>
    <p:sldId id="343" r:id="rId11"/>
    <p:sldId id="335" r:id="rId12"/>
    <p:sldId id="322" r:id="rId13"/>
    <p:sldId id="320" r:id="rId14"/>
    <p:sldId id="349" r:id="rId15"/>
    <p:sldId id="348" r:id="rId16"/>
    <p:sldId id="346" r:id="rId17"/>
    <p:sldId id="336" r:id="rId18"/>
    <p:sldId id="342" r:id="rId19"/>
    <p:sldId id="341" r:id="rId20"/>
    <p:sldId id="347" r:id="rId21"/>
    <p:sldId id="329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94684" autoAdjust="0"/>
  </p:normalViewPr>
  <p:slideViewPr>
    <p:cSldViewPr>
      <p:cViewPr varScale="1">
        <p:scale>
          <a:sx n="70" d="100"/>
          <a:sy n="70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8817204301075"/>
          <c:y val="0.11004784688995216"/>
          <c:w val="0.65053763440860213"/>
          <c:h val="0.55023923444976075"/>
        </c:manualLayout>
      </c:layout>
      <c:scatterChart>
        <c:scatterStyle val="smoothMarker"/>
        <c:varyColors val="0"/>
        <c:ser>
          <c:idx val="0"/>
          <c:order val="0"/>
          <c:spPr>
            <a:ln w="53975">
              <a:solidFill>
                <a:schemeClr val="tx2"/>
              </a:solidFill>
              <a:prstDash val="solid"/>
            </a:ln>
          </c:spPr>
          <c:marker>
            <c:symbol val="none"/>
          </c:marker>
          <c:xVal>
            <c:numRef>
              <c:f>Sheet10!$A$1:$A$11</c:f>
              <c:numCache>
                <c:formatCode>General</c:formatCode>
                <c:ptCount val="11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30</c:v>
                </c:pt>
                <c:pt idx="6">
                  <c:v>50</c:v>
                </c:pt>
                <c:pt idx="7">
                  <c:v>100</c:v>
                </c:pt>
                <c:pt idx="8">
                  <c:v>200</c:v>
                </c:pt>
                <c:pt idx="9">
                  <c:v>500</c:v>
                </c:pt>
                <c:pt idx="10">
                  <c:v>1000</c:v>
                </c:pt>
              </c:numCache>
            </c:numRef>
          </c:xVal>
          <c:yVal>
            <c:numRef>
              <c:f>Sheet10!$B$1:$B$11</c:f>
              <c:numCache>
                <c:formatCode>General</c:formatCode>
                <c:ptCount val="11"/>
                <c:pt idx="0">
                  <c:v>5.0957036332685905E-42</c:v>
                </c:pt>
                <c:pt idx="1">
                  <c:v>1.7788850317712481E-21</c:v>
                </c:pt>
                <c:pt idx="2">
                  <c:v>1.6841714192322998E-5</c:v>
                </c:pt>
                <c:pt idx="3">
                  <c:v>1.0311336037545241E-3</c:v>
                </c:pt>
                <c:pt idx="4">
                  <c:v>3.5197509175350439E-3</c:v>
                </c:pt>
                <c:pt idx="5">
                  <c:v>1.0475149730031027E-2</c:v>
                </c:pt>
                <c:pt idx="6">
                  <c:v>1.5414817522314625E-2</c:v>
                </c:pt>
                <c:pt idx="7">
                  <c:v>2.0162534879552836E-2</c:v>
                </c:pt>
                <c:pt idx="8">
                  <c:v>2.2896751199405152E-2</c:v>
                </c:pt>
                <c:pt idx="9">
                  <c:v>2.4655549997575108E-2</c:v>
                </c:pt>
                <c:pt idx="10">
                  <c:v>2.5261650402904699E-2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18112"/>
        <c:axId val="24620032"/>
      </c:scatterChart>
      <c:valAx>
        <c:axId val="24618112"/>
        <c:scaling>
          <c:logBase val="10"/>
          <c:orientation val="minMax"/>
          <c:max val="100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24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50" b="0" i="0" u="none" strike="noStrike" baseline="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Thermal Wavelength </a:t>
                </a:r>
                <a:r>
                  <a:rPr lang="en-US" sz="2450" b="0" i="0" u="none" strike="noStrike" baseline="0" dirty="0">
                    <a:solidFill>
                      <a:srgbClr val="FFFFFF"/>
                    </a:solidFill>
                    <a:latin typeface="Arial"/>
                    <a:cs typeface="Arial"/>
                  </a:rPr>
                  <a:t>-</a:t>
                </a:r>
                <a:r>
                  <a:rPr lang="en-US" sz="2450" b="0" i="0" u="none" strike="noStrike" baseline="0" dirty="0">
                    <a:solidFill>
                      <a:srgbClr val="FFFFFF"/>
                    </a:solidFill>
                    <a:latin typeface="Symbol"/>
                  </a:rPr>
                  <a:t> l</a:t>
                </a:r>
                <a:r>
                  <a:rPr lang="en-US" sz="2450" b="0" i="0" u="none" strike="noStrike" baseline="0" dirty="0">
                    <a:solidFill>
                      <a:srgbClr val="FFFFFF"/>
                    </a:solidFill>
                    <a:latin typeface="Arial"/>
                    <a:cs typeface="Arial"/>
                  </a:rPr>
                  <a:t> - microns</a:t>
                </a:r>
              </a:p>
            </c:rich>
          </c:tx>
          <c:layout>
            <c:manualLayout>
              <c:xMode val="edge"/>
              <c:yMode val="edge"/>
              <c:x val="0.28599358318846507"/>
              <c:y val="0.7887333668544888"/>
            </c:manualLayout>
          </c:layout>
          <c:overlay val="0"/>
          <c:spPr>
            <a:noFill/>
            <a:ln w="55321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691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45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620032"/>
        <c:crossesAt val="1.0000000000000001E-5"/>
        <c:crossBetween val="midCat"/>
        <c:majorUnit val="10"/>
        <c:minorUnit val="10"/>
      </c:valAx>
      <c:valAx>
        <c:axId val="24620032"/>
        <c:scaling>
          <c:logBase val="10"/>
          <c:orientation val="minMax"/>
          <c:max val="0.1"/>
          <c:min val="1.0000000000000001E-5"/>
        </c:scaling>
        <c:delete val="0"/>
        <c:axPos val="l"/>
        <c:title>
          <c:tx>
            <c:rich>
              <a:bodyPr/>
              <a:lstStyle/>
              <a:p>
                <a:pPr>
                  <a:defRPr sz="24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Planck Energy - E - eV</a:t>
                </a:r>
              </a:p>
            </c:rich>
          </c:tx>
          <c:layout>
            <c:manualLayout>
              <c:xMode val="edge"/>
              <c:yMode val="edge"/>
              <c:x val="4.0322580645161289E-2"/>
              <c:y val="2.8708133971291867E-2"/>
            </c:manualLayout>
          </c:layout>
          <c:overlay val="0"/>
          <c:spPr>
            <a:noFill/>
            <a:ln w="55321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691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45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618112"/>
        <c:crosses val="autoZero"/>
        <c:crossBetween val="midCat"/>
        <c:majorUnit val="10"/>
        <c:minorUnit val="10"/>
      </c:valAx>
      <c:spPr>
        <a:noFill/>
        <a:ln w="27661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24832607782908"/>
          <c:y val="3.6780632684072383E-2"/>
          <c:w val="0.75335870516185477"/>
          <c:h val="0.69373067949839606"/>
        </c:manualLayout>
      </c:layout>
      <c:scatterChart>
        <c:scatterStyle val="smoothMarker"/>
        <c:varyColors val="0"/>
        <c:ser>
          <c:idx val="0"/>
          <c:order val="0"/>
          <c:spPr>
            <a:ln w="22225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spinout!$A$1:$A$2000</c:f>
              <c:numCache>
                <c:formatCode>0.00E+00</c:formatCode>
                <c:ptCount val="2000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</c:v>
                </c:pt>
                <c:pt idx="1002">
                  <c:v>10</c:v>
                </c:pt>
                <c:pt idx="1003">
                  <c:v>10</c:v>
                </c:pt>
                <c:pt idx="1004">
                  <c:v>10.1</c:v>
                </c:pt>
                <c:pt idx="1005">
                  <c:v>10.1</c:v>
                </c:pt>
                <c:pt idx="1006">
                  <c:v>10.1</c:v>
                </c:pt>
                <c:pt idx="1007">
                  <c:v>10.1</c:v>
                </c:pt>
                <c:pt idx="1008">
                  <c:v>10.1</c:v>
                </c:pt>
                <c:pt idx="1009">
                  <c:v>10.1</c:v>
                </c:pt>
                <c:pt idx="1010">
                  <c:v>10.1</c:v>
                </c:pt>
                <c:pt idx="1011">
                  <c:v>10.1</c:v>
                </c:pt>
                <c:pt idx="1012">
                  <c:v>10.1</c:v>
                </c:pt>
                <c:pt idx="1013">
                  <c:v>10.1</c:v>
                </c:pt>
                <c:pt idx="1014">
                  <c:v>10.199999999999999</c:v>
                </c:pt>
                <c:pt idx="1015">
                  <c:v>10.199999999999999</c:v>
                </c:pt>
                <c:pt idx="1016">
                  <c:v>10.199999999999999</c:v>
                </c:pt>
                <c:pt idx="1017">
                  <c:v>10.199999999999999</c:v>
                </c:pt>
                <c:pt idx="1018">
                  <c:v>10.199999999999999</c:v>
                </c:pt>
                <c:pt idx="1019">
                  <c:v>10.199999999999999</c:v>
                </c:pt>
                <c:pt idx="1020">
                  <c:v>10.199999999999999</c:v>
                </c:pt>
                <c:pt idx="1021">
                  <c:v>10.199999999999999</c:v>
                </c:pt>
                <c:pt idx="1022">
                  <c:v>10.199999999999999</c:v>
                </c:pt>
                <c:pt idx="1023">
                  <c:v>10.199999999999999</c:v>
                </c:pt>
                <c:pt idx="1024">
                  <c:v>10.3</c:v>
                </c:pt>
                <c:pt idx="1025">
                  <c:v>10.3</c:v>
                </c:pt>
                <c:pt idx="1026">
                  <c:v>10.3</c:v>
                </c:pt>
                <c:pt idx="1027">
                  <c:v>10.3</c:v>
                </c:pt>
                <c:pt idx="1028">
                  <c:v>10.3</c:v>
                </c:pt>
                <c:pt idx="1029">
                  <c:v>10.3</c:v>
                </c:pt>
                <c:pt idx="1030">
                  <c:v>10.3</c:v>
                </c:pt>
                <c:pt idx="1031">
                  <c:v>10.3</c:v>
                </c:pt>
                <c:pt idx="1032">
                  <c:v>10.3</c:v>
                </c:pt>
                <c:pt idx="1033">
                  <c:v>10.3</c:v>
                </c:pt>
                <c:pt idx="1034">
                  <c:v>10.4</c:v>
                </c:pt>
                <c:pt idx="1035">
                  <c:v>10.4</c:v>
                </c:pt>
                <c:pt idx="1036">
                  <c:v>10.4</c:v>
                </c:pt>
                <c:pt idx="1037">
                  <c:v>10.4</c:v>
                </c:pt>
                <c:pt idx="1038">
                  <c:v>10.4</c:v>
                </c:pt>
                <c:pt idx="1039">
                  <c:v>10.4</c:v>
                </c:pt>
                <c:pt idx="1040">
                  <c:v>10.4</c:v>
                </c:pt>
                <c:pt idx="1041">
                  <c:v>10.4</c:v>
                </c:pt>
                <c:pt idx="1042">
                  <c:v>10.4</c:v>
                </c:pt>
                <c:pt idx="1043">
                  <c:v>10.4</c:v>
                </c:pt>
                <c:pt idx="1044">
                  <c:v>10.4</c:v>
                </c:pt>
                <c:pt idx="1045">
                  <c:v>10.5</c:v>
                </c:pt>
                <c:pt idx="1046">
                  <c:v>10.5</c:v>
                </c:pt>
                <c:pt idx="1047">
                  <c:v>10.5</c:v>
                </c:pt>
                <c:pt idx="1048">
                  <c:v>10.5</c:v>
                </c:pt>
                <c:pt idx="1049">
                  <c:v>10.5</c:v>
                </c:pt>
                <c:pt idx="1050">
                  <c:v>10.5</c:v>
                </c:pt>
                <c:pt idx="1051">
                  <c:v>10.5</c:v>
                </c:pt>
                <c:pt idx="1052">
                  <c:v>10.5</c:v>
                </c:pt>
                <c:pt idx="1053">
                  <c:v>10.5</c:v>
                </c:pt>
                <c:pt idx="1054">
                  <c:v>10.6</c:v>
                </c:pt>
                <c:pt idx="1055">
                  <c:v>10.6</c:v>
                </c:pt>
                <c:pt idx="1056">
                  <c:v>10.6</c:v>
                </c:pt>
                <c:pt idx="1057">
                  <c:v>10.6</c:v>
                </c:pt>
                <c:pt idx="1058">
                  <c:v>10.6</c:v>
                </c:pt>
                <c:pt idx="1059">
                  <c:v>10.6</c:v>
                </c:pt>
                <c:pt idx="1060">
                  <c:v>10.6</c:v>
                </c:pt>
                <c:pt idx="1061">
                  <c:v>10.6</c:v>
                </c:pt>
                <c:pt idx="1062">
                  <c:v>10.6</c:v>
                </c:pt>
                <c:pt idx="1063">
                  <c:v>10.6</c:v>
                </c:pt>
                <c:pt idx="1064">
                  <c:v>10.7</c:v>
                </c:pt>
                <c:pt idx="1065">
                  <c:v>10.7</c:v>
                </c:pt>
                <c:pt idx="1066">
                  <c:v>10.7</c:v>
                </c:pt>
                <c:pt idx="1067">
                  <c:v>10.7</c:v>
                </c:pt>
                <c:pt idx="1068">
                  <c:v>10.7</c:v>
                </c:pt>
                <c:pt idx="1069">
                  <c:v>10.7</c:v>
                </c:pt>
                <c:pt idx="1070">
                  <c:v>10.7</c:v>
                </c:pt>
                <c:pt idx="1071">
                  <c:v>10.7</c:v>
                </c:pt>
                <c:pt idx="1072">
                  <c:v>10.7</c:v>
                </c:pt>
                <c:pt idx="1073">
                  <c:v>10.7</c:v>
                </c:pt>
                <c:pt idx="1074">
                  <c:v>10.8</c:v>
                </c:pt>
                <c:pt idx="1075">
                  <c:v>10.8</c:v>
                </c:pt>
                <c:pt idx="1076">
                  <c:v>10.8</c:v>
                </c:pt>
                <c:pt idx="1077">
                  <c:v>10.8</c:v>
                </c:pt>
                <c:pt idx="1078">
                  <c:v>10.8</c:v>
                </c:pt>
                <c:pt idx="1079">
                  <c:v>10.8</c:v>
                </c:pt>
                <c:pt idx="1080">
                  <c:v>10.8</c:v>
                </c:pt>
                <c:pt idx="1081">
                  <c:v>10.8</c:v>
                </c:pt>
                <c:pt idx="1082">
                  <c:v>10.8</c:v>
                </c:pt>
                <c:pt idx="1083">
                  <c:v>10.8</c:v>
                </c:pt>
                <c:pt idx="1084">
                  <c:v>10.9</c:v>
                </c:pt>
                <c:pt idx="1085">
                  <c:v>10.9</c:v>
                </c:pt>
                <c:pt idx="1086">
                  <c:v>10.9</c:v>
                </c:pt>
                <c:pt idx="1087">
                  <c:v>10.9</c:v>
                </c:pt>
                <c:pt idx="1088">
                  <c:v>10.9</c:v>
                </c:pt>
                <c:pt idx="1089">
                  <c:v>10.9</c:v>
                </c:pt>
                <c:pt idx="1090">
                  <c:v>10.9</c:v>
                </c:pt>
                <c:pt idx="1091">
                  <c:v>10.9</c:v>
                </c:pt>
                <c:pt idx="1092">
                  <c:v>10.9</c:v>
                </c:pt>
                <c:pt idx="1093">
                  <c:v>10.9</c:v>
                </c:pt>
                <c:pt idx="1094">
                  <c:v>11</c:v>
                </c:pt>
                <c:pt idx="1095">
                  <c:v>11</c:v>
                </c:pt>
                <c:pt idx="1096">
                  <c:v>11</c:v>
                </c:pt>
                <c:pt idx="1097">
                  <c:v>11</c:v>
                </c:pt>
                <c:pt idx="1098">
                  <c:v>11</c:v>
                </c:pt>
                <c:pt idx="1099">
                  <c:v>11</c:v>
                </c:pt>
                <c:pt idx="1100">
                  <c:v>11</c:v>
                </c:pt>
                <c:pt idx="1101">
                  <c:v>11</c:v>
                </c:pt>
                <c:pt idx="1102">
                  <c:v>11</c:v>
                </c:pt>
                <c:pt idx="1103">
                  <c:v>11</c:v>
                </c:pt>
                <c:pt idx="1104">
                  <c:v>11.1</c:v>
                </c:pt>
                <c:pt idx="1105">
                  <c:v>11.1</c:v>
                </c:pt>
                <c:pt idx="1106">
                  <c:v>11.1</c:v>
                </c:pt>
                <c:pt idx="1107">
                  <c:v>11.1</c:v>
                </c:pt>
                <c:pt idx="1108">
                  <c:v>11.1</c:v>
                </c:pt>
                <c:pt idx="1109">
                  <c:v>11.1</c:v>
                </c:pt>
                <c:pt idx="1110">
                  <c:v>11.1</c:v>
                </c:pt>
                <c:pt idx="1111">
                  <c:v>11.1</c:v>
                </c:pt>
                <c:pt idx="1112">
                  <c:v>11.1</c:v>
                </c:pt>
                <c:pt idx="1113">
                  <c:v>11.1</c:v>
                </c:pt>
                <c:pt idx="1114">
                  <c:v>11.2</c:v>
                </c:pt>
                <c:pt idx="1115">
                  <c:v>11.2</c:v>
                </c:pt>
                <c:pt idx="1116">
                  <c:v>11.2</c:v>
                </c:pt>
                <c:pt idx="1117">
                  <c:v>11.2</c:v>
                </c:pt>
                <c:pt idx="1118">
                  <c:v>11.2</c:v>
                </c:pt>
                <c:pt idx="1119">
                  <c:v>11.2</c:v>
                </c:pt>
                <c:pt idx="1120">
                  <c:v>11.2</c:v>
                </c:pt>
                <c:pt idx="1121">
                  <c:v>11.2</c:v>
                </c:pt>
                <c:pt idx="1122">
                  <c:v>11.2</c:v>
                </c:pt>
                <c:pt idx="1123">
                  <c:v>11.2</c:v>
                </c:pt>
                <c:pt idx="1124">
                  <c:v>11.3</c:v>
                </c:pt>
                <c:pt idx="1125">
                  <c:v>11.3</c:v>
                </c:pt>
                <c:pt idx="1126">
                  <c:v>11.3</c:v>
                </c:pt>
                <c:pt idx="1127">
                  <c:v>11.3</c:v>
                </c:pt>
                <c:pt idx="1128">
                  <c:v>11.3</c:v>
                </c:pt>
                <c:pt idx="1129">
                  <c:v>11.3</c:v>
                </c:pt>
                <c:pt idx="1130">
                  <c:v>11.3</c:v>
                </c:pt>
                <c:pt idx="1131">
                  <c:v>11.3</c:v>
                </c:pt>
                <c:pt idx="1132">
                  <c:v>11.3</c:v>
                </c:pt>
                <c:pt idx="1133">
                  <c:v>11.3</c:v>
                </c:pt>
                <c:pt idx="1134">
                  <c:v>11.4</c:v>
                </c:pt>
                <c:pt idx="1135">
                  <c:v>11.4</c:v>
                </c:pt>
                <c:pt idx="1136">
                  <c:v>11.4</c:v>
                </c:pt>
                <c:pt idx="1137">
                  <c:v>11.4</c:v>
                </c:pt>
                <c:pt idx="1138">
                  <c:v>11.4</c:v>
                </c:pt>
                <c:pt idx="1139">
                  <c:v>11.4</c:v>
                </c:pt>
                <c:pt idx="1140">
                  <c:v>11.4</c:v>
                </c:pt>
                <c:pt idx="1141">
                  <c:v>11.4</c:v>
                </c:pt>
                <c:pt idx="1142">
                  <c:v>11.4</c:v>
                </c:pt>
                <c:pt idx="1143">
                  <c:v>11.4</c:v>
                </c:pt>
                <c:pt idx="1144">
                  <c:v>11.5</c:v>
                </c:pt>
                <c:pt idx="1145">
                  <c:v>11.5</c:v>
                </c:pt>
                <c:pt idx="1146">
                  <c:v>11.5</c:v>
                </c:pt>
                <c:pt idx="1147">
                  <c:v>11.5</c:v>
                </c:pt>
                <c:pt idx="1148">
                  <c:v>11.5</c:v>
                </c:pt>
                <c:pt idx="1149">
                  <c:v>11.5</c:v>
                </c:pt>
                <c:pt idx="1150">
                  <c:v>11.5</c:v>
                </c:pt>
                <c:pt idx="1151">
                  <c:v>11.5</c:v>
                </c:pt>
                <c:pt idx="1152">
                  <c:v>11.5</c:v>
                </c:pt>
                <c:pt idx="1153">
                  <c:v>11.5</c:v>
                </c:pt>
                <c:pt idx="1154">
                  <c:v>11.6</c:v>
                </c:pt>
                <c:pt idx="1155">
                  <c:v>11.6</c:v>
                </c:pt>
                <c:pt idx="1156">
                  <c:v>11.6</c:v>
                </c:pt>
                <c:pt idx="1157">
                  <c:v>11.6</c:v>
                </c:pt>
                <c:pt idx="1158">
                  <c:v>11.6</c:v>
                </c:pt>
                <c:pt idx="1159">
                  <c:v>11.6</c:v>
                </c:pt>
                <c:pt idx="1160">
                  <c:v>11.6</c:v>
                </c:pt>
                <c:pt idx="1161">
                  <c:v>11.6</c:v>
                </c:pt>
                <c:pt idx="1162">
                  <c:v>11.6</c:v>
                </c:pt>
                <c:pt idx="1163">
                  <c:v>11.6</c:v>
                </c:pt>
                <c:pt idx="1164">
                  <c:v>11.7</c:v>
                </c:pt>
                <c:pt idx="1165">
                  <c:v>11.7</c:v>
                </c:pt>
                <c:pt idx="1166">
                  <c:v>11.7</c:v>
                </c:pt>
                <c:pt idx="1167">
                  <c:v>11.7</c:v>
                </c:pt>
                <c:pt idx="1168">
                  <c:v>11.7</c:v>
                </c:pt>
                <c:pt idx="1169">
                  <c:v>11.7</c:v>
                </c:pt>
                <c:pt idx="1170">
                  <c:v>11.7</c:v>
                </c:pt>
                <c:pt idx="1171">
                  <c:v>11.7</c:v>
                </c:pt>
                <c:pt idx="1172">
                  <c:v>11.7</c:v>
                </c:pt>
                <c:pt idx="1173">
                  <c:v>11.7</c:v>
                </c:pt>
                <c:pt idx="1174">
                  <c:v>11.8</c:v>
                </c:pt>
                <c:pt idx="1175">
                  <c:v>11.8</c:v>
                </c:pt>
                <c:pt idx="1176">
                  <c:v>11.8</c:v>
                </c:pt>
                <c:pt idx="1177">
                  <c:v>11.8</c:v>
                </c:pt>
                <c:pt idx="1178">
                  <c:v>11.8</c:v>
                </c:pt>
                <c:pt idx="1179">
                  <c:v>11.8</c:v>
                </c:pt>
                <c:pt idx="1180">
                  <c:v>11.8</c:v>
                </c:pt>
                <c:pt idx="1181">
                  <c:v>11.8</c:v>
                </c:pt>
                <c:pt idx="1182">
                  <c:v>11.8</c:v>
                </c:pt>
                <c:pt idx="1183">
                  <c:v>11.8</c:v>
                </c:pt>
                <c:pt idx="1184">
                  <c:v>11.9</c:v>
                </c:pt>
                <c:pt idx="1185">
                  <c:v>11.9</c:v>
                </c:pt>
                <c:pt idx="1186">
                  <c:v>11.9</c:v>
                </c:pt>
                <c:pt idx="1187">
                  <c:v>11.9</c:v>
                </c:pt>
                <c:pt idx="1188">
                  <c:v>11.9</c:v>
                </c:pt>
                <c:pt idx="1189">
                  <c:v>11.9</c:v>
                </c:pt>
                <c:pt idx="1190">
                  <c:v>11.9</c:v>
                </c:pt>
                <c:pt idx="1191">
                  <c:v>11.9</c:v>
                </c:pt>
                <c:pt idx="1192">
                  <c:v>11.9</c:v>
                </c:pt>
                <c:pt idx="1193">
                  <c:v>11.9</c:v>
                </c:pt>
                <c:pt idx="1194">
                  <c:v>12</c:v>
                </c:pt>
                <c:pt idx="1195">
                  <c:v>12</c:v>
                </c:pt>
                <c:pt idx="1196">
                  <c:v>12</c:v>
                </c:pt>
                <c:pt idx="1197">
                  <c:v>12</c:v>
                </c:pt>
                <c:pt idx="1198">
                  <c:v>12</c:v>
                </c:pt>
                <c:pt idx="1199">
                  <c:v>12</c:v>
                </c:pt>
                <c:pt idx="1200">
                  <c:v>12</c:v>
                </c:pt>
                <c:pt idx="1201">
                  <c:v>12</c:v>
                </c:pt>
                <c:pt idx="1202">
                  <c:v>12</c:v>
                </c:pt>
                <c:pt idx="1203">
                  <c:v>12</c:v>
                </c:pt>
                <c:pt idx="1204">
                  <c:v>12.1</c:v>
                </c:pt>
                <c:pt idx="1205">
                  <c:v>12.1</c:v>
                </c:pt>
                <c:pt idx="1206">
                  <c:v>12.1</c:v>
                </c:pt>
                <c:pt idx="1207">
                  <c:v>12.1</c:v>
                </c:pt>
                <c:pt idx="1208">
                  <c:v>12.1</c:v>
                </c:pt>
                <c:pt idx="1209">
                  <c:v>12.1</c:v>
                </c:pt>
                <c:pt idx="1210">
                  <c:v>12.1</c:v>
                </c:pt>
                <c:pt idx="1211">
                  <c:v>12.1</c:v>
                </c:pt>
                <c:pt idx="1212">
                  <c:v>12.1</c:v>
                </c:pt>
                <c:pt idx="1213">
                  <c:v>12.1</c:v>
                </c:pt>
                <c:pt idx="1214">
                  <c:v>12.2</c:v>
                </c:pt>
                <c:pt idx="1215">
                  <c:v>12.2</c:v>
                </c:pt>
                <c:pt idx="1216">
                  <c:v>12.2</c:v>
                </c:pt>
                <c:pt idx="1217">
                  <c:v>12.2</c:v>
                </c:pt>
                <c:pt idx="1218">
                  <c:v>12.2</c:v>
                </c:pt>
                <c:pt idx="1219">
                  <c:v>12.2</c:v>
                </c:pt>
                <c:pt idx="1220">
                  <c:v>12.2</c:v>
                </c:pt>
                <c:pt idx="1221">
                  <c:v>12.2</c:v>
                </c:pt>
                <c:pt idx="1222">
                  <c:v>12.2</c:v>
                </c:pt>
                <c:pt idx="1223">
                  <c:v>12.2</c:v>
                </c:pt>
                <c:pt idx="1224">
                  <c:v>12.3</c:v>
                </c:pt>
                <c:pt idx="1225">
                  <c:v>12.3</c:v>
                </c:pt>
                <c:pt idx="1226">
                  <c:v>12.3</c:v>
                </c:pt>
                <c:pt idx="1227">
                  <c:v>12.3</c:v>
                </c:pt>
                <c:pt idx="1228">
                  <c:v>12.3</c:v>
                </c:pt>
                <c:pt idx="1229">
                  <c:v>12.3</c:v>
                </c:pt>
                <c:pt idx="1230">
                  <c:v>12.3</c:v>
                </c:pt>
                <c:pt idx="1231">
                  <c:v>12.3</c:v>
                </c:pt>
                <c:pt idx="1232">
                  <c:v>12.3</c:v>
                </c:pt>
                <c:pt idx="1233">
                  <c:v>12.3</c:v>
                </c:pt>
                <c:pt idx="1234">
                  <c:v>12.4</c:v>
                </c:pt>
                <c:pt idx="1235">
                  <c:v>12.4</c:v>
                </c:pt>
                <c:pt idx="1236">
                  <c:v>12.4</c:v>
                </c:pt>
                <c:pt idx="1237">
                  <c:v>12.4</c:v>
                </c:pt>
                <c:pt idx="1238">
                  <c:v>12.4</c:v>
                </c:pt>
                <c:pt idx="1239">
                  <c:v>12.4</c:v>
                </c:pt>
                <c:pt idx="1240">
                  <c:v>12.4</c:v>
                </c:pt>
                <c:pt idx="1241">
                  <c:v>12.4</c:v>
                </c:pt>
                <c:pt idx="1242">
                  <c:v>12.4</c:v>
                </c:pt>
                <c:pt idx="1243">
                  <c:v>12.4</c:v>
                </c:pt>
                <c:pt idx="1244">
                  <c:v>12.5</c:v>
                </c:pt>
                <c:pt idx="1245">
                  <c:v>12.5</c:v>
                </c:pt>
                <c:pt idx="1246">
                  <c:v>12.5</c:v>
                </c:pt>
                <c:pt idx="1247">
                  <c:v>12.5</c:v>
                </c:pt>
                <c:pt idx="1248">
                  <c:v>12.5</c:v>
                </c:pt>
                <c:pt idx="1249">
                  <c:v>12.5</c:v>
                </c:pt>
                <c:pt idx="1250">
                  <c:v>12.5</c:v>
                </c:pt>
                <c:pt idx="1251">
                  <c:v>12.5</c:v>
                </c:pt>
                <c:pt idx="1252">
                  <c:v>12.5</c:v>
                </c:pt>
                <c:pt idx="1253">
                  <c:v>12.5</c:v>
                </c:pt>
                <c:pt idx="1254">
                  <c:v>12.6</c:v>
                </c:pt>
                <c:pt idx="1255">
                  <c:v>12.6</c:v>
                </c:pt>
                <c:pt idx="1256">
                  <c:v>12.6</c:v>
                </c:pt>
                <c:pt idx="1257">
                  <c:v>12.6</c:v>
                </c:pt>
                <c:pt idx="1258">
                  <c:v>12.6</c:v>
                </c:pt>
                <c:pt idx="1259">
                  <c:v>12.6</c:v>
                </c:pt>
                <c:pt idx="1260">
                  <c:v>12.6</c:v>
                </c:pt>
                <c:pt idx="1261">
                  <c:v>12.6</c:v>
                </c:pt>
                <c:pt idx="1262">
                  <c:v>12.6</c:v>
                </c:pt>
                <c:pt idx="1263">
                  <c:v>12.6</c:v>
                </c:pt>
                <c:pt idx="1264">
                  <c:v>12.7</c:v>
                </c:pt>
                <c:pt idx="1265">
                  <c:v>12.7</c:v>
                </c:pt>
                <c:pt idx="1266">
                  <c:v>12.7</c:v>
                </c:pt>
                <c:pt idx="1267">
                  <c:v>12.7</c:v>
                </c:pt>
                <c:pt idx="1268">
                  <c:v>12.7</c:v>
                </c:pt>
                <c:pt idx="1269">
                  <c:v>12.7</c:v>
                </c:pt>
                <c:pt idx="1270">
                  <c:v>12.7</c:v>
                </c:pt>
                <c:pt idx="1271">
                  <c:v>12.7</c:v>
                </c:pt>
                <c:pt idx="1272">
                  <c:v>12.7</c:v>
                </c:pt>
                <c:pt idx="1273">
                  <c:v>12.7</c:v>
                </c:pt>
                <c:pt idx="1274">
                  <c:v>12.8</c:v>
                </c:pt>
                <c:pt idx="1275">
                  <c:v>12.8</c:v>
                </c:pt>
                <c:pt idx="1276">
                  <c:v>12.8</c:v>
                </c:pt>
                <c:pt idx="1277">
                  <c:v>12.8</c:v>
                </c:pt>
                <c:pt idx="1278">
                  <c:v>12.8</c:v>
                </c:pt>
                <c:pt idx="1279">
                  <c:v>12.8</c:v>
                </c:pt>
                <c:pt idx="1280">
                  <c:v>12.8</c:v>
                </c:pt>
                <c:pt idx="1281">
                  <c:v>12.8</c:v>
                </c:pt>
                <c:pt idx="1282">
                  <c:v>12.8</c:v>
                </c:pt>
                <c:pt idx="1283">
                  <c:v>12.8</c:v>
                </c:pt>
                <c:pt idx="1284">
                  <c:v>12.9</c:v>
                </c:pt>
                <c:pt idx="1285">
                  <c:v>12.9</c:v>
                </c:pt>
                <c:pt idx="1286">
                  <c:v>12.9</c:v>
                </c:pt>
                <c:pt idx="1287">
                  <c:v>12.9</c:v>
                </c:pt>
                <c:pt idx="1288">
                  <c:v>12.9</c:v>
                </c:pt>
                <c:pt idx="1289">
                  <c:v>12.9</c:v>
                </c:pt>
                <c:pt idx="1290">
                  <c:v>12.9</c:v>
                </c:pt>
                <c:pt idx="1291">
                  <c:v>12.9</c:v>
                </c:pt>
                <c:pt idx="1292">
                  <c:v>12.9</c:v>
                </c:pt>
                <c:pt idx="1293">
                  <c:v>12.9</c:v>
                </c:pt>
                <c:pt idx="1294">
                  <c:v>13</c:v>
                </c:pt>
                <c:pt idx="1295">
                  <c:v>13</c:v>
                </c:pt>
                <c:pt idx="1296">
                  <c:v>13</c:v>
                </c:pt>
                <c:pt idx="1297">
                  <c:v>13</c:v>
                </c:pt>
                <c:pt idx="1298">
                  <c:v>13</c:v>
                </c:pt>
                <c:pt idx="1299">
                  <c:v>13</c:v>
                </c:pt>
                <c:pt idx="1300">
                  <c:v>13</c:v>
                </c:pt>
                <c:pt idx="1301">
                  <c:v>13</c:v>
                </c:pt>
                <c:pt idx="1302">
                  <c:v>13</c:v>
                </c:pt>
                <c:pt idx="1303">
                  <c:v>13</c:v>
                </c:pt>
                <c:pt idx="1304">
                  <c:v>13.1</c:v>
                </c:pt>
                <c:pt idx="1305">
                  <c:v>13.1</c:v>
                </c:pt>
                <c:pt idx="1306">
                  <c:v>13.1</c:v>
                </c:pt>
                <c:pt idx="1307">
                  <c:v>13.1</c:v>
                </c:pt>
                <c:pt idx="1308">
                  <c:v>13.1</c:v>
                </c:pt>
                <c:pt idx="1309">
                  <c:v>13.1</c:v>
                </c:pt>
                <c:pt idx="1310">
                  <c:v>13.1</c:v>
                </c:pt>
                <c:pt idx="1311">
                  <c:v>13.1</c:v>
                </c:pt>
                <c:pt idx="1312">
                  <c:v>13.1</c:v>
                </c:pt>
                <c:pt idx="1313">
                  <c:v>13.1</c:v>
                </c:pt>
                <c:pt idx="1314">
                  <c:v>13.2</c:v>
                </c:pt>
                <c:pt idx="1315">
                  <c:v>13.2</c:v>
                </c:pt>
                <c:pt idx="1316">
                  <c:v>13.2</c:v>
                </c:pt>
                <c:pt idx="1317">
                  <c:v>13.2</c:v>
                </c:pt>
                <c:pt idx="1318">
                  <c:v>13.2</c:v>
                </c:pt>
                <c:pt idx="1319">
                  <c:v>13.2</c:v>
                </c:pt>
                <c:pt idx="1320">
                  <c:v>13.2</c:v>
                </c:pt>
                <c:pt idx="1321">
                  <c:v>13.2</c:v>
                </c:pt>
                <c:pt idx="1322">
                  <c:v>13.2</c:v>
                </c:pt>
                <c:pt idx="1323">
                  <c:v>13.2</c:v>
                </c:pt>
                <c:pt idx="1324">
                  <c:v>13.3</c:v>
                </c:pt>
                <c:pt idx="1325">
                  <c:v>13.3</c:v>
                </c:pt>
                <c:pt idx="1326">
                  <c:v>13.3</c:v>
                </c:pt>
                <c:pt idx="1327">
                  <c:v>13.3</c:v>
                </c:pt>
                <c:pt idx="1328">
                  <c:v>13.3</c:v>
                </c:pt>
                <c:pt idx="1329">
                  <c:v>13.3</c:v>
                </c:pt>
                <c:pt idx="1330">
                  <c:v>13.3</c:v>
                </c:pt>
                <c:pt idx="1331">
                  <c:v>13.3</c:v>
                </c:pt>
                <c:pt idx="1332">
                  <c:v>13.3</c:v>
                </c:pt>
                <c:pt idx="1333">
                  <c:v>13.3</c:v>
                </c:pt>
                <c:pt idx="1334">
                  <c:v>13.4</c:v>
                </c:pt>
                <c:pt idx="1335">
                  <c:v>13.4</c:v>
                </c:pt>
                <c:pt idx="1336">
                  <c:v>13.4</c:v>
                </c:pt>
                <c:pt idx="1337">
                  <c:v>13.4</c:v>
                </c:pt>
                <c:pt idx="1338">
                  <c:v>13.4</c:v>
                </c:pt>
                <c:pt idx="1339">
                  <c:v>13.4</c:v>
                </c:pt>
                <c:pt idx="1340">
                  <c:v>13.4</c:v>
                </c:pt>
                <c:pt idx="1341">
                  <c:v>13.4</c:v>
                </c:pt>
                <c:pt idx="1342">
                  <c:v>13.4</c:v>
                </c:pt>
                <c:pt idx="1343">
                  <c:v>13.4</c:v>
                </c:pt>
                <c:pt idx="1344">
                  <c:v>13.5</c:v>
                </c:pt>
                <c:pt idx="1345">
                  <c:v>13.5</c:v>
                </c:pt>
                <c:pt idx="1346">
                  <c:v>13.5</c:v>
                </c:pt>
                <c:pt idx="1347">
                  <c:v>13.5</c:v>
                </c:pt>
                <c:pt idx="1348">
                  <c:v>13.5</c:v>
                </c:pt>
                <c:pt idx="1349">
                  <c:v>13.5</c:v>
                </c:pt>
                <c:pt idx="1350">
                  <c:v>13.5</c:v>
                </c:pt>
                <c:pt idx="1351">
                  <c:v>13.5</c:v>
                </c:pt>
                <c:pt idx="1352">
                  <c:v>13.5</c:v>
                </c:pt>
                <c:pt idx="1353">
                  <c:v>13.5</c:v>
                </c:pt>
                <c:pt idx="1354">
                  <c:v>13.6</c:v>
                </c:pt>
                <c:pt idx="1355">
                  <c:v>13.6</c:v>
                </c:pt>
                <c:pt idx="1356">
                  <c:v>13.6</c:v>
                </c:pt>
                <c:pt idx="1357">
                  <c:v>13.6</c:v>
                </c:pt>
                <c:pt idx="1358">
                  <c:v>13.6</c:v>
                </c:pt>
                <c:pt idx="1359">
                  <c:v>13.6</c:v>
                </c:pt>
                <c:pt idx="1360">
                  <c:v>13.6</c:v>
                </c:pt>
                <c:pt idx="1361">
                  <c:v>13.6</c:v>
                </c:pt>
                <c:pt idx="1362">
                  <c:v>13.6</c:v>
                </c:pt>
                <c:pt idx="1363">
                  <c:v>13.6</c:v>
                </c:pt>
                <c:pt idx="1364">
                  <c:v>13.7</c:v>
                </c:pt>
                <c:pt idx="1365">
                  <c:v>13.7</c:v>
                </c:pt>
                <c:pt idx="1366">
                  <c:v>13.7</c:v>
                </c:pt>
                <c:pt idx="1367">
                  <c:v>13.7</c:v>
                </c:pt>
                <c:pt idx="1368">
                  <c:v>13.7</c:v>
                </c:pt>
                <c:pt idx="1369">
                  <c:v>13.7</c:v>
                </c:pt>
                <c:pt idx="1370">
                  <c:v>13.7</c:v>
                </c:pt>
                <c:pt idx="1371">
                  <c:v>13.7</c:v>
                </c:pt>
                <c:pt idx="1372">
                  <c:v>13.7</c:v>
                </c:pt>
                <c:pt idx="1373">
                  <c:v>13.7</c:v>
                </c:pt>
                <c:pt idx="1374">
                  <c:v>13.8</c:v>
                </c:pt>
                <c:pt idx="1375">
                  <c:v>13.8</c:v>
                </c:pt>
                <c:pt idx="1376">
                  <c:v>13.8</c:v>
                </c:pt>
                <c:pt idx="1377">
                  <c:v>13.8</c:v>
                </c:pt>
                <c:pt idx="1378">
                  <c:v>13.8</c:v>
                </c:pt>
                <c:pt idx="1379">
                  <c:v>13.8</c:v>
                </c:pt>
                <c:pt idx="1380">
                  <c:v>13.8</c:v>
                </c:pt>
                <c:pt idx="1381">
                  <c:v>13.8</c:v>
                </c:pt>
                <c:pt idx="1382">
                  <c:v>13.8</c:v>
                </c:pt>
                <c:pt idx="1383">
                  <c:v>13.8</c:v>
                </c:pt>
                <c:pt idx="1384">
                  <c:v>13.9</c:v>
                </c:pt>
                <c:pt idx="1385">
                  <c:v>13.9</c:v>
                </c:pt>
                <c:pt idx="1386">
                  <c:v>13.9</c:v>
                </c:pt>
                <c:pt idx="1387">
                  <c:v>13.9</c:v>
                </c:pt>
                <c:pt idx="1388">
                  <c:v>13.9</c:v>
                </c:pt>
                <c:pt idx="1389">
                  <c:v>13.9</c:v>
                </c:pt>
                <c:pt idx="1390">
                  <c:v>13.9</c:v>
                </c:pt>
                <c:pt idx="1391">
                  <c:v>13.9</c:v>
                </c:pt>
                <c:pt idx="1392">
                  <c:v>13.9</c:v>
                </c:pt>
                <c:pt idx="1393">
                  <c:v>13.9</c:v>
                </c:pt>
                <c:pt idx="1394">
                  <c:v>14</c:v>
                </c:pt>
                <c:pt idx="1395">
                  <c:v>14</c:v>
                </c:pt>
                <c:pt idx="1396">
                  <c:v>14</c:v>
                </c:pt>
                <c:pt idx="1397">
                  <c:v>14</c:v>
                </c:pt>
                <c:pt idx="1398">
                  <c:v>14</c:v>
                </c:pt>
                <c:pt idx="1399">
                  <c:v>14</c:v>
                </c:pt>
                <c:pt idx="1400">
                  <c:v>14</c:v>
                </c:pt>
                <c:pt idx="1401">
                  <c:v>14</c:v>
                </c:pt>
                <c:pt idx="1402">
                  <c:v>14</c:v>
                </c:pt>
                <c:pt idx="1403">
                  <c:v>14</c:v>
                </c:pt>
                <c:pt idx="1404">
                  <c:v>14.1</c:v>
                </c:pt>
                <c:pt idx="1405">
                  <c:v>14.1</c:v>
                </c:pt>
                <c:pt idx="1406">
                  <c:v>14.1</c:v>
                </c:pt>
                <c:pt idx="1407">
                  <c:v>14.1</c:v>
                </c:pt>
                <c:pt idx="1408">
                  <c:v>14.1</c:v>
                </c:pt>
                <c:pt idx="1409">
                  <c:v>14.1</c:v>
                </c:pt>
                <c:pt idx="1410">
                  <c:v>14.1</c:v>
                </c:pt>
                <c:pt idx="1411">
                  <c:v>14.1</c:v>
                </c:pt>
                <c:pt idx="1412">
                  <c:v>14.1</c:v>
                </c:pt>
                <c:pt idx="1413">
                  <c:v>14.1</c:v>
                </c:pt>
                <c:pt idx="1414">
                  <c:v>14.2</c:v>
                </c:pt>
                <c:pt idx="1415">
                  <c:v>14.2</c:v>
                </c:pt>
                <c:pt idx="1416">
                  <c:v>14.2</c:v>
                </c:pt>
                <c:pt idx="1417">
                  <c:v>14.2</c:v>
                </c:pt>
                <c:pt idx="1418">
                  <c:v>14.2</c:v>
                </c:pt>
                <c:pt idx="1419">
                  <c:v>14.2</c:v>
                </c:pt>
                <c:pt idx="1420">
                  <c:v>14.2</c:v>
                </c:pt>
                <c:pt idx="1421">
                  <c:v>14.2</c:v>
                </c:pt>
                <c:pt idx="1422">
                  <c:v>14.2</c:v>
                </c:pt>
                <c:pt idx="1423">
                  <c:v>14.2</c:v>
                </c:pt>
                <c:pt idx="1424">
                  <c:v>14.3</c:v>
                </c:pt>
                <c:pt idx="1425">
                  <c:v>14.3</c:v>
                </c:pt>
                <c:pt idx="1426">
                  <c:v>14.3</c:v>
                </c:pt>
                <c:pt idx="1427">
                  <c:v>14.3</c:v>
                </c:pt>
                <c:pt idx="1428">
                  <c:v>14.3</c:v>
                </c:pt>
                <c:pt idx="1429">
                  <c:v>14.3</c:v>
                </c:pt>
                <c:pt idx="1430">
                  <c:v>14.3</c:v>
                </c:pt>
                <c:pt idx="1431">
                  <c:v>14.3</c:v>
                </c:pt>
                <c:pt idx="1432">
                  <c:v>14.3</c:v>
                </c:pt>
                <c:pt idx="1433">
                  <c:v>14.3</c:v>
                </c:pt>
                <c:pt idx="1434">
                  <c:v>14.4</c:v>
                </c:pt>
                <c:pt idx="1435">
                  <c:v>14.4</c:v>
                </c:pt>
                <c:pt idx="1436">
                  <c:v>14.4</c:v>
                </c:pt>
                <c:pt idx="1437">
                  <c:v>14.4</c:v>
                </c:pt>
                <c:pt idx="1438">
                  <c:v>14.4</c:v>
                </c:pt>
                <c:pt idx="1439">
                  <c:v>14.4</c:v>
                </c:pt>
                <c:pt idx="1440">
                  <c:v>14.4</c:v>
                </c:pt>
                <c:pt idx="1441">
                  <c:v>14.4</c:v>
                </c:pt>
                <c:pt idx="1442">
                  <c:v>14.4</c:v>
                </c:pt>
                <c:pt idx="1443">
                  <c:v>14.4</c:v>
                </c:pt>
                <c:pt idx="1444">
                  <c:v>14.5</c:v>
                </c:pt>
                <c:pt idx="1445">
                  <c:v>14.5</c:v>
                </c:pt>
                <c:pt idx="1446">
                  <c:v>14.5</c:v>
                </c:pt>
                <c:pt idx="1447">
                  <c:v>14.5</c:v>
                </c:pt>
                <c:pt idx="1448">
                  <c:v>14.5</c:v>
                </c:pt>
                <c:pt idx="1449">
                  <c:v>14.5</c:v>
                </c:pt>
                <c:pt idx="1450">
                  <c:v>14.5</c:v>
                </c:pt>
                <c:pt idx="1451">
                  <c:v>14.5</c:v>
                </c:pt>
                <c:pt idx="1452">
                  <c:v>14.5</c:v>
                </c:pt>
                <c:pt idx="1453">
                  <c:v>14.5</c:v>
                </c:pt>
                <c:pt idx="1454">
                  <c:v>14.6</c:v>
                </c:pt>
                <c:pt idx="1455">
                  <c:v>14.6</c:v>
                </c:pt>
                <c:pt idx="1456">
                  <c:v>14.6</c:v>
                </c:pt>
                <c:pt idx="1457">
                  <c:v>14.6</c:v>
                </c:pt>
                <c:pt idx="1458">
                  <c:v>14.6</c:v>
                </c:pt>
                <c:pt idx="1459">
                  <c:v>14.6</c:v>
                </c:pt>
                <c:pt idx="1460">
                  <c:v>14.6</c:v>
                </c:pt>
                <c:pt idx="1461">
                  <c:v>14.6</c:v>
                </c:pt>
                <c:pt idx="1462">
                  <c:v>14.6</c:v>
                </c:pt>
                <c:pt idx="1463">
                  <c:v>14.6</c:v>
                </c:pt>
                <c:pt idx="1464">
                  <c:v>14.7</c:v>
                </c:pt>
                <c:pt idx="1465">
                  <c:v>14.7</c:v>
                </c:pt>
                <c:pt idx="1466">
                  <c:v>14.7</c:v>
                </c:pt>
                <c:pt idx="1467">
                  <c:v>14.7</c:v>
                </c:pt>
                <c:pt idx="1468">
                  <c:v>14.7</c:v>
                </c:pt>
                <c:pt idx="1469">
                  <c:v>14.7</c:v>
                </c:pt>
                <c:pt idx="1470">
                  <c:v>14.7</c:v>
                </c:pt>
                <c:pt idx="1471">
                  <c:v>14.7</c:v>
                </c:pt>
                <c:pt idx="1472">
                  <c:v>14.7</c:v>
                </c:pt>
                <c:pt idx="1473">
                  <c:v>14.7</c:v>
                </c:pt>
                <c:pt idx="1474">
                  <c:v>14.8</c:v>
                </c:pt>
                <c:pt idx="1475">
                  <c:v>14.8</c:v>
                </c:pt>
                <c:pt idx="1476">
                  <c:v>14.8</c:v>
                </c:pt>
                <c:pt idx="1477">
                  <c:v>14.8</c:v>
                </c:pt>
                <c:pt idx="1478">
                  <c:v>14.8</c:v>
                </c:pt>
                <c:pt idx="1479">
                  <c:v>14.8</c:v>
                </c:pt>
                <c:pt idx="1480">
                  <c:v>14.8</c:v>
                </c:pt>
                <c:pt idx="1481">
                  <c:v>14.8</c:v>
                </c:pt>
                <c:pt idx="1482">
                  <c:v>14.8</c:v>
                </c:pt>
                <c:pt idx="1483">
                  <c:v>14.8</c:v>
                </c:pt>
                <c:pt idx="1484">
                  <c:v>14.9</c:v>
                </c:pt>
                <c:pt idx="1485">
                  <c:v>14.9</c:v>
                </c:pt>
                <c:pt idx="1486">
                  <c:v>14.9</c:v>
                </c:pt>
                <c:pt idx="1487">
                  <c:v>14.9</c:v>
                </c:pt>
                <c:pt idx="1488">
                  <c:v>14.9</c:v>
                </c:pt>
                <c:pt idx="1489">
                  <c:v>14.9</c:v>
                </c:pt>
                <c:pt idx="1490">
                  <c:v>14.9</c:v>
                </c:pt>
                <c:pt idx="1491">
                  <c:v>14.9</c:v>
                </c:pt>
                <c:pt idx="1492">
                  <c:v>14.9</c:v>
                </c:pt>
                <c:pt idx="1493">
                  <c:v>14.9</c:v>
                </c:pt>
                <c:pt idx="1494">
                  <c:v>14.9</c:v>
                </c:pt>
                <c:pt idx="1495">
                  <c:v>15</c:v>
                </c:pt>
                <c:pt idx="1496">
                  <c:v>15</c:v>
                </c:pt>
                <c:pt idx="1497">
                  <c:v>15</c:v>
                </c:pt>
                <c:pt idx="1498">
                  <c:v>15</c:v>
                </c:pt>
                <c:pt idx="1499">
                  <c:v>15</c:v>
                </c:pt>
                <c:pt idx="1500">
                  <c:v>15</c:v>
                </c:pt>
                <c:pt idx="1501">
                  <c:v>15</c:v>
                </c:pt>
                <c:pt idx="1502">
                  <c:v>15</c:v>
                </c:pt>
                <c:pt idx="1503">
                  <c:v>15</c:v>
                </c:pt>
                <c:pt idx="1504">
                  <c:v>15</c:v>
                </c:pt>
                <c:pt idx="1505">
                  <c:v>15.1</c:v>
                </c:pt>
                <c:pt idx="1506">
                  <c:v>15.1</c:v>
                </c:pt>
                <c:pt idx="1507">
                  <c:v>15.1</c:v>
                </c:pt>
                <c:pt idx="1508">
                  <c:v>15.1</c:v>
                </c:pt>
                <c:pt idx="1509">
                  <c:v>15.1</c:v>
                </c:pt>
                <c:pt idx="1510">
                  <c:v>15.1</c:v>
                </c:pt>
                <c:pt idx="1511">
                  <c:v>15.1</c:v>
                </c:pt>
                <c:pt idx="1512">
                  <c:v>15.1</c:v>
                </c:pt>
                <c:pt idx="1513">
                  <c:v>15.1</c:v>
                </c:pt>
                <c:pt idx="1514">
                  <c:v>15.1</c:v>
                </c:pt>
                <c:pt idx="1515">
                  <c:v>15.2</c:v>
                </c:pt>
                <c:pt idx="1516">
                  <c:v>15.2</c:v>
                </c:pt>
                <c:pt idx="1517">
                  <c:v>15.2</c:v>
                </c:pt>
                <c:pt idx="1518">
                  <c:v>15.2</c:v>
                </c:pt>
                <c:pt idx="1519">
                  <c:v>15.2</c:v>
                </c:pt>
                <c:pt idx="1520">
                  <c:v>15.2</c:v>
                </c:pt>
                <c:pt idx="1521">
                  <c:v>15.2</c:v>
                </c:pt>
                <c:pt idx="1522">
                  <c:v>15.2</c:v>
                </c:pt>
                <c:pt idx="1523">
                  <c:v>15.2</c:v>
                </c:pt>
                <c:pt idx="1524">
                  <c:v>15.2</c:v>
                </c:pt>
                <c:pt idx="1525">
                  <c:v>15.3</c:v>
                </c:pt>
                <c:pt idx="1526">
                  <c:v>15.3</c:v>
                </c:pt>
                <c:pt idx="1527">
                  <c:v>15.3</c:v>
                </c:pt>
                <c:pt idx="1528">
                  <c:v>15.3</c:v>
                </c:pt>
                <c:pt idx="1529">
                  <c:v>15.3</c:v>
                </c:pt>
                <c:pt idx="1530">
                  <c:v>15.3</c:v>
                </c:pt>
                <c:pt idx="1531">
                  <c:v>15.3</c:v>
                </c:pt>
                <c:pt idx="1532">
                  <c:v>15.3</c:v>
                </c:pt>
                <c:pt idx="1533">
                  <c:v>15.3</c:v>
                </c:pt>
                <c:pt idx="1534">
                  <c:v>15.3</c:v>
                </c:pt>
                <c:pt idx="1535">
                  <c:v>15.4</c:v>
                </c:pt>
                <c:pt idx="1536">
                  <c:v>15.4</c:v>
                </c:pt>
                <c:pt idx="1537">
                  <c:v>15.4</c:v>
                </c:pt>
                <c:pt idx="1538">
                  <c:v>15.4</c:v>
                </c:pt>
                <c:pt idx="1539">
                  <c:v>15.4</c:v>
                </c:pt>
                <c:pt idx="1540">
                  <c:v>15.4</c:v>
                </c:pt>
                <c:pt idx="1541">
                  <c:v>15.4</c:v>
                </c:pt>
                <c:pt idx="1542">
                  <c:v>15.4</c:v>
                </c:pt>
                <c:pt idx="1543">
                  <c:v>15.4</c:v>
                </c:pt>
                <c:pt idx="1544">
                  <c:v>15.4</c:v>
                </c:pt>
                <c:pt idx="1545">
                  <c:v>15.5</c:v>
                </c:pt>
                <c:pt idx="1546">
                  <c:v>15.5</c:v>
                </c:pt>
                <c:pt idx="1547">
                  <c:v>15.5</c:v>
                </c:pt>
                <c:pt idx="1548">
                  <c:v>15.5</c:v>
                </c:pt>
                <c:pt idx="1549">
                  <c:v>15.5</c:v>
                </c:pt>
                <c:pt idx="1550">
                  <c:v>15.5</c:v>
                </c:pt>
                <c:pt idx="1551">
                  <c:v>15.5</c:v>
                </c:pt>
                <c:pt idx="1552">
                  <c:v>15.5</c:v>
                </c:pt>
                <c:pt idx="1553">
                  <c:v>15.5</c:v>
                </c:pt>
                <c:pt idx="1554">
                  <c:v>15.5</c:v>
                </c:pt>
                <c:pt idx="1555">
                  <c:v>15.6</c:v>
                </c:pt>
                <c:pt idx="1556">
                  <c:v>15.6</c:v>
                </c:pt>
                <c:pt idx="1557">
                  <c:v>15.6</c:v>
                </c:pt>
                <c:pt idx="1558">
                  <c:v>15.6</c:v>
                </c:pt>
                <c:pt idx="1559">
                  <c:v>15.6</c:v>
                </c:pt>
                <c:pt idx="1560">
                  <c:v>15.6</c:v>
                </c:pt>
                <c:pt idx="1561">
                  <c:v>15.6</c:v>
                </c:pt>
                <c:pt idx="1562">
                  <c:v>15.6</c:v>
                </c:pt>
                <c:pt idx="1563">
                  <c:v>15.6</c:v>
                </c:pt>
                <c:pt idx="1564">
                  <c:v>15.6</c:v>
                </c:pt>
                <c:pt idx="1565">
                  <c:v>15.7</c:v>
                </c:pt>
                <c:pt idx="1566">
                  <c:v>15.7</c:v>
                </c:pt>
                <c:pt idx="1567">
                  <c:v>15.7</c:v>
                </c:pt>
                <c:pt idx="1568">
                  <c:v>15.7</c:v>
                </c:pt>
                <c:pt idx="1569">
                  <c:v>15.7</c:v>
                </c:pt>
                <c:pt idx="1570">
                  <c:v>15.7</c:v>
                </c:pt>
                <c:pt idx="1571">
                  <c:v>15.7</c:v>
                </c:pt>
                <c:pt idx="1572">
                  <c:v>15.7</c:v>
                </c:pt>
                <c:pt idx="1573">
                  <c:v>15.7</c:v>
                </c:pt>
                <c:pt idx="1574">
                  <c:v>15.7</c:v>
                </c:pt>
                <c:pt idx="1575">
                  <c:v>15.8</c:v>
                </c:pt>
                <c:pt idx="1576">
                  <c:v>15.8</c:v>
                </c:pt>
                <c:pt idx="1577">
                  <c:v>15.8</c:v>
                </c:pt>
                <c:pt idx="1578">
                  <c:v>15.8</c:v>
                </c:pt>
                <c:pt idx="1579">
                  <c:v>15.8</c:v>
                </c:pt>
                <c:pt idx="1580">
                  <c:v>15.8</c:v>
                </c:pt>
                <c:pt idx="1581">
                  <c:v>15.8</c:v>
                </c:pt>
                <c:pt idx="1582">
                  <c:v>15.8</c:v>
                </c:pt>
                <c:pt idx="1583">
                  <c:v>15.8</c:v>
                </c:pt>
                <c:pt idx="1584">
                  <c:v>15.8</c:v>
                </c:pt>
                <c:pt idx="1585">
                  <c:v>15.9</c:v>
                </c:pt>
                <c:pt idx="1586">
                  <c:v>15.9</c:v>
                </c:pt>
                <c:pt idx="1587">
                  <c:v>15.9</c:v>
                </c:pt>
                <c:pt idx="1588">
                  <c:v>15.9</c:v>
                </c:pt>
                <c:pt idx="1589">
                  <c:v>15.9</c:v>
                </c:pt>
                <c:pt idx="1590">
                  <c:v>15.9</c:v>
                </c:pt>
                <c:pt idx="1591">
                  <c:v>15.9</c:v>
                </c:pt>
                <c:pt idx="1592">
                  <c:v>15.9</c:v>
                </c:pt>
                <c:pt idx="1593">
                  <c:v>15.9</c:v>
                </c:pt>
                <c:pt idx="1594">
                  <c:v>15.9</c:v>
                </c:pt>
                <c:pt idx="1595">
                  <c:v>16</c:v>
                </c:pt>
                <c:pt idx="1596">
                  <c:v>16</c:v>
                </c:pt>
                <c:pt idx="1597">
                  <c:v>16</c:v>
                </c:pt>
                <c:pt idx="1598">
                  <c:v>16</c:v>
                </c:pt>
                <c:pt idx="1599">
                  <c:v>16</c:v>
                </c:pt>
                <c:pt idx="1600">
                  <c:v>16</c:v>
                </c:pt>
                <c:pt idx="1601">
                  <c:v>16</c:v>
                </c:pt>
                <c:pt idx="1602">
                  <c:v>16</c:v>
                </c:pt>
                <c:pt idx="1603">
                  <c:v>16</c:v>
                </c:pt>
                <c:pt idx="1604">
                  <c:v>16</c:v>
                </c:pt>
                <c:pt idx="1605">
                  <c:v>16.100000000000001</c:v>
                </c:pt>
                <c:pt idx="1606">
                  <c:v>16.100000000000001</c:v>
                </c:pt>
                <c:pt idx="1607">
                  <c:v>16.100000000000001</c:v>
                </c:pt>
                <c:pt idx="1608">
                  <c:v>16.100000000000001</c:v>
                </c:pt>
                <c:pt idx="1609">
                  <c:v>16.100000000000001</c:v>
                </c:pt>
                <c:pt idx="1610">
                  <c:v>16.100000000000001</c:v>
                </c:pt>
                <c:pt idx="1611">
                  <c:v>16.100000000000001</c:v>
                </c:pt>
                <c:pt idx="1612">
                  <c:v>16.100000000000001</c:v>
                </c:pt>
                <c:pt idx="1613">
                  <c:v>16.100000000000001</c:v>
                </c:pt>
                <c:pt idx="1614">
                  <c:v>16.100000000000001</c:v>
                </c:pt>
                <c:pt idx="1615">
                  <c:v>16.2</c:v>
                </c:pt>
                <c:pt idx="1616">
                  <c:v>16.2</c:v>
                </c:pt>
                <c:pt idx="1617">
                  <c:v>16.2</c:v>
                </c:pt>
                <c:pt idx="1618">
                  <c:v>16.2</c:v>
                </c:pt>
                <c:pt idx="1619">
                  <c:v>16.2</c:v>
                </c:pt>
                <c:pt idx="1620">
                  <c:v>16.2</c:v>
                </c:pt>
                <c:pt idx="1621">
                  <c:v>16.2</c:v>
                </c:pt>
                <c:pt idx="1622">
                  <c:v>16.2</c:v>
                </c:pt>
                <c:pt idx="1623">
                  <c:v>16.2</c:v>
                </c:pt>
                <c:pt idx="1624">
                  <c:v>16.2</c:v>
                </c:pt>
                <c:pt idx="1625">
                  <c:v>16.3</c:v>
                </c:pt>
                <c:pt idx="1626">
                  <c:v>16.3</c:v>
                </c:pt>
                <c:pt idx="1627">
                  <c:v>16.3</c:v>
                </c:pt>
                <c:pt idx="1628">
                  <c:v>16.3</c:v>
                </c:pt>
                <c:pt idx="1629">
                  <c:v>16.3</c:v>
                </c:pt>
                <c:pt idx="1630">
                  <c:v>16.3</c:v>
                </c:pt>
                <c:pt idx="1631">
                  <c:v>16.3</c:v>
                </c:pt>
                <c:pt idx="1632">
                  <c:v>16.3</c:v>
                </c:pt>
                <c:pt idx="1633">
                  <c:v>16.3</c:v>
                </c:pt>
                <c:pt idx="1634">
                  <c:v>16.3</c:v>
                </c:pt>
                <c:pt idx="1635">
                  <c:v>16.399999999999999</c:v>
                </c:pt>
                <c:pt idx="1636">
                  <c:v>16.399999999999999</c:v>
                </c:pt>
                <c:pt idx="1637">
                  <c:v>16.399999999999999</c:v>
                </c:pt>
                <c:pt idx="1638">
                  <c:v>16.399999999999999</c:v>
                </c:pt>
                <c:pt idx="1639">
                  <c:v>16.399999999999999</c:v>
                </c:pt>
                <c:pt idx="1640">
                  <c:v>16.399999999999999</c:v>
                </c:pt>
                <c:pt idx="1641">
                  <c:v>16.399999999999999</c:v>
                </c:pt>
                <c:pt idx="1642">
                  <c:v>16.399999999999999</c:v>
                </c:pt>
                <c:pt idx="1643">
                  <c:v>16.399999999999999</c:v>
                </c:pt>
                <c:pt idx="1644">
                  <c:v>16.399999999999999</c:v>
                </c:pt>
                <c:pt idx="1645">
                  <c:v>16.5</c:v>
                </c:pt>
                <c:pt idx="1646">
                  <c:v>16.5</c:v>
                </c:pt>
                <c:pt idx="1647">
                  <c:v>16.5</c:v>
                </c:pt>
                <c:pt idx="1648">
                  <c:v>16.5</c:v>
                </c:pt>
                <c:pt idx="1649">
                  <c:v>16.5</c:v>
                </c:pt>
                <c:pt idx="1650">
                  <c:v>16.5</c:v>
                </c:pt>
                <c:pt idx="1651">
                  <c:v>16.5</c:v>
                </c:pt>
                <c:pt idx="1652">
                  <c:v>16.5</c:v>
                </c:pt>
                <c:pt idx="1653">
                  <c:v>16.5</c:v>
                </c:pt>
                <c:pt idx="1654">
                  <c:v>16.5</c:v>
                </c:pt>
                <c:pt idx="1655">
                  <c:v>16.600000000000001</c:v>
                </c:pt>
                <c:pt idx="1656">
                  <c:v>16.600000000000001</c:v>
                </c:pt>
                <c:pt idx="1657">
                  <c:v>16.600000000000001</c:v>
                </c:pt>
                <c:pt idx="1658">
                  <c:v>16.600000000000001</c:v>
                </c:pt>
                <c:pt idx="1659">
                  <c:v>16.600000000000001</c:v>
                </c:pt>
                <c:pt idx="1660">
                  <c:v>16.600000000000001</c:v>
                </c:pt>
                <c:pt idx="1661">
                  <c:v>16.600000000000001</c:v>
                </c:pt>
                <c:pt idx="1662">
                  <c:v>16.600000000000001</c:v>
                </c:pt>
                <c:pt idx="1663">
                  <c:v>16.600000000000001</c:v>
                </c:pt>
                <c:pt idx="1664">
                  <c:v>16.600000000000001</c:v>
                </c:pt>
                <c:pt idx="1665">
                  <c:v>16.7</c:v>
                </c:pt>
                <c:pt idx="1666">
                  <c:v>16.7</c:v>
                </c:pt>
                <c:pt idx="1667">
                  <c:v>16.7</c:v>
                </c:pt>
                <c:pt idx="1668">
                  <c:v>16.7</c:v>
                </c:pt>
                <c:pt idx="1669">
                  <c:v>16.7</c:v>
                </c:pt>
                <c:pt idx="1670">
                  <c:v>16.7</c:v>
                </c:pt>
                <c:pt idx="1671">
                  <c:v>16.7</c:v>
                </c:pt>
                <c:pt idx="1672">
                  <c:v>16.7</c:v>
                </c:pt>
                <c:pt idx="1673">
                  <c:v>16.7</c:v>
                </c:pt>
                <c:pt idx="1674">
                  <c:v>16.7</c:v>
                </c:pt>
                <c:pt idx="1675">
                  <c:v>16.8</c:v>
                </c:pt>
                <c:pt idx="1676">
                  <c:v>16.8</c:v>
                </c:pt>
                <c:pt idx="1677">
                  <c:v>16.8</c:v>
                </c:pt>
                <c:pt idx="1678">
                  <c:v>16.8</c:v>
                </c:pt>
                <c:pt idx="1679">
                  <c:v>16.8</c:v>
                </c:pt>
                <c:pt idx="1680">
                  <c:v>16.8</c:v>
                </c:pt>
                <c:pt idx="1681">
                  <c:v>16.8</c:v>
                </c:pt>
                <c:pt idx="1682">
                  <c:v>16.8</c:v>
                </c:pt>
                <c:pt idx="1683">
                  <c:v>16.8</c:v>
                </c:pt>
                <c:pt idx="1684">
                  <c:v>16.8</c:v>
                </c:pt>
                <c:pt idx="1685">
                  <c:v>16.899999999999999</c:v>
                </c:pt>
                <c:pt idx="1686">
                  <c:v>16.899999999999999</c:v>
                </c:pt>
                <c:pt idx="1687">
                  <c:v>16.899999999999999</c:v>
                </c:pt>
                <c:pt idx="1688">
                  <c:v>16.899999999999999</c:v>
                </c:pt>
                <c:pt idx="1689">
                  <c:v>16.899999999999999</c:v>
                </c:pt>
                <c:pt idx="1690">
                  <c:v>16.899999999999999</c:v>
                </c:pt>
                <c:pt idx="1691">
                  <c:v>16.899999999999999</c:v>
                </c:pt>
                <c:pt idx="1692">
                  <c:v>16.899999999999999</c:v>
                </c:pt>
                <c:pt idx="1693">
                  <c:v>16.899999999999999</c:v>
                </c:pt>
                <c:pt idx="1694">
                  <c:v>16.899999999999999</c:v>
                </c:pt>
                <c:pt idx="1695">
                  <c:v>17</c:v>
                </c:pt>
                <c:pt idx="1696">
                  <c:v>17</c:v>
                </c:pt>
                <c:pt idx="1697">
                  <c:v>17</c:v>
                </c:pt>
                <c:pt idx="1698">
                  <c:v>17</c:v>
                </c:pt>
                <c:pt idx="1699">
                  <c:v>17</c:v>
                </c:pt>
                <c:pt idx="1700">
                  <c:v>17</c:v>
                </c:pt>
                <c:pt idx="1701">
                  <c:v>17</c:v>
                </c:pt>
                <c:pt idx="1702">
                  <c:v>17</c:v>
                </c:pt>
                <c:pt idx="1703">
                  <c:v>17</c:v>
                </c:pt>
                <c:pt idx="1704">
                  <c:v>17</c:v>
                </c:pt>
                <c:pt idx="1705">
                  <c:v>17.100000000000001</c:v>
                </c:pt>
                <c:pt idx="1706">
                  <c:v>17.100000000000001</c:v>
                </c:pt>
                <c:pt idx="1707">
                  <c:v>17.100000000000001</c:v>
                </c:pt>
                <c:pt idx="1708">
                  <c:v>17.100000000000001</c:v>
                </c:pt>
                <c:pt idx="1709">
                  <c:v>17.100000000000001</c:v>
                </c:pt>
                <c:pt idx="1710">
                  <c:v>17.100000000000001</c:v>
                </c:pt>
                <c:pt idx="1711">
                  <c:v>17.100000000000001</c:v>
                </c:pt>
                <c:pt idx="1712">
                  <c:v>17.100000000000001</c:v>
                </c:pt>
                <c:pt idx="1713">
                  <c:v>17.100000000000001</c:v>
                </c:pt>
                <c:pt idx="1714">
                  <c:v>17.100000000000001</c:v>
                </c:pt>
                <c:pt idx="1715">
                  <c:v>17.2</c:v>
                </c:pt>
                <c:pt idx="1716">
                  <c:v>17.2</c:v>
                </c:pt>
                <c:pt idx="1717">
                  <c:v>17.2</c:v>
                </c:pt>
                <c:pt idx="1718">
                  <c:v>17.2</c:v>
                </c:pt>
                <c:pt idx="1719">
                  <c:v>17.2</c:v>
                </c:pt>
                <c:pt idx="1720">
                  <c:v>17.2</c:v>
                </c:pt>
                <c:pt idx="1721">
                  <c:v>17.2</c:v>
                </c:pt>
                <c:pt idx="1722">
                  <c:v>17.2</c:v>
                </c:pt>
                <c:pt idx="1723">
                  <c:v>17.2</c:v>
                </c:pt>
                <c:pt idx="1724">
                  <c:v>17.2</c:v>
                </c:pt>
                <c:pt idx="1725">
                  <c:v>17.3</c:v>
                </c:pt>
                <c:pt idx="1726">
                  <c:v>17.3</c:v>
                </c:pt>
                <c:pt idx="1727">
                  <c:v>17.3</c:v>
                </c:pt>
                <c:pt idx="1728">
                  <c:v>17.3</c:v>
                </c:pt>
                <c:pt idx="1729">
                  <c:v>17.3</c:v>
                </c:pt>
                <c:pt idx="1730">
                  <c:v>17.3</c:v>
                </c:pt>
                <c:pt idx="1731">
                  <c:v>17.3</c:v>
                </c:pt>
                <c:pt idx="1732">
                  <c:v>17.3</c:v>
                </c:pt>
                <c:pt idx="1733">
                  <c:v>17.3</c:v>
                </c:pt>
                <c:pt idx="1734">
                  <c:v>17.3</c:v>
                </c:pt>
                <c:pt idx="1735">
                  <c:v>17.399999999999999</c:v>
                </c:pt>
                <c:pt idx="1736">
                  <c:v>17.399999999999999</c:v>
                </c:pt>
                <c:pt idx="1737">
                  <c:v>17.399999999999999</c:v>
                </c:pt>
                <c:pt idx="1738">
                  <c:v>17.399999999999999</c:v>
                </c:pt>
                <c:pt idx="1739">
                  <c:v>17.399999999999999</c:v>
                </c:pt>
                <c:pt idx="1740">
                  <c:v>17.399999999999999</c:v>
                </c:pt>
                <c:pt idx="1741">
                  <c:v>17.399999999999999</c:v>
                </c:pt>
                <c:pt idx="1742">
                  <c:v>17.399999999999999</c:v>
                </c:pt>
                <c:pt idx="1743">
                  <c:v>17.399999999999999</c:v>
                </c:pt>
                <c:pt idx="1744">
                  <c:v>17.399999999999999</c:v>
                </c:pt>
                <c:pt idx="1745">
                  <c:v>17.5</c:v>
                </c:pt>
                <c:pt idx="1746">
                  <c:v>17.5</c:v>
                </c:pt>
                <c:pt idx="1747">
                  <c:v>17.5</c:v>
                </c:pt>
                <c:pt idx="1748">
                  <c:v>17.5</c:v>
                </c:pt>
                <c:pt idx="1749">
                  <c:v>17.5</c:v>
                </c:pt>
                <c:pt idx="1750">
                  <c:v>17.5</c:v>
                </c:pt>
                <c:pt idx="1751">
                  <c:v>17.5</c:v>
                </c:pt>
                <c:pt idx="1752">
                  <c:v>17.5</c:v>
                </c:pt>
                <c:pt idx="1753">
                  <c:v>17.5</c:v>
                </c:pt>
                <c:pt idx="1754">
                  <c:v>17.5</c:v>
                </c:pt>
                <c:pt idx="1755">
                  <c:v>17.600000000000001</c:v>
                </c:pt>
                <c:pt idx="1756">
                  <c:v>17.600000000000001</c:v>
                </c:pt>
                <c:pt idx="1757">
                  <c:v>17.600000000000001</c:v>
                </c:pt>
                <c:pt idx="1758">
                  <c:v>17.600000000000001</c:v>
                </c:pt>
                <c:pt idx="1759">
                  <c:v>17.600000000000001</c:v>
                </c:pt>
                <c:pt idx="1760">
                  <c:v>17.600000000000001</c:v>
                </c:pt>
                <c:pt idx="1761">
                  <c:v>17.600000000000001</c:v>
                </c:pt>
                <c:pt idx="1762">
                  <c:v>17.600000000000001</c:v>
                </c:pt>
                <c:pt idx="1763">
                  <c:v>17.600000000000001</c:v>
                </c:pt>
                <c:pt idx="1764">
                  <c:v>17.600000000000001</c:v>
                </c:pt>
                <c:pt idx="1765">
                  <c:v>17.7</c:v>
                </c:pt>
                <c:pt idx="1766">
                  <c:v>17.7</c:v>
                </c:pt>
                <c:pt idx="1767">
                  <c:v>17.7</c:v>
                </c:pt>
                <c:pt idx="1768">
                  <c:v>17.7</c:v>
                </c:pt>
                <c:pt idx="1769">
                  <c:v>17.7</c:v>
                </c:pt>
                <c:pt idx="1770">
                  <c:v>17.7</c:v>
                </c:pt>
                <c:pt idx="1771">
                  <c:v>17.7</c:v>
                </c:pt>
                <c:pt idx="1772">
                  <c:v>17.7</c:v>
                </c:pt>
                <c:pt idx="1773">
                  <c:v>17.7</c:v>
                </c:pt>
                <c:pt idx="1774">
                  <c:v>17.7</c:v>
                </c:pt>
                <c:pt idx="1775">
                  <c:v>17.8</c:v>
                </c:pt>
                <c:pt idx="1776">
                  <c:v>17.8</c:v>
                </c:pt>
                <c:pt idx="1777">
                  <c:v>17.8</c:v>
                </c:pt>
                <c:pt idx="1778">
                  <c:v>17.8</c:v>
                </c:pt>
                <c:pt idx="1779">
                  <c:v>17.8</c:v>
                </c:pt>
                <c:pt idx="1780">
                  <c:v>17.8</c:v>
                </c:pt>
                <c:pt idx="1781">
                  <c:v>17.8</c:v>
                </c:pt>
                <c:pt idx="1782">
                  <c:v>17.8</c:v>
                </c:pt>
                <c:pt idx="1783">
                  <c:v>17.8</c:v>
                </c:pt>
                <c:pt idx="1784">
                  <c:v>17.8</c:v>
                </c:pt>
                <c:pt idx="1785">
                  <c:v>17.899999999999999</c:v>
                </c:pt>
                <c:pt idx="1786">
                  <c:v>17.899999999999999</c:v>
                </c:pt>
                <c:pt idx="1787">
                  <c:v>17.899999999999999</c:v>
                </c:pt>
                <c:pt idx="1788">
                  <c:v>17.899999999999999</c:v>
                </c:pt>
                <c:pt idx="1789">
                  <c:v>17.899999999999999</c:v>
                </c:pt>
                <c:pt idx="1790">
                  <c:v>17.899999999999999</c:v>
                </c:pt>
                <c:pt idx="1791">
                  <c:v>17.899999999999999</c:v>
                </c:pt>
                <c:pt idx="1792">
                  <c:v>17.899999999999999</c:v>
                </c:pt>
                <c:pt idx="1793">
                  <c:v>17.899999999999999</c:v>
                </c:pt>
                <c:pt idx="1794">
                  <c:v>17.899999999999999</c:v>
                </c:pt>
                <c:pt idx="1795">
                  <c:v>18</c:v>
                </c:pt>
                <c:pt idx="1796">
                  <c:v>18</c:v>
                </c:pt>
                <c:pt idx="1797">
                  <c:v>18</c:v>
                </c:pt>
                <c:pt idx="1798">
                  <c:v>18</c:v>
                </c:pt>
                <c:pt idx="1799">
                  <c:v>18</c:v>
                </c:pt>
                <c:pt idx="1800">
                  <c:v>18</c:v>
                </c:pt>
                <c:pt idx="1801">
                  <c:v>18</c:v>
                </c:pt>
                <c:pt idx="1802">
                  <c:v>18</c:v>
                </c:pt>
                <c:pt idx="1803">
                  <c:v>18</c:v>
                </c:pt>
                <c:pt idx="1804">
                  <c:v>18</c:v>
                </c:pt>
                <c:pt idx="1805">
                  <c:v>18.100000000000001</c:v>
                </c:pt>
                <c:pt idx="1806">
                  <c:v>18.100000000000001</c:v>
                </c:pt>
                <c:pt idx="1807">
                  <c:v>18.100000000000001</c:v>
                </c:pt>
                <c:pt idx="1808">
                  <c:v>18.100000000000001</c:v>
                </c:pt>
                <c:pt idx="1809">
                  <c:v>18.100000000000001</c:v>
                </c:pt>
                <c:pt idx="1810">
                  <c:v>18.100000000000001</c:v>
                </c:pt>
                <c:pt idx="1811">
                  <c:v>18.100000000000001</c:v>
                </c:pt>
                <c:pt idx="1812">
                  <c:v>18.100000000000001</c:v>
                </c:pt>
                <c:pt idx="1813">
                  <c:v>18.100000000000001</c:v>
                </c:pt>
                <c:pt idx="1814">
                  <c:v>18.100000000000001</c:v>
                </c:pt>
                <c:pt idx="1815">
                  <c:v>18.2</c:v>
                </c:pt>
                <c:pt idx="1816">
                  <c:v>18.2</c:v>
                </c:pt>
                <c:pt idx="1817">
                  <c:v>18.2</c:v>
                </c:pt>
                <c:pt idx="1818">
                  <c:v>18.2</c:v>
                </c:pt>
                <c:pt idx="1819">
                  <c:v>18.2</c:v>
                </c:pt>
                <c:pt idx="1820">
                  <c:v>18.2</c:v>
                </c:pt>
                <c:pt idx="1821">
                  <c:v>18.2</c:v>
                </c:pt>
                <c:pt idx="1822">
                  <c:v>18.2</c:v>
                </c:pt>
                <c:pt idx="1823">
                  <c:v>18.2</c:v>
                </c:pt>
                <c:pt idx="1824">
                  <c:v>18.2</c:v>
                </c:pt>
                <c:pt idx="1825">
                  <c:v>18.3</c:v>
                </c:pt>
                <c:pt idx="1826">
                  <c:v>18.3</c:v>
                </c:pt>
                <c:pt idx="1827">
                  <c:v>18.3</c:v>
                </c:pt>
                <c:pt idx="1828">
                  <c:v>18.3</c:v>
                </c:pt>
                <c:pt idx="1829">
                  <c:v>18.3</c:v>
                </c:pt>
                <c:pt idx="1830">
                  <c:v>18.3</c:v>
                </c:pt>
                <c:pt idx="1831">
                  <c:v>18.3</c:v>
                </c:pt>
                <c:pt idx="1832">
                  <c:v>18.3</c:v>
                </c:pt>
                <c:pt idx="1833">
                  <c:v>18.3</c:v>
                </c:pt>
                <c:pt idx="1834">
                  <c:v>18.3</c:v>
                </c:pt>
                <c:pt idx="1835">
                  <c:v>18.399999999999999</c:v>
                </c:pt>
                <c:pt idx="1836">
                  <c:v>18.399999999999999</c:v>
                </c:pt>
                <c:pt idx="1837">
                  <c:v>18.399999999999999</c:v>
                </c:pt>
                <c:pt idx="1838">
                  <c:v>18.399999999999999</c:v>
                </c:pt>
                <c:pt idx="1839">
                  <c:v>18.399999999999999</c:v>
                </c:pt>
                <c:pt idx="1840">
                  <c:v>18.399999999999999</c:v>
                </c:pt>
                <c:pt idx="1841">
                  <c:v>18.399999999999999</c:v>
                </c:pt>
                <c:pt idx="1842">
                  <c:v>18.399999999999999</c:v>
                </c:pt>
                <c:pt idx="1843">
                  <c:v>18.399999999999999</c:v>
                </c:pt>
                <c:pt idx="1844">
                  <c:v>18.399999999999999</c:v>
                </c:pt>
                <c:pt idx="1845">
                  <c:v>18.5</c:v>
                </c:pt>
                <c:pt idx="1846">
                  <c:v>18.5</c:v>
                </c:pt>
                <c:pt idx="1847">
                  <c:v>18.5</c:v>
                </c:pt>
                <c:pt idx="1848">
                  <c:v>18.5</c:v>
                </c:pt>
                <c:pt idx="1849">
                  <c:v>18.5</c:v>
                </c:pt>
                <c:pt idx="1850">
                  <c:v>18.5</c:v>
                </c:pt>
                <c:pt idx="1851">
                  <c:v>18.5</c:v>
                </c:pt>
                <c:pt idx="1852">
                  <c:v>18.5</c:v>
                </c:pt>
                <c:pt idx="1853">
                  <c:v>18.5</c:v>
                </c:pt>
                <c:pt idx="1854">
                  <c:v>18.5</c:v>
                </c:pt>
                <c:pt idx="1855">
                  <c:v>18.600000000000001</c:v>
                </c:pt>
                <c:pt idx="1856">
                  <c:v>18.600000000000001</c:v>
                </c:pt>
                <c:pt idx="1857">
                  <c:v>18.600000000000001</c:v>
                </c:pt>
                <c:pt idx="1858">
                  <c:v>18.600000000000001</c:v>
                </c:pt>
                <c:pt idx="1859">
                  <c:v>18.600000000000001</c:v>
                </c:pt>
                <c:pt idx="1860">
                  <c:v>18.600000000000001</c:v>
                </c:pt>
                <c:pt idx="1861">
                  <c:v>18.600000000000001</c:v>
                </c:pt>
                <c:pt idx="1862">
                  <c:v>18.600000000000001</c:v>
                </c:pt>
                <c:pt idx="1863">
                  <c:v>18.600000000000001</c:v>
                </c:pt>
                <c:pt idx="1864">
                  <c:v>18.600000000000001</c:v>
                </c:pt>
                <c:pt idx="1865">
                  <c:v>18.7</c:v>
                </c:pt>
                <c:pt idx="1866">
                  <c:v>18.7</c:v>
                </c:pt>
                <c:pt idx="1867">
                  <c:v>18.7</c:v>
                </c:pt>
                <c:pt idx="1868">
                  <c:v>18.7</c:v>
                </c:pt>
                <c:pt idx="1869">
                  <c:v>18.7</c:v>
                </c:pt>
                <c:pt idx="1870">
                  <c:v>18.7</c:v>
                </c:pt>
                <c:pt idx="1871">
                  <c:v>18.7</c:v>
                </c:pt>
                <c:pt idx="1872">
                  <c:v>18.7</c:v>
                </c:pt>
                <c:pt idx="1873">
                  <c:v>18.7</c:v>
                </c:pt>
                <c:pt idx="1874">
                  <c:v>18.7</c:v>
                </c:pt>
                <c:pt idx="1875">
                  <c:v>18.8</c:v>
                </c:pt>
                <c:pt idx="1876">
                  <c:v>18.8</c:v>
                </c:pt>
                <c:pt idx="1877">
                  <c:v>18.8</c:v>
                </c:pt>
                <c:pt idx="1878">
                  <c:v>18.8</c:v>
                </c:pt>
                <c:pt idx="1879">
                  <c:v>18.8</c:v>
                </c:pt>
                <c:pt idx="1880">
                  <c:v>18.8</c:v>
                </c:pt>
                <c:pt idx="1881">
                  <c:v>18.8</c:v>
                </c:pt>
                <c:pt idx="1882">
                  <c:v>18.8</c:v>
                </c:pt>
                <c:pt idx="1883">
                  <c:v>18.8</c:v>
                </c:pt>
                <c:pt idx="1884">
                  <c:v>18.8</c:v>
                </c:pt>
                <c:pt idx="1885">
                  <c:v>18.899999999999999</c:v>
                </c:pt>
                <c:pt idx="1886">
                  <c:v>18.899999999999999</c:v>
                </c:pt>
                <c:pt idx="1887">
                  <c:v>18.899999999999999</c:v>
                </c:pt>
                <c:pt idx="1888">
                  <c:v>18.899999999999999</c:v>
                </c:pt>
                <c:pt idx="1889">
                  <c:v>18.899999999999999</c:v>
                </c:pt>
                <c:pt idx="1890">
                  <c:v>18.899999999999999</c:v>
                </c:pt>
                <c:pt idx="1891">
                  <c:v>18.899999999999999</c:v>
                </c:pt>
                <c:pt idx="1892">
                  <c:v>18.899999999999999</c:v>
                </c:pt>
                <c:pt idx="1893">
                  <c:v>18.899999999999999</c:v>
                </c:pt>
                <c:pt idx="1894">
                  <c:v>18.899999999999999</c:v>
                </c:pt>
                <c:pt idx="1895">
                  <c:v>19</c:v>
                </c:pt>
                <c:pt idx="1896">
                  <c:v>19</c:v>
                </c:pt>
                <c:pt idx="1897">
                  <c:v>19</c:v>
                </c:pt>
                <c:pt idx="1898">
                  <c:v>19</c:v>
                </c:pt>
                <c:pt idx="1899">
                  <c:v>19</c:v>
                </c:pt>
                <c:pt idx="1900">
                  <c:v>19</c:v>
                </c:pt>
                <c:pt idx="1901">
                  <c:v>19</c:v>
                </c:pt>
                <c:pt idx="1902">
                  <c:v>19</c:v>
                </c:pt>
                <c:pt idx="1903">
                  <c:v>19</c:v>
                </c:pt>
                <c:pt idx="1904">
                  <c:v>19</c:v>
                </c:pt>
                <c:pt idx="1905">
                  <c:v>19.100000000000001</c:v>
                </c:pt>
                <c:pt idx="1906">
                  <c:v>19.100000000000001</c:v>
                </c:pt>
                <c:pt idx="1907">
                  <c:v>19.100000000000001</c:v>
                </c:pt>
                <c:pt idx="1908">
                  <c:v>19.100000000000001</c:v>
                </c:pt>
                <c:pt idx="1909">
                  <c:v>19.100000000000001</c:v>
                </c:pt>
                <c:pt idx="1910">
                  <c:v>19.100000000000001</c:v>
                </c:pt>
                <c:pt idx="1911">
                  <c:v>19.100000000000001</c:v>
                </c:pt>
                <c:pt idx="1912">
                  <c:v>19.100000000000001</c:v>
                </c:pt>
                <c:pt idx="1913">
                  <c:v>19.100000000000001</c:v>
                </c:pt>
                <c:pt idx="1914">
                  <c:v>19.100000000000001</c:v>
                </c:pt>
                <c:pt idx="1915">
                  <c:v>19.2</c:v>
                </c:pt>
                <c:pt idx="1916">
                  <c:v>19.2</c:v>
                </c:pt>
                <c:pt idx="1917">
                  <c:v>19.2</c:v>
                </c:pt>
                <c:pt idx="1918">
                  <c:v>19.2</c:v>
                </c:pt>
                <c:pt idx="1919">
                  <c:v>19.2</c:v>
                </c:pt>
                <c:pt idx="1920">
                  <c:v>19.2</c:v>
                </c:pt>
                <c:pt idx="1921">
                  <c:v>19.2</c:v>
                </c:pt>
                <c:pt idx="1922">
                  <c:v>19.2</c:v>
                </c:pt>
                <c:pt idx="1923">
                  <c:v>19.2</c:v>
                </c:pt>
                <c:pt idx="1924">
                  <c:v>19.2</c:v>
                </c:pt>
                <c:pt idx="1925">
                  <c:v>19.3</c:v>
                </c:pt>
                <c:pt idx="1926">
                  <c:v>19.3</c:v>
                </c:pt>
                <c:pt idx="1927">
                  <c:v>19.3</c:v>
                </c:pt>
                <c:pt idx="1928">
                  <c:v>19.3</c:v>
                </c:pt>
                <c:pt idx="1929">
                  <c:v>19.3</c:v>
                </c:pt>
                <c:pt idx="1930">
                  <c:v>19.3</c:v>
                </c:pt>
                <c:pt idx="1931">
                  <c:v>19.3</c:v>
                </c:pt>
                <c:pt idx="1932">
                  <c:v>19.3</c:v>
                </c:pt>
                <c:pt idx="1933">
                  <c:v>19.3</c:v>
                </c:pt>
                <c:pt idx="1934">
                  <c:v>19.3</c:v>
                </c:pt>
                <c:pt idx="1935">
                  <c:v>19.399999999999999</c:v>
                </c:pt>
                <c:pt idx="1936">
                  <c:v>19.399999999999999</c:v>
                </c:pt>
                <c:pt idx="1937">
                  <c:v>19.399999999999999</c:v>
                </c:pt>
                <c:pt idx="1938">
                  <c:v>19.399999999999999</c:v>
                </c:pt>
                <c:pt idx="1939">
                  <c:v>19.399999999999999</c:v>
                </c:pt>
                <c:pt idx="1940">
                  <c:v>19.399999999999999</c:v>
                </c:pt>
                <c:pt idx="1941">
                  <c:v>19.399999999999999</c:v>
                </c:pt>
                <c:pt idx="1942">
                  <c:v>19.399999999999999</c:v>
                </c:pt>
                <c:pt idx="1943">
                  <c:v>19.399999999999999</c:v>
                </c:pt>
                <c:pt idx="1944">
                  <c:v>19.399999999999999</c:v>
                </c:pt>
                <c:pt idx="1945">
                  <c:v>19.5</c:v>
                </c:pt>
                <c:pt idx="1946">
                  <c:v>19.5</c:v>
                </c:pt>
                <c:pt idx="1947">
                  <c:v>19.5</c:v>
                </c:pt>
                <c:pt idx="1948">
                  <c:v>19.5</c:v>
                </c:pt>
                <c:pt idx="1949">
                  <c:v>19.5</c:v>
                </c:pt>
                <c:pt idx="1950">
                  <c:v>19.5</c:v>
                </c:pt>
                <c:pt idx="1951">
                  <c:v>19.5</c:v>
                </c:pt>
                <c:pt idx="1952">
                  <c:v>19.5</c:v>
                </c:pt>
                <c:pt idx="1953">
                  <c:v>19.5</c:v>
                </c:pt>
                <c:pt idx="1954">
                  <c:v>19.5</c:v>
                </c:pt>
                <c:pt idx="1955">
                  <c:v>19.600000000000001</c:v>
                </c:pt>
                <c:pt idx="1956">
                  <c:v>19.600000000000001</c:v>
                </c:pt>
                <c:pt idx="1957">
                  <c:v>19.600000000000001</c:v>
                </c:pt>
                <c:pt idx="1958">
                  <c:v>19.600000000000001</c:v>
                </c:pt>
                <c:pt idx="1959">
                  <c:v>19.600000000000001</c:v>
                </c:pt>
                <c:pt idx="1960">
                  <c:v>19.600000000000001</c:v>
                </c:pt>
                <c:pt idx="1961">
                  <c:v>19.600000000000001</c:v>
                </c:pt>
                <c:pt idx="1962">
                  <c:v>19.600000000000001</c:v>
                </c:pt>
                <c:pt idx="1963">
                  <c:v>19.600000000000001</c:v>
                </c:pt>
                <c:pt idx="1964">
                  <c:v>19.600000000000001</c:v>
                </c:pt>
                <c:pt idx="1965">
                  <c:v>19.7</c:v>
                </c:pt>
                <c:pt idx="1966">
                  <c:v>19.7</c:v>
                </c:pt>
                <c:pt idx="1967">
                  <c:v>19.7</c:v>
                </c:pt>
                <c:pt idx="1968">
                  <c:v>19.7</c:v>
                </c:pt>
                <c:pt idx="1969">
                  <c:v>19.7</c:v>
                </c:pt>
                <c:pt idx="1970">
                  <c:v>19.7</c:v>
                </c:pt>
                <c:pt idx="1971">
                  <c:v>19.7</c:v>
                </c:pt>
                <c:pt idx="1972">
                  <c:v>19.7</c:v>
                </c:pt>
                <c:pt idx="1973">
                  <c:v>19.7</c:v>
                </c:pt>
                <c:pt idx="1974">
                  <c:v>19.7</c:v>
                </c:pt>
                <c:pt idx="1975">
                  <c:v>19.8</c:v>
                </c:pt>
                <c:pt idx="1976">
                  <c:v>19.8</c:v>
                </c:pt>
                <c:pt idx="1977">
                  <c:v>19.8</c:v>
                </c:pt>
                <c:pt idx="1978">
                  <c:v>19.8</c:v>
                </c:pt>
                <c:pt idx="1979">
                  <c:v>19.8</c:v>
                </c:pt>
                <c:pt idx="1980">
                  <c:v>19.8</c:v>
                </c:pt>
                <c:pt idx="1981">
                  <c:v>19.8</c:v>
                </c:pt>
                <c:pt idx="1982">
                  <c:v>19.8</c:v>
                </c:pt>
                <c:pt idx="1983">
                  <c:v>19.8</c:v>
                </c:pt>
                <c:pt idx="1984">
                  <c:v>19.8</c:v>
                </c:pt>
                <c:pt idx="1985">
                  <c:v>19.899999999999999</c:v>
                </c:pt>
                <c:pt idx="1986">
                  <c:v>19.899999999999999</c:v>
                </c:pt>
                <c:pt idx="1987">
                  <c:v>19.899999999999999</c:v>
                </c:pt>
                <c:pt idx="1988">
                  <c:v>19.899999999999999</c:v>
                </c:pt>
                <c:pt idx="1989">
                  <c:v>19.899999999999999</c:v>
                </c:pt>
                <c:pt idx="1990">
                  <c:v>19.899999999999999</c:v>
                </c:pt>
                <c:pt idx="1991">
                  <c:v>19.899999999999999</c:v>
                </c:pt>
                <c:pt idx="1992">
                  <c:v>19.899999999999999</c:v>
                </c:pt>
                <c:pt idx="1993">
                  <c:v>19.899999999999999</c:v>
                </c:pt>
                <c:pt idx="1994">
                  <c:v>19.899999999999999</c:v>
                </c:pt>
                <c:pt idx="1995">
                  <c:v>20</c:v>
                </c:pt>
                <c:pt idx="1996">
                  <c:v>20</c:v>
                </c:pt>
                <c:pt idx="1997">
                  <c:v>20</c:v>
                </c:pt>
                <c:pt idx="1998">
                  <c:v>20</c:v>
                </c:pt>
                <c:pt idx="1999">
                  <c:v>20</c:v>
                </c:pt>
              </c:numCache>
            </c:numRef>
          </c:xVal>
          <c:yVal>
            <c:numRef>
              <c:f>spinout!$C$1:$C$2000</c:f>
              <c:numCache>
                <c:formatCode>0.00E+00</c:formatCode>
                <c:ptCount val="2000"/>
                <c:pt idx="0">
                  <c:v>1</c:v>
                </c:pt>
                <c:pt idx="1">
                  <c:v>1.4999999999999999E-2</c:v>
                </c:pt>
                <c:pt idx="2">
                  <c:v>7.7299999999999999E-3</c:v>
                </c:pt>
                <c:pt idx="3">
                  <c:v>5.28E-3</c:v>
                </c:pt>
                <c:pt idx="4">
                  <c:v>4.0400000000000002E-3</c:v>
                </c:pt>
                <c:pt idx="5">
                  <c:v>3.3E-3</c:v>
                </c:pt>
                <c:pt idx="6">
                  <c:v>2.81E-3</c:v>
                </c:pt>
                <c:pt idx="7">
                  <c:v>2.4599999999999999E-3</c:v>
                </c:pt>
                <c:pt idx="8">
                  <c:v>2.1900000000000001E-3</c:v>
                </c:pt>
                <c:pt idx="9">
                  <c:v>1.99E-3</c:v>
                </c:pt>
                <c:pt idx="10">
                  <c:v>1.82E-3</c:v>
                </c:pt>
                <c:pt idx="11">
                  <c:v>1.6900000000000001E-3</c:v>
                </c:pt>
                <c:pt idx="12">
                  <c:v>1.58E-3</c:v>
                </c:pt>
                <c:pt idx="13">
                  <c:v>1.49E-3</c:v>
                </c:pt>
                <c:pt idx="14">
                  <c:v>1.41E-3</c:v>
                </c:pt>
                <c:pt idx="15">
                  <c:v>1.34E-3</c:v>
                </c:pt>
                <c:pt idx="16">
                  <c:v>1.2800000000000001E-3</c:v>
                </c:pt>
                <c:pt idx="17">
                  <c:v>1.23E-3</c:v>
                </c:pt>
                <c:pt idx="18">
                  <c:v>1.1800000000000001E-3</c:v>
                </c:pt>
                <c:pt idx="19">
                  <c:v>1.14E-3</c:v>
                </c:pt>
                <c:pt idx="20">
                  <c:v>1.1000000000000001E-3</c:v>
                </c:pt>
                <c:pt idx="21">
                  <c:v>1.07E-3</c:v>
                </c:pt>
                <c:pt idx="22">
                  <c:v>1.0399999999999999E-3</c:v>
                </c:pt>
                <c:pt idx="23">
                  <c:v>1.01E-3</c:v>
                </c:pt>
                <c:pt idx="24">
                  <c:v>9.8400000000000007E-4</c:v>
                </c:pt>
                <c:pt idx="25">
                  <c:v>9.6100000000000005E-4</c:v>
                </c:pt>
                <c:pt idx="26">
                  <c:v>9.3999999999999997E-4</c:v>
                </c:pt>
                <c:pt idx="27">
                  <c:v>9.2100000000000005E-4</c:v>
                </c:pt>
                <c:pt idx="28">
                  <c:v>9.0300000000000005E-4</c:v>
                </c:pt>
                <c:pt idx="29">
                  <c:v>8.8699999999999998E-4</c:v>
                </c:pt>
                <c:pt idx="30">
                  <c:v>8.7100000000000003E-4</c:v>
                </c:pt>
                <c:pt idx="31">
                  <c:v>8.5700000000000001E-4</c:v>
                </c:pt>
                <c:pt idx="32">
                  <c:v>8.4400000000000002E-4</c:v>
                </c:pt>
                <c:pt idx="33">
                  <c:v>8.3199999999999995E-4</c:v>
                </c:pt>
                <c:pt idx="34">
                  <c:v>8.2100000000000001E-4</c:v>
                </c:pt>
                <c:pt idx="35">
                  <c:v>8.0999999999999996E-4</c:v>
                </c:pt>
                <c:pt idx="36">
                  <c:v>8.0000000000000004E-4</c:v>
                </c:pt>
                <c:pt idx="37">
                  <c:v>7.9100000000000004E-4</c:v>
                </c:pt>
                <c:pt idx="38">
                  <c:v>7.8200000000000003E-4</c:v>
                </c:pt>
                <c:pt idx="39">
                  <c:v>7.7399999999999995E-4</c:v>
                </c:pt>
                <c:pt idx="40">
                  <c:v>7.6599999999999997E-4</c:v>
                </c:pt>
                <c:pt idx="41">
                  <c:v>7.5900000000000002E-4</c:v>
                </c:pt>
                <c:pt idx="42">
                  <c:v>7.5199999999999996E-4</c:v>
                </c:pt>
                <c:pt idx="43">
                  <c:v>7.4600000000000003E-4</c:v>
                </c:pt>
                <c:pt idx="44">
                  <c:v>7.3999999999999999E-4</c:v>
                </c:pt>
                <c:pt idx="45">
                  <c:v>7.3399999999999995E-4</c:v>
                </c:pt>
                <c:pt idx="46">
                  <c:v>7.2900000000000005E-4</c:v>
                </c:pt>
                <c:pt idx="47">
                  <c:v>7.2400000000000003E-4</c:v>
                </c:pt>
                <c:pt idx="48">
                  <c:v>7.1900000000000002E-4</c:v>
                </c:pt>
                <c:pt idx="49">
                  <c:v>7.1400000000000001E-4</c:v>
                </c:pt>
                <c:pt idx="50">
                  <c:v>7.1000000000000002E-4</c:v>
                </c:pt>
                <c:pt idx="51">
                  <c:v>7.0600000000000003E-4</c:v>
                </c:pt>
                <c:pt idx="52">
                  <c:v>7.0200000000000004E-4</c:v>
                </c:pt>
                <c:pt idx="53">
                  <c:v>6.9800000000000005E-4</c:v>
                </c:pt>
                <c:pt idx="54">
                  <c:v>6.9499999999999998E-4</c:v>
                </c:pt>
                <c:pt idx="55">
                  <c:v>6.9099999999999999E-4</c:v>
                </c:pt>
                <c:pt idx="56">
                  <c:v>6.8800000000000003E-4</c:v>
                </c:pt>
                <c:pt idx="57">
                  <c:v>6.8499999999999995E-4</c:v>
                </c:pt>
                <c:pt idx="58">
                  <c:v>6.8199999999999999E-4</c:v>
                </c:pt>
                <c:pt idx="59">
                  <c:v>6.8000000000000005E-4</c:v>
                </c:pt>
                <c:pt idx="60">
                  <c:v>6.7699999999999998E-4</c:v>
                </c:pt>
                <c:pt idx="61">
                  <c:v>6.7400000000000001E-4</c:v>
                </c:pt>
                <c:pt idx="62">
                  <c:v>6.7199999999999996E-4</c:v>
                </c:pt>
                <c:pt idx="63">
                  <c:v>6.7000000000000002E-4</c:v>
                </c:pt>
                <c:pt idx="64">
                  <c:v>6.6799999999999997E-4</c:v>
                </c:pt>
                <c:pt idx="65">
                  <c:v>6.6600000000000003E-4</c:v>
                </c:pt>
                <c:pt idx="66">
                  <c:v>6.6399999999999999E-4</c:v>
                </c:pt>
                <c:pt idx="67">
                  <c:v>6.6200000000000005E-4</c:v>
                </c:pt>
                <c:pt idx="68">
                  <c:v>6.6E-4</c:v>
                </c:pt>
                <c:pt idx="69">
                  <c:v>6.5799999999999995E-4</c:v>
                </c:pt>
                <c:pt idx="70">
                  <c:v>6.5700000000000003E-4</c:v>
                </c:pt>
                <c:pt idx="71">
                  <c:v>6.5499999999999998E-4</c:v>
                </c:pt>
                <c:pt idx="72">
                  <c:v>6.5399999999999996E-4</c:v>
                </c:pt>
                <c:pt idx="73">
                  <c:v>6.5200000000000002E-4</c:v>
                </c:pt>
                <c:pt idx="74">
                  <c:v>6.5099999999999999E-4</c:v>
                </c:pt>
                <c:pt idx="75">
                  <c:v>6.4999999999999997E-4</c:v>
                </c:pt>
                <c:pt idx="76">
                  <c:v>6.4899999999999995E-4</c:v>
                </c:pt>
                <c:pt idx="77">
                  <c:v>6.4700000000000001E-4</c:v>
                </c:pt>
                <c:pt idx="78">
                  <c:v>6.4599999999999998E-4</c:v>
                </c:pt>
                <c:pt idx="79">
                  <c:v>6.4499999999999996E-4</c:v>
                </c:pt>
                <c:pt idx="80">
                  <c:v>6.4400000000000004E-4</c:v>
                </c:pt>
                <c:pt idx="81">
                  <c:v>6.4300000000000002E-4</c:v>
                </c:pt>
                <c:pt idx="82">
                  <c:v>6.4199999999999999E-4</c:v>
                </c:pt>
                <c:pt idx="83">
                  <c:v>6.4099999999999997E-4</c:v>
                </c:pt>
                <c:pt idx="84">
                  <c:v>6.4099999999999997E-4</c:v>
                </c:pt>
                <c:pt idx="85">
                  <c:v>6.4000000000000005E-4</c:v>
                </c:pt>
                <c:pt idx="86">
                  <c:v>6.3900000000000003E-4</c:v>
                </c:pt>
                <c:pt idx="87">
                  <c:v>6.38E-4</c:v>
                </c:pt>
                <c:pt idx="88">
                  <c:v>6.3699999999999998E-4</c:v>
                </c:pt>
                <c:pt idx="89">
                  <c:v>6.3699999999999998E-4</c:v>
                </c:pt>
                <c:pt idx="90">
                  <c:v>6.3599999999999996E-4</c:v>
                </c:pt>
                <c:pt idx="91">
                  <c:v>6.3500000000000004E-4</c:v>
                </c:pt>
                <c:pt idx="92">
                  <c:v>6.3500000000000004E-4</c:v>
                </c:pt>
                <c:pt idx="93">
                  <c:v>6.3400000000000001E-4</c:v>
                </c:pt>
                <c:pt idx="94">
                  <c:v>6.3400000000000001E-4</c:v>
                </c:pt>
                <c:pt idx="95">
                  <c:v>6.3299999999999999E-4</c:v>
                </c:pt>
                <c:pt idx="96">
                  <c:v>6.3299999999999999E-4</c:v>
                </c:pt>
                <c:pt idx="97">
                  <c:v>6.3199999999999997E-4</c:v>
                </c:pt>
                <c:pt idx="98">
                  <c:v>6.3199999999999997E-4</c:v>
                </c:pt>
                <c:pt idx="99">
                  <c:v>6.3100000000000005E-4</c:v>
                </c:pt>
                <c:pt idx="100">
                  <c:v>6.3100000000000005E-4</c:v>
                </c:pt>
                <c:pt idx="101">
                  <c:v>6.3000000000000003E-4</c:v>
                </c:pt>
                <c:pt idx="102">
                  <c:v>6.3000000000000003E-4</c:v>
                </c:pt>
                <c:pt idx="103">
                  <c:v>6.3000000000000003E-4</c:v>
                </c:pt>
                <c:pt idx="104">
                  <c:v>6.29E-4</c:v>
                </c:pt>
                <c:pt idx="105">
                  <c:v>6.29E-4</c:v>
                </c:pt>
                <c:pt idx="106">
                  <c:v>6.29E-4</c:v>
                </c:pt>
                <c:pt idx="107">
                  <c:v>6.2799999999999998E-4</c:v>
                </c:pt>
                <c:pt idx="108">
                  <c:v>6.2799999999999998E-4</c:v>
                </c:pt>
                <c:pt idx="109">
                  <c:v>6.2799999999999998E-4</c:v>
                </c:pt>
                <c:pt idx="110">
                  <c:v>6.2699999999999995E-4</c:v>
                </c:pt>
                <c:pt idx="111">
                  <c:v>6.2699999999999995E-4</c:v>
                </c:pt>
                <c:pt idx="112">
                  <c:v>6.2699999999999995E-4</c:v>
                </c:pt>
                <c:pt idx="113">
                  <c:v>6.2699999999999995E-4</c:v>
                </c:pt>
                <c:pt idx="114">
                  <c:v>6.2600000000000004E-4</c:v>
                </c:pt>
                <c:pt idx="115">
                  <c:v>6.2600000000000004E-4</c:v>
                </c:pt>
                <c:pt idx="116">
                  <c:v>6.2600000000000004E-4</c:v>
                </c:pt>
                <c:pt idx="117">
                  <c:v>6.2600000000000004E-4</c:v>
                </c:pt>
                <c:pt idx="118">
                  <c:v>6.2600000000000004E-4</c:v>
                </c:pt>
                <c:pt idx="119">
                  <c:v>6.2500000000000001E-4</c:v>
                </c:pt>
                <c:pt idx="120">
                  <c:v>6.2500000000000001E-4</c:v>
                </c:pt>
                <c:pt idx="121">
                  <c:v>6.2500000000000001E-4</c:v>
                </c:pt>
                <c:pt idx="122">
                  <c:v>6.2500000000000001E-4</c:v>
                </c:pt>
                <c:pt idx="123">
                  <c:v>6.2500000000000001E-4</c:v>
                </c:pt>
                <c:pt idx="124">
                  <c:v>6.2500000000000001E-4</c:v>
                </c:pt>
                <c:pt idx="125">
                  <c:v>6.2399999999999999E-4</c:v>
                </c:pt>
                <c:pt idx="126">
                  <c:v>6.2399999999999999E-4</c:v>
                </c:pt>
                <c:pt idx="127">
                  <c:v>6.2399999999999999E-4</c:v>
                </c:pt>
                <c:pt idx="128">
                  <c:v>6.2399999999999999E-4</c:v>
                </c:pt>
                <c:pt idx="129">
                  <c:v>6.2399999999999999E-4</c:v>
                </c:pt>
                <c:pt idx="130">
                  <c:v>6.2399999999999999E-4</c:v>
                </c:pt>
                <c:pt idx="131">
                  <c:v>6.2399999999999999E-4</c:v>
                </c:pt>
                <c:pt idx="132">
                  <c:v>6.2399999999999999E-4</c:v>
                </c:pt>
                <c:pt idx="133">
                  <c:v>6.2299999999999996E-4</c:v>
                </c:pt>
                <c:pt idx="134">
                  <c:v>6.2299999999999996E-4</c:v>
                </c:pt>
                <c:pt idx="135">
                  <c:v>6.2299999999999996E-4</c:v>
                </c:pt>
                <c:pt idx="136">
                  <c:v>6.2299999999999996E-4</c:v>
                </c:pt>
                <c:pt idx="137">
                  <c:v>6.2299999999999996E-4</c:v>
                </c:pt>
                <c:pt idx="138">
                  <c:v>6.2299999999999996E-4</c:v>
                </c:pt>
                <c:pt idx="139">
                  <c:v>6.2299999999999996E-4</c:v>
                </c:pt>
                <c:pt idx="140">
                  <c:v>6.2299999999999996E-4</c:v>
                </c:pt>
                <c:pt idx="141">
                  <c:v>6.2299999999999996E-4</c:v>
                </c:pt>
                <c:pt idx="142">
                  <c:v>6.2299999999999996E-4</c:v>
                </c:pt>
                <c:pt idx="143">
                  <c:v>6.2299999999999996E-4</c:v>
                </c:pt>
                <c:pt idx="144">
                  <c:v>6.2299999999999996E-4</c:v>
                </c:pt>
                <c:pt idx="145">
                  <c:v>6.2299999999999996E-4</c:v>
                </c:pt>
                <c:pt idx="146">
                  <c:v>6.2200000000000005E-4</c:v>
                </c:pt>
                <c:pt idx="147">
                  <c:v>6.2200000000000005E-4</c:v>
                </c:pt>
                <c:pt idx="148">
                  <c:v>6.2200000000000005E-4</c:v>
                </c:pt>
                <c:pt idx="149">
                  <c:v>6.2200000000000005E-4</c:v>
                </c:pt>
                <c:pt idx="150">
                  <c:v>6.2200000000000005E-4</c:v>
                </c:pt>
                <c:pt idx="151">
                  <c:v>6.2200000000000005E-4</c:v>
                </c:pt>
                <c:pt idx="152">
                  <c:v>6.2200000000000005E-4</c:v>
                </c:pt>
                <c:pt idx="153">
                  <c:v>6.2200000000000005E-4</c:v>
                </c:pt>
                <c:pt idx="154">
                  <c:v>6.2200000000000005E-4</c:v>
                </c:pt>
                <c:pt idx="155">
                  <c:v>6.2200000000000005E-4</c:v>
                </c:pt>
                <c:pt idx="156">
                  <c:v>6.2200000000000005E-4</c:v>
                </c:pt>
                <c:pt idx="157">
                  <c:v>6.2200000000000005E-4</c:v>
                </c:pt>
                <c:pt idx="158">
                  <c:v>6.2200000000000005E-4</c:v>
                </c:pt>
                <c:pt idx="159">
                  <c:v>6.2200000000000005E-4</c:v>
                </c:pt>
                <c:pt idx="160">
                  <c:v>6.2200000000000005E-4</c:v>
                </c:pt>
                <c:pt idx="161">
                  <c:v>6.2200000000000005E-4</c:v>
                </c:pt>
                <c:pt idx="162">
                  <c:v>6.2200000000000005E-4</c:v>
                </c:pt>
                <c:pt idx="163">
                  <c:v>6.2200000000000005E-4</c:v>
                </c:pt>
                <c:pt idx="164">
                  <c:v>6.2200000000000005E-4</c:v>
                </c:pt>
                <c:pt idx="165">
                  <c:v>6.2200000000000005E-4</c:v>
                </c:pt>
                <c:pt idx="166">
                  <c:v>6.2200000000000005E-4</c:v>
                </c:pt>
                <c:pt idx="167">
                  <c:v>6.2200000000000005E-4</c:v>
                </c:pt>
                <c:pt idx="168">
                  <c:v>6.2200000000000005E-4</c:v>
                </c:pt>
                <c:pt idx="169">
                  <c:v>6.2200000000000005E-4</c:v>
                </c:pt>
                <c:pt idx="170">
                  <c:v>6.2200000000000005E-4</c:v>
                </c:pt>
                <c:pt idx="171">
                  <c:v>6.2200000000000005E-4</c:v>
                </c:pt>
                <c:pt idx="172">
                  <c:v>6.2100000000000002E-4</c:v>
                </c:pt>
                <c:pt idx="173">
                  <c:v>6.2100000000000002E-4</c:v>
                </c:pt>
                <c:pt idx="174">
                  <c:v>6.2100000000000002E-4</c:v>
                </c:pt>
                <c:pt idx="175">
                  <c:v>6.2100000000000002E-4</c:v>
                </c:pt>
                <c:pt idx="176">
                  <c:v>6.2100000000000002E-4</c:v>
                </c:pt>
                <c:pt idx="177">
                  <c:v>6.2100000000000002E-4</c:v>
                </c:pt>
                <c:pt idx="178">
                  <c:v>6.2100000000000002E-4</c:v>
                </c:pt>
                <c:pt idx="179">
                  <c:v>6.2100000000000002E-4</c:v>
                </c:pt>
                <c:pt idx="180">
                  <c:v>6.2100000000000002E-4</c:v>
                </c:pt>
                <c:pt idx="181">
                  <c:v>6.2100000000000002E-4</c:v>
                </c:pt>
                <c:pt idx="182">
                  <c:v>6.2100000000000002E-4</c:v>
                </c:pt>
                <c:pt idx="183">
                  <c:v>6.2100000000000002E-4</c:v>
                </c:pt>
                <c:pt idx="184">
                  <c:v>6.2100000000000002E-4</c:v>
                </c:pt>
                <c:pt idx="185">
                  <c:v>6.2100000000000002E-4</c:v>
                </c:pt>
                <c:pt idx="186">
                  <c:v>6.2100000000000002E-4</c:v>
                </c:pt>
                <c:pt idx="187">
                  <c:v>6.2100000000000002E-4</c:v>
                </c:pt>
                <c:pt idx="188">
                  <c:v>6.2100000000000002E-4</c:v>
                </c:pt>
                <c:pt idx="189">
                  <c:v>6.2100000000000002E-4</c:v>
                </c:pt>
                <c:pt idx="190">
                  <c:v>6.2100000000000002E-4</c:v>
                </c:pt>
                <c:pt idx="191">
                  <c:v>6.2100000000000002E-4</c:v>
                </c:pt>
                <c:pt idx="192">
                  <c:v>6.2100000000000002E-4</c:v>
                </c:pt>
                <c:pt idx="193">
                  <c:v>6.2100000000000002E-4</c:v>
                </c:pt>
                <c:pt idx="194">
                  <c:v>6.2100000000000002E-4</c:v>
                </c:pt>
                <c:pt idx="195">
                  <c:v>6.2100000000000002E-4</c:v>
                </c:pt>
                <c:pt idx="196">
                  <c:v>6.2100000000000002E-4</c:v>
                </c:pt>
                <c:pt idx="197">
                  <c:v>6.2100000000000002E-4</c:v>
                </c:pt>
                <c:pt idx="198">
                  <c:v>6.2100000000000002E-4</c:v>
                </c:pt>
                <c:pt idx="199">
                  <c:v>6.2100000000000002E-4</c:v>
                </c:pt>
                <c:pt idx="200">
                  <c:v>6.2100000000000002E-4</c:v>
                </c:pt>
                <c:pt idx="201">
                  <c:v>6.2100000000000002E-4</c:v>
                </c:pt>
                <c:pt idx="202">
                  <c:v>6.2100000000000002E-4</c:v>
                </c:pt>
                <c:pt idx="203">
                  <c:v>6.2100000000000002E-4</c:v>
                </c:pt>
                <c:pt idx="204">
                  <c:v>6.2100000000000002E-4</c:v>
                </c:pt>
                <c:pt idx="205">
                  <c:v>6.2100000000000002E-4</c:v>
                </c:pt>
                <c:pt idx="206">
                  <c:v>6.2100000000000002E-4</c:v>
                </c:pt>
                <c:pt idx="207">
                  <c:v>6.2100000000000002E-4</c:v>
                </c:pt>
                <c:pt idx="208">
                  <c:v>6.2100000000000002E-4</c:v>
                </c:pt>
                <c:pt idx="209">
                  <c:v>6.2100000000000002E-4</c:v>
                </c:pt>
                <c:pt idx="210">
                  <c:v>6.2100000000000002E-4</c:v>
                </c:pt>
                <c:pt idx="211">
                  <c:v>6.2100000000000002E-4</c:v>
                </c:pt>
                <c:pt idx="212">
                  <c:v>6.2100000000000002E-4</c:v>
                </c:pt>
                <c:pt idx="213">
                  <c:v>6.2100000000000002E-4</c:v>
                </c:pt>
                <c:pt idx="214">
                  <c:v>6.2100000000000002E-4</c:v>
                </c:pt>
                <c:pt idx="215">
                  <c:v>6.2100000000000002E-4</c:v>
                </c:pt>
                <c:pt idx="216">
                  <c:v>6.2100000000000002E-4</c:v>
                </c:pt>
                <c:pt idx="217">
                  <c:v>6.2100000000000002E-4</c:v>
                </c:pt>
                <c:pt idx="218">
                  <c:v>6.2100000000000002E-4</c:v>
                </c:pt>
                <c:pt idx="219">
                  <c:v>6.2100000000000002E-4</c:v>
                </c:pt>
                <c:pt idx="220">
                  <c:v>6.2100000000000002E-4</c:v>
                </c:pt>
                <c:pt idx="221">
                  <c:v>6.2100000000000002E-4</c:v>
                </c:pt>
                <c:pt idx="222">
                  <c:v>6.2100000000000002E-4</c:v>
                </c:pt>
                <c:pt idx="223">
                  <c:v>6.2100000000000002E-4</c:v>
                </c:pt>
                <c:pt idx="224">
                  <c:v>6.2100000000000002E-4</c:v>
                </c:pt>
                <c:pt idx="225">
                  <c:v>6.2100000000000002E-4</c:v>
                </c:pt>
                <c:pt idx="226">
                  <c:v>6.2100000000000002E-4</c:v>
                </c:pt>
                <c:pt idx="227">
                  <c:v>6.2100000000000002E-4</c:v>
                </c:pt>
                <c:pt idx="228">
                  <c:v>6.2100000000000002E-4</c:v>
                </c:pt>
                <c:pt idx="229">
                  <c:v>6.2100000000000002E-4</c:v>
                </c:pt>
                <c:pt idx="230">
                  <c:v>6.2100000000000002E-4</c:v>
                </c:pt>
                <c:pt idx="231">
                  <c:v>6.2100000000000002E-4</c:v>
                </c:pt>
                <c:pt idx="232">
                  <c:v>6.2100000000000002E-4</c:v>
                </c:pt>
                <c:pt idx="233">
                  <c:v>6.2100000000000002E-4</c:v>
                </c:pt>
                <c:pt idx="234">
                  <c:v>6.2100000000000002E-4</c:v>
                </c:pt>
                <c:pt idx="235">
                  <c:v>6.2100000000000002E-4</c:v>
                </c:pt>
                <c:pt idx="236">
                  <c:v>6.2100000000000002E-4</c:v>
                </c:pt>
                <c:pt idx="237">
                  <c:v>6.2100000000000002E-4</c:v>
                </c:pt>
                <c:pt idx="238">
                  <c:v>6.2100000000000002E-4</c:v>
                </c:pt>
                <c:pt idx="239">
                  <c:v>6.2100000000000002E-4</c:v>
                </c:pt>
                <c:pt idx="240">
                  <c:v>6.2100000000000002E-4</c:v>
                </c:pt>
                <c:pt idx="241">
                  <c:v>6.2100000000000002E-4</c:v>
                </c:pt>
                <c:pt idx="242">
                  <c:v>6.2100000000000002E-4</c:v>
                </c:pt>
                <c:pt idx="243">
                  <c:v>6.2100000000000002E-4</c:v>
                </c:pt>
                <c:pt idx="244">
                  <c:v>6.2100000000000002E-4</c:v>
                </c:pt>
                <c:pt idx="245">
                  <c:v>6.2100000000000002E-4</c:v>
                </c:pt>
                <c:pt idx="246">
                  <c:v>6.2100000000000002E-4</c:v>
                </c:pt>
                <c:pt idx="247">
                  <c:v>6.2100000000000002E-4</c:v>
                </c:pt>
                <c:pt idx="248">
                  <c:v>6.2100000000000002E-4</c:v>
                </c:pt>
                <c:pt idx="249">
                  <c:v>6.2100000000000002E-4</c:v>
                </c:pt>
                <c:pt idx="250">
                  <c:v>6.2100000000000002E-4</c:v>
                </c:pt>
                <c:pt idx="251">
                  <c:v>6.2100000000000002E-4</c:v>
                </c:pt>
                <c:pt idx="252">
                  <c:v>6.2100000000000002E-4</c:v>
                </c:pt>
                <c:pt idx="253">
                  <c:v>6.2100000000000002E-4</c:v>
                </c:pt>
                <c:pt idx="254">
                  <c:v>6.2100000000000002E-4</c:v>
                </c:pt>
                <c:pt idx="255">
                  <c:v>6.2100000000000002E-4</c:v>
                </c:pt>
                <c:pt idx="256">
                  <c:v>6.2100000000000002E-4</c:v>
                </c:pt>
                <c:pt idx="257">
                  <c:v>6.2100000000000002E-4</c:v>
                </c:pt>
                <c:pt idx="258">
                  <c:v>6.2100000000000002E-4</c:v>
                </c:pt>
                <c:pt idx="259">
                  <c:v>6.2100000000000002E-4</c:v>
                </c:pt>
                <c:pt idx="260">
                  <c:v>6.2100000000000002E-4</c:v>
                </c:pt>
                <c:pt idx="261">
                  <c:v>6.2100000000000002E-4</c:v>
                </c:pt>
                <c:pt idx="262">
                  <c:v>6.2100000000000002E-4</c:v>
                </c:pt>
                <c:pt idx="263">
                  <c:v>6.2100000000000002E-4</c:v>
                </c:pt>
                <c:pt idx="264">
                  <c:v>6.2100000000000002E-4</c:v>
                </c:pt>
                <c:pt idx="265">
                  <c:v>6.2100000000000002E-4</c:v>
                </c:pt>
                <c:pt idx="266">
                  <c:v>6.2100000000000002E-4</c:v>
                </c:pt>
                <c:pt idx="267">
                  <c:v>6.2100000000000002E-4</c:v>
                </c:pt>
                <c:pt idx="268">
                  <c:v>6.2100000000000002E-4</c:v>
                </c:pt>
                <c:pt idx="269">
                  <c:v>6.2100000000000002E-4</c:v>
                </c:pt>
                <c:pt idx="270">
                  <c:v>6.2100000000000002E-4</c:v>
                </c:pt>
                <c:pt idx="271">
                  <c:v>6.2100000000000002E-4</c:v>
                </c:pt>
                <c:pt idx="272">
                  <c:v>6.2100000000000002E-4</c:v>
                </c:pt>
                <c:pt idx="273">
                  <c:v>6.2100000000000002E-4</c:v>
                </c:pt>
                <c:pt idx="274">
                  <c:v>6.2100000000000002E-4</c:v>
                </c:pt>
                <c:pt idx="275">
                  <c:v>6.2100000000000002E-4</c:v>
                </c:pt>
                <c:pt idx="276">
                  <c:v>6.2100000000000002E-4</c:v>
                </c:pt>
                <c:pt idx="277">
                  <c:v>6.2100000000000002E-4</c:v>
                </c:pt>
                <c:pt idx="278">
                  <c:v>6.2100000000000002E-4</c:v>
                </c:pt>
                <c:pt idx="279">
                  <c:v>6.2100000000000002E-4</c:v>
                </c:pt>
                <c:pt idx="280">
                  <c:v>6.2100000000000002E-4</c:v>
                </c:pt>
                <c:pt idx="281">
                  <c:v>6.2100000000000002E-4</c:v>
                </c:pt>
                <c:pt idx="282">
                  <c:v>6.2100000000000002E-4</c:v>
                </c:pt>
                <c:pt idx="283">
                  <c:v>6.2100000000000002E-4</c:v>
                </c:pt>
                <c:pt idx="284">
                  <c:v>6.2100000000000002E-4</c:v>
                </c:pt>
                <c:pt idx="285">
                  <c:v>6.2100000000000002E-4</c:v>
                </c:pt>
                <c:pt idx="286">
                  <c:v>6.2100000000000002E-4</c:v>
                </c:pt>
                <c:pt idx="287">
                  <c:v>6.2100000000000002E-4</c:v>
                </c:pt>
                <c:pt idx="288">
                  <c:v>6.2100000000000002E-4</c:v>
                </c:pt>
                <c:pt idx="289">
                  <c:v>6.2100000000000002E-4</c:v>
                </c:pt>
                <c:pt idx="290">
                  <c:v>6.2100000000000002E-4</c:v>
                </c:pt>
                <c:pt idx="291">
                  <c:v>6.2100000000000002E-4</c:v>
                </c:pt>
                <c:pt idx="292">
                  <c:v>6.2100000000000002E-4</c:v>
                </c:pt>
                <c:pt idx="293">
                  <c:v>6.2100000000000002E-4</c:v>
                </c:pt>
                <c:pt idx="294">
                  <c:v>6.2100000000000002E-4</c:v>
                </c:pt>
                <c:pt idx="295">
                  <c:v>6.2100000000000002E-4</c:v>
                </c:pt>
                <c:pt idx="296">
                  <c:v>6.2100000000000002E-4</c:v>
                </c:pt>
                <c:pt idx="297">
                  <c:v>6.2100000000000002E-4</c:v>
                </c:pt>
                <c:pt idx="298">
                  <c:v>6.2100000000000002E-4</c:v>
                </c:pt>
                <c:pt idx="299">
                  <c:v>6.2100000000000002E-4</c:v>
                </c:pt>
                <c:pt idx="300">
                  <c:v>6.2100000000000002E-4</c:v>
                </c:pt>
                <c:pt idx="301">
                  <c:v>6.2100000000000002E-4</c:v>
                </c:pt>
                <c:pt idx="302">
                  <c:v>6.2100000000000002E-4</c:v>
                </c:pt>
                <c:pt idx="303">
                  <c:v>6.2100000000000002E-4</c:v>
                </c:pt>
                <c:pt idx="304">
                  <c:v>6.2100000000000002E-4</c:v>
                </c:pt>
                <c:pt idx="305">
                  <c:v>6.2100000000000002E-4</c:v>
                </c:pt>
                <c:pt idx="306">
                  <c:v>6.2100000000000002E-4</c:v>
                </c:pt>
                <c:pt idx="307">
                  <c:v>6.2100000000000002E-4</c:v>
                </c:pt>
                <c:pt idx="308">
                  <c:v>6.2100000000000002E-4</c:v>
                </c:pt>
                <c:pt idx="309">
                  <c:v>6.2100000000000002E-4</c:v>
                </c:pt>
                <c:pt idx="310">
                  <c:v>6.2100000000000002E-4</c:v>
                </c:pt>
                <c:pt idx="311">
                  <c:v>6.2100000000000002E-4</c:v>
                </c:pt>
                <c:pt idx="312">
                  <c:v>6.2100000000000002E-4</c:v>
                </c:pt>
                <c:pt idx="313">
                  <c:v>6.2100000000000002E-4</c:v>
                </c:pt>
                <c:pt idx="314">
                  <c:v>6.2100000000000002E-4</c:v>
                </c:pt>
                <c:pt idx="315">
                  <c:v>6.2100000000000002E-4</c:v>
                </c:pt>
                <c:pt idx="316">
                  <c:v>6.2100000000000002E-4</c:v>
                </c:pt>
                <c:pt idx="317">
                  <c:v>6.2100000000000002E-4</c:v>
                </c:pt>
                <c:pt idx="318">
                  <c:v>6.2100000000000002E-4</c:v>
                </c:pt>
                <c:pt idx="319">
                  <c:v>6.2100000000000002E-4</c:v>
                </c:pt>
                <c:pt idx="320">
                  <c:v>6.2100000000000002E-4</c:v>
                </c:pt>
                <c:pt idx="321">
                  <c:v>6.2100000000000002E-4</c:v>
                </c:pt>
                <c:pt idx="322">
                  <c:v>6.2100000000000002E-4</c:v>
                </c:pt>
                <c:pt idx="323">
                  <c:v>6.2100000000000002E-4</c:v>
                </c:pt>
                <c:pt idx="324">
                  <c:v>6.2100000000000002E-4</c:v>
                </c:pt>
                <c:pt idx="325">
                  <c:v>6.2100000000000002E-4</c:v>
                </c:pt>
                <c:pt idx="326">
                  <c:v>6.2100000000000002E-4</c:v>
                </c:pt>
                <c:pt idx="327">
                  <c:v>6.2100000000000002E-4</c:v>
                </c:pt>
                <c:pt idx="328">
                  <c:v>6.2100000000000002E-4</c:v>
                </c:pt>
                <c:pt idx="329">
                  <c:v>6.2100000000000002E-4</c:v>
                </c:pt>
                <c:pt idx="330">
                  <c:v>6.2100000000000002E-4</c:v>
                </c:pt>
                <c:pt idx="331">
                  <c:v>6.2100000000000002E-4</c:v>
                </c:pt>
                <c:pt idx="332">
                  <c:v>6.2100000000000002E-4</c:v>
                </c:pt>
                <c:pt idx="333">
                  <c:v>6.2100000000000002E-4</c:v>
                </c:pt>
                <c:pt idx="334">
                  <c:v>6.2100000000000002E-4</c:v>
                </c:pt>
                <c:pt idx="335">
                  <c:v>6.2100000000000002E-4</c:v>
                </c:pt>
                <c:pt idx="336">
                  <c:v>6.2100000000000002E-4</c:v>
                </c:pt>
                <c:pt idx="337">
                  <c:v>6.2100000000000002E-4</c:v>
                </c:pt>
                <c:pt idx="338">
                  <c:v>6.2100000000000002E-4</c:v>
                </c:pt>
                <c:pt idx="339">
                  <c:v>6.2100000000000002E-4</c:v>
                </c:pt>
                <c:pt idx="340">
                  <c:v>6.2100000000000002E-4</c:v>
                </c:pt>
                <c:pt idx="341">
                  <c:v>6.2100000000000002E-4</c:v>
                </c:pt>
                <c:pt idx="342">
                  <c:v>6.2100000000000002E-4</c:v>
                </c:pt>
                <c:pt idx="343">
                  <c:v>6.2100000000000002E-4</c:v>
                </c:pt>
                <c:pt idx="344">
                  <c:v>6.2100000000000002E-4</c:v>
                </c:pt>
                <c:pt idx="345">
                  <c:v>6.2100000000000002E-4</c:v>
                </c:pt>
                <c:pt idx="346">
                  <c:v>6.2100000000000002E-4</c:v>
                </c:pt>
                <c:pt idx="347">
                  <c:v>6.2100000000000002E-4</c:v>
                </c:pt>
                <c:pt idx="348">
                  <c:v>6.2100000000000002E-4</c:v>
                </c:pt>
                <c:pt idx="349">
                  <c:v>6.2100000000000002E-4</c:v>
                </c:pt>
                <c:pt idx="350">
                  <c:v>6.2100000000000002E-4</c:v>
                </c:pt>
                <c:pt idx="351">
                  <c:v>6.2100000000000002E-4</c:v>
                </c:pt>
                <c:pt idx="352">
                  <c:v>6.2100000000000002E-4</c:v>
                </c:pt>
                <c:pt idx="353">
                  <c:v>6.2100000000000002E-4</c:v>
                </c:pt>
                <c:pt idx="354">
                  <c:v>6.2100000000000002E-4</c:v>
                </c:pt>
                <c:pt idx="355">
                  <c:v>6.2100000000000002E-4</c:v>
                </c:pt>
                <c:pt idx="356">
                  <c:v>6.2100000000000002E-4</c:v>
                </c:pt>
                <c:pt idx="357">
                  <c:v>6.2100000000000002E-4</c:v>
                </c:pt>
                <c:pt idx="358">
                  <c:v>6.2100000000000002E-4</c:v>
                </c:pt>
                <c:pt idx="359">
                  <c:v>6.2100000000000002E-4</c:v>
                </c:pt>
                <c:pt idx="360">
                  <c:v>6.2100000000000002E-4</c:v>
                </c:pt>
                <c:pt idx="361">
                  <c:v>6.2100000000000002E-4</c:v>
                </c:pt>
                <c:pt idx="362">
                  <c:v>6.2100000000000002E-4</c:v>
                </c:pt>
                <c:pt idx="363">
                  <c:v>6.2100000000000002E-4</c:v>
                </c:pt>
                <c:pt idx="364">
                  <c:v>6.2100000000000002E-4</c:v>
                </c:pt>
                <c:pt idx="365">
                  <c:v>6.2100000000000002E-4</c:v>
                </c:pt>
                <c:pt idx="366">
                  <c:v>6.2100000000000002E-4</c:v>
                </c:pt>
                <c:pt idx="367">
                  <c:v>6.2100000000000002E-4</c:v>
                </c:pt>
                <c:pt idx="368">
                  <c:v>6.2100000000000002E-4</c:v>
                </c:pt>
                <c:pt idx="369">
                  <c:v>6.2100000000000002E-4</c:v>
                </c:pt>
                <c:pt idx="370">
                  <c:v>6.2100000000000002E-4</c:v>
                </c:pt>
                <c:pt idx="371">
                  <c:v>6.2100000000000002E-4</c:v>
                </c:pt>
                <c:pt idx="372">
                  <c:v>6.2100000000000002E-4</c:v>
                </c:pt>
                <c:pt idx="373">
                  <c:v>6.2100000000000002E-4</c:v>
                </c:pt>
                <c:pt idx="374">
                  <c:v>6.2100000000000002E-4</c:v>
                </c:pt>
                <c:pt idx="375">
                  <c:v>6.2100000000000002E-4</c:v>
                </c:pt>
                <c:pt idx="376">
                  <c:v>6.2100000000000002E-4</c:v>
                </c:pt>
                <c:pt idx="377">
                  <c:v>6.2100000000000002E-4</c:v>
                </c:pt>
                <c:pt idx="378">
                  <c:v>6.2100000000000002E-4</c:v>
                </c:pt>
                <c:pt idx="379">
                  <c:v>6.2100000000000002E-4</c:v>
                </c:pt>
                <c:pt idx="380">
                  <c:v>6.2100000000000002E-4</c:v>
                </c:pt>
                <c:pt idx="381">
                  <c:v>6.2100000000000002E-4</c:v>
                </c:pt>
                <c:pt idx="382">
                  <c:v>6.2100000000000002E-4</c:v>
                </c:pt>
                <c:pt idx="383">
                  <c:v>6.2100000000000002E-4</c:v>
                </c:pt>
                <c:pt idx="384">
                  <c:v>6.2100000000000002E-4</c:v>
                </c:pt>
                <c:pt idx="385">
                  <c:v>6.2100000000000002E-4</c:v>
                </c:pt>
                <c:pt idx="386">
                  <c:v>6.2100000000000002E-4</c:v>
                </c:pt>
                <c:pt idx="387">
                  <c:v>6.2100000000000002E-4</c:v>
                </c:pt>
                <c:pt idx="388">
                  <c:v>6.2100000000000002E-4</c:v>
                </c:pt>
                <c:pt idx="389">
                  <c:v>6.2100000000000002E-4</c:v>
                </c:pt>
                <c:pt idx="390">
                  <c:v>6.2100000000000002E-4</c:v>
                </c:pt>
                <c:pt idx="391">
                  <c:v>6.2100000000000002E-4</c:v>
                </c:pt>
                <c:pt idx="392">
                  <c:v>6.2100000000000002E-4</c:v>
                </c:pt>
                <c:pt idx="393">
                  <c:v>6.2100000000000002E-4</c:v>
                </c:pt>
                <c:pt idx="394">
                  <c:v>6.2100000000000002E-4</c:v>
                </c:pt>
                <c:pt idx="395">
                  <c:v>6.2100000000000002E-4</c:v>
                </c:pt>
                <c:pt idx="396">
                  <c:v>6.2100000000000002E-4</c:v>
                </c:pt>
                <c:pt idx="397">
                  <c:v>6.2100000000000002E-4</c:v>
                </c:pt>
                <c:pt idx="398">
                  <c:v>6.2100000000000002E-4</c:v>
                </c:pt>
                <c:pt idx="399">
                  <c:v>6.2100000000000002E-4</c:v>
                </c:pt>
                <c:pt idx="400">
                  <c:v>6.2100000000000002E-4</c:v>
                </c:pt>
                <c:pt idx="401">
                  <c:v>6.2100000000000002E-4</c:v>
                </c:pt>
                <c:pt idx="402">
                  <c:v>6.2100000000000002E-4</c:v>
                </c:pt>
                <c:pt idx="403">
                  <c:v>6.2100000000000002E-4</c:v>
                </c:pt>
                <c:pt idx="404">
                  <c:v>6.2100000000000002E-4</c:v>
                </c:pt>
                <c:pt idx="405">
                  <c:v>6.2100000000000002E-4</c:v>
                </c:pt>
                <c:pt idx="406">
                  <c:v>6.2100000000000002E-4</c:v>
                </c:pt>
                <c:pt idx="407">
                  <c:v>6.2100000000000002E-4</c:v>
                </c:pt>
                <c:pt idx="408">
                  <c:v>6.2100000000000002E-4</c:v>
                </c:pt>
                <c:pt idx="409">
                  <c:v>6.2100000000000002E-4</c:v>
                </c:pt>
                <c:pt idx="410">
                  <c:v>6.2100000000000002E-4</c:v>
                </c:pt>
                <c:pt idx="411">
                  <c:v>6.2100000000000002E-4</c:v>
                </c:pt>
                <c:pt idx="412">
                  <c:v>6.2100000000000002E-4</c:v>
                </c:pt>
                <c:pt idx="413">
                  <c:v>6.2100000000000002E-4</c:v>
                </c:pt>
                <c:pt idx="414">
                  <c:v>6.2100000000000002E-4</c:v>
                </c:pt>
                <c:pt idx="415">
                  <c:v>6.2100000000000002E-4</c:v>
                </c:pt>
                <c:pt idx="416">
                  <c:v>6.2100000000000002E-4</c:v>
                </c:pt>
                <c:pt idx="417">
                  <c:v>6.2100000000000002E-4</c:v>
                </c:pt>
                <c:pt idx="418">
                  <c:v>6.2100000000000002E-4</c:v>
                </c:pt>
                <c:pt idx="419">
                  <c:v>6.2100000000000002E-4</c:v>
                </c:pt>
                <c:pt idx="420">
                  <c:v>6.2100000000000002E-4</c:v>
                </c:pt>
                <c:pt idx="421">
                  <c:v>6.2100000000000002E-4</c:v>
                </c:pt>
                <c:pt idx="422">
                  <c:v>6.2100000000000002E-4</c:v>
                </c:pt>
                <c:pt idx="423">
                  <c:v>6.2100000000000002E-4</c:v>
                </c:pt>
                <c:pt idx="424">
                  <c:v>6.2100000000000002E-4</c:v>
                </c:pt>
                <c:pt idx="425">
                  <c:v>6.2100000000000002E-4</c:v>
                </c:pt>
                <c:pt idx="426">
                  <c:v>6.2100000000000002E-4</c:v>
                </c:pt>
                <c:pt idx="427">
                  <c:v>6.2100000000000002E-4</c:v>
                </c:pt>
                <c:pt idx="428">
                  <c:v>6.2100000000000002E-4</c:v>
                </c:pt>
                <c:pt idx="429">
                  <c:v>6.2100000000000002E-4</c:v>
                </c:pt>
                <c:pt idx="430">
                  <c:v>6.2100000000000002E-4</c:v>
                </c:pt>
                <c:pt idx="431">
                  <c:v>6.2100000000000002E-4</c:v>
                </c:pt>
                <c:pt idx="432">
                  <c:v>6.2100000000000002E-4</c:v>
                </c:pt>
                <c:pt idx="433">
                  <c:v>6.2100000000000002E-4</c:v>
                </c:pt>
                <c:pt idx="434">
                  <c:v>6.2100000000000002E-4</c:v>
                </c:pt>
                <c:pt idx="435">
                  <c:v>6.2100000000000002E-4</c:v>
                </c:pt>
                <c:pt idx="436">
                  <c:v>6.2100000000000002E-4</c:v>
                </c:pt>
                <c:pt idx="437">
                  <c:v>6.2100000000000002E-4</c:v>
                </c:pt>
                <c:pt idx="438">
                  <c:v>6.2100000000000002E-4</c:v>
                </c:pt>
                <c:pt idx="439">
                  <c:v>6.2100000000000002E-4</c:v>
                </c:pt>
                <c:pt idx="440">
                  <c:v>6.2100000000000002E-4</c:v>
                </c:pt>
                <c:pt idx="441">
                  <c:v>6.2100000000000002E-4</c:v>
                </c:pt>
                <c:pt idx="442">
                  <c:v>6.2100000000000002E-4</c:v>
                </c:pt>
                <c:pt idx="443">
                  <c:v>6.2100000000000002E-4</c:v>
                </c:pt>
                <c:pt idx="444">
                  <c:v>6.2100000000000002E-4</c:v>
                </c:pt>
                <c:pt idx="445">
                  <c:v>6.2100000000000002E-4</c:v>
                </c:pt>
                <c:pt idx="446">
                  <c:v>6.2100000000000002E-4</c:v>
                </c:pt>
                <c:pt idx="447">
                  <c:v>6.2100000000000002E-4</c:v>
                </c:pt>
                <c:pt idx="448">
                  <c:v>6.2100000000000002E-4</c:v>
                </c:pt>
                <c:pt idx="449">
                  <c:v>6.2100000000000002E-4</c:v>
                </c:pt>
                <c:pt idx="450">
                  <c:v>6.2100000000000002E-4</c:v>
                </c:pt>
                <c:pt idx="451">
                  <c:v>6.2100000000000002E-4</c:v>
                </c:pt>
                <c:pt idx="452">
                  <c:v>6.2100000000000002E-4</c:v>
                </c:pt>
                <c:pt idx="453">
                  <c:v>6.2100000000000002E-4</c:v>
                </c:pt>
                <c:pt idx="454">
                  <c:v>6.2100000000000002E-4</c:v>
                </c:pt>
                <c:pt idx="455">
                  <c:v>6.2100000000000002E-4</c:v>
                </c:pt>
                <c:pt idx="456">
                  <c:v>6.2100000000000002E-4</c:v>
                </c:pt>
                <c:pt idx="457">
                  <c:v>6.2100000000000002E-4</c:v>
                </c:pt>
                <c:pt idx="458">
                  <c:v>6.2100000000000002E-4</c:v>
                </c:pt>
                <c:pt idx="459">
                  <c:v>6.2100000000000002E-4</c:v>
                </c:pt>
                <c:pt idx="460">
                  <c:v>6.2100000000000002E-4</c:v>
                </c:pt>
                <c:pt idx="461">
                  <c:v>6.2100000000000002E-4</c:v>
                </c:pt>
                <c:pt idx="462">
                  <c:v>6.2100000000000002E-4</c:v>
                </c:pt>
                <c:pt idx="463">
                  <c:v>6.2100000000000002E-4</c:v>
                </c:pt>
                <c:pt idx="464">
                  <c:v>6.2100000000000002E-4</c:v>
                </c:pt>
                <c:pt idx="465">
                  <c:v>6.2100000000000002E-4</c:v>
                </c:pt>
                <c:pt idx="466">
                  <c:v>6.2100000000000002E-4</c:v>
                </c:pt>
                <c:pt idx="467">
                  <c:v>6.2100000000000002E-4</c:v>
                </c:pt>
                <c:pt idx="468">
                  <c:v>6.2100000000000002E-4</c:v>
                </c:pt>
                <c:pt idx="469">
                  <c:v>6.2100000000000002E-4</c:v>
                </c:pt>
                <c:pt idx="470">
                  <c:v>6.2100000000000002E-4</c:v>
                </c:pt>
                <c:pt idx="471">
                  <c:v>6.2100000000000002E-4</c:v>
                </c:pt>
                <c:pt idx="472">
                  <c:v>6.2100000000000002E-4</c:v>
                </c:pt>
                <c:pt idx="473">
                  <c:v>6.2100000000000002E-4</c:v>
                </c:pt>
                <c:pt idx="474">
                  <c:v>6.2100000000000002E-4</c:v>
                </c:pt>
                <c:pt idx="475">
                  <c:v>6.2100000000000002E-4</c:v>
                </c:pt>
                <c:pt idx="476">
                  <c:v>6.2100000000000002E-4</c:v>
                </c:pt>
                <c:pt idx="477">
                  <c:v>6.2100000000000002E-4</c:v>
                </c:pt>
                <c:pt idx="478">
                  <c:v>6.2100000000000002E-4</c:v>
                </c:pt>
                <c:pt idx="479">
                  <c:v>6.2100000000000002E-4</c:v>
                </c:pt>
                <c:pt idx="480">
                  <c:v>6.2100000000000002E-4</c:v>
                </c:pt>
                <c:pt idx="481">
                  <c:v>6.2100000000000002E-4</c:v>
                </c:pt>
                <c:pt idx="482">
                  <c:v>6.2100000000000002E-4</c:v>
                </c:pt>
                <c:pt idx="483">
                  <c:v>6.2100000000000002E-4</c:v>
                </c:pt>
                <c:pt idx="484">
                  <c:v>6.2100000000000002E-4</c:v>
                </c:pt>
                <c:pt idx="485">
                  <c:v>6.2100000000000002E-4</c:v>
                </c:pt>
                <c:pt idx="486">
                  <c:v>6.2100000000000002E-4</c:v>
                </c:pt>
                <c:pt idx="487">
                  <c:v>6.2100000000000002E-4</c:v>
                </c:pt>
                <c:pt idx="488">
                  <c:v>6.2100000000000002E-4</c:v>
                </c:pt>
                <c:pt idx="489">
                  <c:v>6.2100000000000002E-4</c:v>
                </c:pt>
                <c:pt idx="490">
                  <c:v>6.2100000000000002E-4</c:v>
                </c:pt>
                <c:pt idx="491">
                  <c:v>6.2100000000000002E-4</c:v>
                </c:pt>
                <c:pt idx="492">
                  <c:v>6.2100000000000002E-4</c:v>
                </c:pt>
                <c:pt idx="493">
                  <c:v>6.2100000000000002E-4</c:v>
                </c:pt>
                <c:pt idx="494">
                  <c:v>6.2100000000000002E-4</c:v>
                </c:pt>
                <c:pt idx="495">
                  <c:v>6.2100000000000002E-4</c:v>
                </c:pt>
                <c:pt idx="496">
                  <c:v>6.2100000000000002E-4</c:v>
                </c:pt>
                <c:pt idx="497">
                  <c:v>6.2100000000000002E-4</c:v>
                </c:pt>
                <c:pt idx="498">
                  <c:v>6.2100000000000002E-4</c:v>
                </c:pt>
                <c:pt idx="499">
                  <c:v>6.2100000000000002E-4</c:v>
                </c:pt>
                <c:pt idx="500">
                  <c:v>6.2100000000000002E-4</c:v>
                </c:pt>
                <c:pt idx="501">
                  <c:v>6.2100000000000002E-4</c:v>
                </c:pt>
                <c:pt idx="502">
                  <c:v>6.2100000000000002E-4</c:v>
                </c:pt>
                <c:pt idx="503">
                  <c:v>6.2100000000000002E-4</c:v>
                </c:pt>
                <c:pt idx="504">
                  <c:v>6.2100000000000002E-4</c:v>
                </c:pt>
                <c:pt idx="505">
                  <c:v>6.2100000000000002E-4</c:v>
                </c:pt>
                <c:pt idx="506">
                  <c:v>6.2100000000000002E-4</c:v>
                </c:pt>
                <c:pt idx="507">
                  <c:v>6.2100000000000002E-4</c:v>
                </c:pt>
                <c:pt idx="508">
                  <c:v>6.2100000000000002E-4</c:v>
                </c:pt>
                <c:pt idx="509">
                  <c:v>6.2100000000000002E-4</c:v>
                </c:pt>
                <c:pt idx="510">
                  <c:v>6.2100000000000002E-4</c:v>
                </c:pt>
                <c:pt idx="511">
                  <c:v>6.2100000000000002E-4</c:v>
                </c:pt>
                <c:pt idx="512">
                  <c:v>6.2100000000000002E-4</c:v>
                </c:pt>
                <c:pt idx="513">
                  <c:v>6.2100000000000002E-4</c:v>
                </c:pt>
                <c:pt idx="514">
                  <c:v>6.2100000000000002E-4</c:v>
                </c:pt>
                <c:pt idx="515">
                  <c:v>6.2100000000000002E-4</c:v>
                </c:pt>
                <c:pt idx="516">
                  <c:v>6.2100000000000002E-4</c:v>
                </c:pt>
                <c:pt idx="517">
                  <c:v>6.2100000000000002E-4</c:v>
                </c:pt>
                <c:pt idx="518">
                  <c:v>6.2100000000000002E-4</c:v>
                </c:pt>
                <c:pt idx="519">
                  <c:v>6.2100000000000002E-4</c:v>
                </c:pt>
                <c:pt idx="520">
                  <c:v>6.2100000000000002E-4</c:v>
                </c:pt>
                <c:pt idx="521">
                  <c:v>6.2100000000000002E-4</c:v>
                </c:pt>
                <c:pt idx="522">
                  <c:v>6.2100000000000002E-4</c:v>
                </c:pt>
                <c:pt idx="523">
                  <c:v>6.2100000000000002E-4</c:v>
                </c:pt>
                <c:pt idx="524">
                  <c:v>6.2100000000000002E-4</c:v>
                </c:pt>
                <c:pt idx="525">
                  <c:v>6.2100000000000002E-4</c:v>
                </c:pt>
                <c:pt idx="526">
                  <c:v>6.2100000000000002E-4</c:v>
                </c:pt>
                <c:pt idx="527">
                  <c:v>6.2100000000000002E-4</c:v>
                </c:pt>
                <c:pt idx="528">
                  <c:v>6.2100000000000002E-4</c:v>
                </c:pt>
                <c:pt idx="529">
                  <c:v>6.2100000000000002E-4</c:v>
                </c:pt>
                <c:pt idx="530">
                  <c:v>6.2100000000000002E-4</c:v>
                </c:pt>
                <c:pt idx="531">
                  <c:v>6.2100000000000002E-4</c:v>
                </c:pt>
                <c:pt idx="532">
                  <c:v>6.2100000000000002E-4</c:v>
                </c:pt>
                <c:pt idx="533">
                  <c:v>6.2100000000000002E-4</c:v>
                </c:pt>
                <c:pt idx="534">
                  <c:v>6.2100000000000002E-4</c:v>
                </c:pt>
                <c:pt idx="535">
                  <c:v>6.2100000000000002E-4</c:v>
                </c:pt>
                <c:pt idx="536">
                  <c:v>6.2100000000000002E-4</c:v>
                </c:pt>
                <c:pt idx="537">
                  <c:v>6.2100000000000002E-4</c:v>
                </c:pt>
                <c:pt idx="538">
                  <c:v>6.2100000000000002E-4</c:v>
                </c:pt>
                <c:pt idx="539">
                  <c:v>6.2100000000000002E-4</c:v>
                </c:pt>
                <c:pt idx="540">
                  <c:v>6.2100000000000002E-4</c:v>
                </c:pt>
                <c:pt idx="541">
                  <c:v>6.2100000000000002E-4</c:v>
                </c:pt>
                <c:pt idx="542">
                  <c:v>6.2100000000000002E-4</c:v>
                </c:pt>
                <c:pt idx="543">
                  <c:v>6.2100000000000002E-4</c:v>
                </c:pt>
                <c:pt idx="544">
                  <c:v>6.2100000000000002E-4</c:v>
                </c:pt>
                <c:pt idx="545">
                  <c:v>6.2100000000000002E-4</c:v>
                </c:pt>
                <c:pt idx="546">
                  <c:v>6.2100000000000002E-4</c:v>
                </c:pt>
                <c:pt idx="547">
                  <c:v>6.2100000000000002E-4</c:v>
                </c:pt>
                <c:pt idx="548">
                  <c:v>6.2100000000000002E-4</c:v>
                </c:pt>
                <c:pt idx="549">
                  <c:v>6.2100000000000002E-4</c:v>
                </c:pt>
                <c:pt idx="550">
                  <c:v>6.2100000000000002E-4</c:v>
                </c:pt>
                <c:pt idx="551">
                  <c:v>6.2100000000000002E-4</c:v>
                </c:pt>
                <c:pt idx="552">
                  <c:v>6.2100000000000002E-4</c:v>
                </c:pt>
                <c:pt idx="553">
                  <c:v>6.2100000000000002E-4</c:v>
                </c:pt>
                <c:pt idx="554">
                  <c:v>6.2100000000000002E-4</c:v>
                </c:pt>
                <c:pt idx="555">
                  <c:v>6.2100000000000002E-4</c:v>
                </c:pt>
                <c:pt idx="556">
                  <c:v>6.2100000000000002E-4</c:v>
                </c:pt>
                <c:pt idx="557">
                  <c:v>6.2100000000000002E-4</c:v>
                </c:pt>
                <c:pt idx="558">
                  <c:v>6.2100000000000002E-4</c:v>
                </c:pt>
                <c:pt idx="559">
                  <c:v>6.2100000000000002E-4</c:v>
                </c:pt>
                <c:pt idx="560">
                  <c:v>6.2100000000000002E-4</c:v>
                </c:pt>
                <c:pt idx="561">
                  <c:v>6.2100000000000002E-4</c:v>
                </c:pt>
                <c:pt idx="562">
                  <c:v>6.2100000000000002E-4</c:v>
                </c:pt>
                <c:pt idx="563">
                  <c:v>6.2100000000000002E-4</c:v>
                </c:pt>
                <c:pt idx="564">
                  <c:v>6.2100000000000002E-4</c:v>
                </c:pt>
                <c:pt idx="565">
                  <c:v>6.2100000000000002E-4</c:v>
                </c:pt>
                <c:pt idx="566">
                  <c:v>6.2100000000000002E-4</c:v>
                </c:pt>
                <c:pt idx="567">
                  <c:v>6.2100000000000002E-4</c:v>
                </c:pt>
                <c:pt idx="568">
                  <c:v>6.2100000000000002E-4</c:v>
                </c:pt>
                <c:pt idx="569">
                  <c:v>6.2100000000000002E-4</c:v>
                </c:pt>
                <c:pt idx="570">
                  <c:v>6.2100000000000002E-4</c:v>
                </c:pt>
                <c:pt idx="571">
                  <c:v>6.2100000000000002E-4</c:v>
                </c:pt>
                <c:pt idx="572">
                  <c:v>6.2100000000000002E-4</c:v>
                </c:pt>
                <c:pt idx="573">
                  <c:v>6.2100000000000002E-4</c:v>
                </c:pt>
                <c:pt idx="574">
                  <c:v>6.2100000000000002E-4</c:v>
                </c:pt>
                <c:pt idx="575">
                  <c:v>6.2100000000000002E-4</c:v>
                </c:pt>
                <c:pt idx="576">
                  <c:v>6.2100000000000002E-4</c:v>
                </c:pt>
                <c:pt idx="577">
                  <c:v>6.2100000000000002E-4</c:v>
                </c:pt>
                <c:pt idx="578">
                  <c:v>6.2100000000000002E-4</c:v>
                </c:pt>
                <c:pt idx="579">
                  <c:v>6.2100000000000002E-4</c:v>
                </c:pt>
                <c:pt idx="580">
                  <c:v>6.2100000000000002E-4</c:v>
                </c:pt>
                <c:pt idx="581">
                  <c:v>6.2100000000000002E-4</c:v>
                </c:pt>
                <c:pt idx="582">
                  <c:v>6.2100000000000002E-4</c:v>
                </c:pt>
                <c:pt idx="583">
                  <c:v>6.2100000000000002E-4</c:v>
                </c:pt>
                <c:pt idx="584">
                  <c:v>6.2100000000000002E-4</c:v>
                </c:pt>
                <c:pt idx="585">
                  <c:v>6.2100000000000002E-4</c:v>
                </c:pt>
                <c:pt idx="586">
                  <c:v>6.2100000000000002E-4</c:v>
                </c:pt>
                <c:pt idx="587">
                  <c:v>6.2100000000000002E-4</c:v>
                </c:pt>
                <c:pt idx="588">
                  <c:v>6.2100000000000002E-4</c:v>
                </c:pt>
                <c:pt idx="589">
                  <c:v>6.2100000000000002E-4</c:v>
                </c:pt>
                <c:pt idx="590">
                  <c:v>6.2100000000000002E-4</c:v>
                </c:pt>
                <c:pt idx="591">
                  <c:v>6.2100000000000002E-4</c:v>
                </c:pt>
                <c:pt idx="592">
                  <c:v>6.2100000000000002E-4</c:v>
                </c:pt>
                <c:pt idx="593">
                  <c:v>6.2100000000000002E-4</c:v>
                </c:pt>
                <c:pt idx="594">
                  <c:v>6.2100000000000002E-4</c:v>
                </c:pt>
                <c:pt idx="595">
                  <c:v>6.2100000000000002E-4</c:v>
                </c:pt>
                <c:pt idx="596">
                  <c:v>6.2100000000000002E-4</c:v>
                </c:pt>
                <c:pt idx="597">
                  <c:v>6.2100000000000002E-4</c:v>
                </c:pt>
                <c:pt idx="598">
                  <c:v>6.2100000000000002E-4</c:v>
                </c:pt>
                <c:pt idx="599">
                  <c:v>6.2100000000000002E-4</c:v>
                </c:pt>
                <c:pt idx="600">
                  <c:v>6.2100000000000002E-4</c:v>
                </c:pt>
                <c:pt idx="601">
                  <c:v>6.2100000000000002E-4</c:v>
                </c:pt>
                <c:pt idx="602">
                  <c:v>6.2100000000000002E-4</c:v>
                </c:pt>
                <c:pt idx="603">
                  <c:v>6.2100000000000002E-4</c:v>
                </c:pt>
                <c:pt idx="604">
                  <c:v>6.2100000000000002E-4</c:v>
                </c:pt>
                <c:pt idx="605">
                  <c:v>6.2100000000000002E-4</c:v>
                </c:pt>
                <c:pt idx="606">
                  <c:v>6.2100000000000002E-4</c:v>
                </c:pt>
                <c:pt idx="607">
                  <c:v>6.2100000000000002E-4</c:v>
                </c:pt>
                <c:pt idx="608">
                  <c:v>6.2100000000000002E-4</c:v>
                </c:pt>
                <c:pt idx="609">
                  <c:v>6.2100000000000002E-4</c:v>
                </c:pt>
                <c:pt idx="610">
                  <c:v>6.2100000000000002E-4</c:v>
                </c:pt>
                <c:pt idx="611">
                  <c:v>6.2100000000000002E-4</c:v>
                </c:pt>
                <c:pt idx="612">
                  <c:v>6.2100000000000002E-4</c:v>
                </c:pt>
                <c:pt idx="613">
                  <c:v>6.2100000000000002E-4</c:v>
                </c:pt>
                <c:pt idx="614">
                  <c:v>6.2100000000000002E-4</c:v>
                </c:pt>
                <c:pt idx="615">
                  <c:v>6.2100000000000002E-4</c:v>
                </c:pt>
                <c:pt idx="616">
                  <c:v>6.2100000000000002E-4</c:v>
                </c:pt>
                <c:pt idx="617">
                  <c:v>6.2100000000000002E-4</c:v>
                </c:pt>
                <c:pt idx="618">
                  <c:v>6.2100000000000002E-4</c:v>
                </c:pt>
                <c:pt idx="619">
                  <c:v>6.2100000000000002E-4</c:v>
                </c:pt>
                <c:pt idx="620">
                  <c:v>6.2100000000000002E-4</c:v>
                </c:pt>
                <c:pt idx="621">
                  <c:v>6.2100000000000002E-4</c:v>
                </c:pt>
                <c:pt idx="622">
                  <c:v>6.2100000000000002E-4</c:v>
                </c:pt>
                <c:pt idx="623">
                  <c:v>6.2100000000000002E-4</c:v>
                </c:pt>
                <c:pt idx="624">
                  <c:v>6.2100000000000002E-4</c:v>
                </c:pt>
                <c:pt idx="625">
                  <c:v>6.2100000000000002E-4</c:v>
                </c:pt>
                <c:pt idx="626">
                  <c:v>6.2100000000000002E-4</c:v>
                </c:pt>
                <c:pt idx="627">
                  <c:v>6.2100000000000002E-4</c:v>
                </c:pt>
                <c:pt idx="628">
                  <c:v>6.2100000000000002E-4</c:v>
                </c:pt>
                <c:pt idx="629">
                  <c:v>6.2100000000000002E-4</c:v>
                </c:pt>
                <c:pt idx="630">
                  <c:v>6.2100000000000002E-4</c:v>
                </c:pt>
                <c:pt idx="631">
                  <c:v>6.2100000000000002E-4</c:v>
                </c:pt>
                <c:pt idx="632">
                  <c:v>6.2100000000000002E-4</c:v>
                </c:pt>
                <c:pt idx="633">
                  <c:v>6.2100000000000002E-4</c:v>
                </c:pt>
                <c:pt idx="634">
                  <c:v>6.2100000000000002E-4</c:v>
                </c:pt>
                <c:pt idx="635">
                  <c:v>6.2100000000000002E-4</c:v>
                </c:pt>
                <c:pt idx="636">
                  <c:v>6.2100000000000002E-4</c:v>
                </c:pt>
                <c:pt idx="637">
                  <c:v>6.2100000000000002E-4</c:v>
                </c:pt>
                <c:pt idx="638">
                  <c:v>6.2100000000000002E-4</c:v>
                </c:pt>
                <c:pt idx="639">
                  <c:v>6.2100000000000002E-4</c:v>
                </c:pt>
                <c:pt idx="640">
                  <c:v>6.2100000000000002E-4</c:v>
                </c:pt>
                <c:pt idx="641">
                  <c:v>6.2100000000000002E-4</c:v>
                </c:pt>
                <c:pt idx="642">
                  <c:v>6.2100000000000002E-4</c:v>
                </c:pt>
                <c:pt idx="643">
                  <c:v>6.2100000000000002E-4</c:v>
                </c:pt>
                <c:pt idx="644">
                  <c:v>6.2100000000000002E-4</c:v>
                </c:pt>
                <c:pt idx="645">
                  <c:v>6.2100000000000002E-4</c:v>
                </c:pt>
                <c:pt idx="646">
                  <c:v>6.2100000000000002E-4</c:v>
                </c:pt>
                <c:pt idx="647">
                  <c:v>6.2100000000000002E-4</c:v>
                </c:pt>
                <c:pt idx="648">
                  <c:v>6.2100000000000002E-4</c:v>
                </c:pt>
                <c:pt idx="649">
                  <c:v>6.2100000000000002E-4</c:v>
                </c:pt>
                <c:pt idx="650">
                  <c:v>6.2100000000000002E-4</c:v>
                </c:pt>
                <c:pt idx="651">
                  <c:v>6.2100000000000002E-4</c:v>
                </c:pt>
                <c:pt idx="652">
                  <c:v>6.2100000000000002E-4</c:v>
                </c:pt>
                <c:pt idx="653">
                  <c:v>6.2100000000000002E-4</c:v>
                </c:pt>
                <c:pt idx="654">
                  <c:v>6.2100000000000002E-4</c:v>
                </c:pt>
                <c:pt idx="655">
                  <c:v>6.2100000000000002E-4</c:v>
                </c:pt>
                <c:pt idx="656">
                  <c:v>6.2100000000000002E-4</c:v>
                </c:pt>
                <c:pt idx="657">
                  <c:v>6.2100000000000002E-4</c:v>
                </c:pt>
                <c:pt idx="658">
                  <c:v>6.2100000000000002E-4</c:v>
                </c:pt>
                <c:pt idx="659">
                  <c:v>6.2100000000000002E-4</c:v>
                </c:pt>
                <c:pt idx="660">
                  <c:v>6.2100000000000002E-4</c:v>
                </c:pt>
                <c:pt idx="661">
                  <c:v>6.2100000000000002E-4</c:v>
                </c:pt>
                <c:pt idx="662">
                  <c:v>6.2100000000000002E-4</c:v>
                </c:pt>
                <c:pt idx="663">
                  <c:v>6.2100000000000002E-4</c:v>
                </c:pt>
                <c:pt idx="664">
                  <c:v>6.2100000000000002E-4</c:v>
                </c:pt>
                <c:pt idx="665">
                  <c:v>6.2100000000000002E-4</c:v>
                </c:pt>
                <c:pt idx="666">
                  <c:v>6.2100000000000002E-4</c:v>
                </c:pt>
                <c:pt idx="667">
                  <c:v>6.2100000000000002E-4</c:v>
                </c:pt>
                <c:pt idx="668">
                  <c:v>6.2100000000000002E-4</c:v>
                </c:pt>
                <c:pt idx="669">
                  <c:v>6.2100000000000002E-4</c:v>
                </c:pt>
                <c:pt idx="670">
                  <c:v>6.2100000000000002E-4</c:v>
                </c:pt>
                <c:pt idx="671">
                  <c:v>6.2100000000000002E-4</c:v>
                </c:pt>
                <c:pt idx="672">
                  <c:v>6.2100000000000002E-4</c:v>
                </c:pt>
                <c:pt idx="673">
                  <c:v>6.2100000000000002E-4</c:v>
                </c:pt>
                <c:pt idx="674">
                  <c:v>6.2100000000000002E-4</c:v>
                </c:pt>
                <c:pt idx="675">
                  <c:v>6.2100000000000002E-4</c:v>
                </c:pt>
                <c:pt idx="676">
                  <c:v>6.2100000000000002E-4</c:v>
                </c:pt>
                <c:pt idx="677">
                  <c:v>6.2100000000000002E-4</c:v>
                </c:pt>
                <c:pt idx="678">
                  <c:v>6.2100000000000002E-4</c:v>
                </c:pt>
                <c:pt idx="679">
                  <c:v>6.2100000000000002E-4</c:v>
                </c:pt>
                <c:pt idx="680">
                  <c:v>6.2100000000000002E-4</c:v>
                </c:pt>
                <c:pt idx="681">
                  <c:v>6.2100000000000002E-4</c:v>
                </c:pt>
                <c:pt idx="682">
                  <c:v>6.2100000000000002E-4</c:v>
                </c:pt>
                <c:pt idx="683">
                  <c:v>6.2100000000000002E-4</c:v>
                </c:pt>
                <c:pt idx="684">
                  <c:v>6.2100000000000002E-4</c:v>
                </c:pt>
                <c:pt idx="685">
                  <c:v>6.2100000000000002E-4</c:v>
                </c:pt>
                <c:pt idx="686">
                  <c:v>6.2100000000000002E-4</c:v>
                </c:pt>
                <c:pt idx="687">
                  <c:v>6.2100000000000002E-4</c:v>
                </c:pt>
                <c:pt idx="688">
                  <c:v>6.2100000000000002E-4</c:v>
                </c:pt>
                <c:pt idx="689">
                  <c:v>6.2100000000000002E-4</c:v>
                </c:pt>
                <c:pt idx="690">
                  <c:v>6.2100000000000002E-4</c:v>
                </c:pt>
                <c:pt idx="691">
                  <c:v>6.2100000000000002E-4</c:v>
                </c:pt>
                <c:pt idx="692">
                  <c:v>6.2100000000000002E-4</c:v>
                </c:pt>
                <c:pt idx="693">
                  <c:v>6.2100000000000002E-4</c:v>
                </c:pt>
                <c:pt idx="694">
                  <c:v>6.2100000000000002E-4</c:v>
                </c:pt>
                <c:pt idx="695">
                  <c:v>6.2100000000000002E-4</c:v>
                </c:pt>
                <c:pt idx="696">
                  <c:v>6.2100000000000002E-4</c:v>
                </c:pt>
                <c:pt idx="697">
                  <c:v>6.2100000000000002E-4</c:v>
                </c:pt>
                <c:pt idx="698">
                  <c:v>6.2100000000000002E-4</c:v>
                </c:pt>
                <c:pt idx="699">
                  <c:v>6.2100000000000002E-4</c:v>
                </c:pt>
                <c:pt idx="700">
                  <c:v>6.2100000000000002E-4</c:v>
                </c:pt>
                <c:pt idx="701">
                  <c:v>6.2100000000000002E-4</c:v>
                </c:pt>
                <c:pt idx="702">
                  <c:v>6.2100000000000002E-4</c:v>
                </c:pt>
                <c:pt idx="703">
                  <c:v>6.2100000000000002E-4</c:v>
                </c:pt>
                <c:pt idx="704">
                  <c:v>6.2100000000000002E-4</c:v>
                </c:pt>
                <c:pt idx="705">
                  <c:v>6.2100000000000002E-4</c:v>
                </c:pt>
                <c:pt idx="706">
                  <c:v>6.2100000000000002E-4</c:v>
                </c:pt>
                <c:pt idx="707">
                  <c:v>6.2100000000000002E-4</c:v>
                </c:pt>
                <c:pt idx="708">
                  <c:v>6.2100000000000002E-4</c:v>
                </c:pt>
                <c:pt idx="709">
                  <c:v>6.2100000000000002E-4</c:v>
                </c:pt>
                <c:pt idx="710">
                  <c:v>6.2100000000000002E-4</c:v>
                </c:pt>
                <c:pt idx="711">
                  <c:v>6.2100000000000002E-4</c:v>
                </c:pt>
                <c:pt idx="712">
                  <c:v>6.2100000000000002E-4</c:v>
                </c:pt>
                <c:pt idx="713">
                  <c:v>6.2100000000000002E-4</c:v>
                </c:pt>
                <c:pt idx="714">
                  <c:v>6.2100000000000002E-4</c:v>
                </c:pt>
                <c:pt idx="715">
                  <c:v>6.2100000000000002E-4</c:v>
                </c:pt>
                <c:pt idx="716">
                  <c:v>6.2100000000000002E-4</c:v>
                </c:pt>
                <c:pt idx="717">
                  <c:v>6.2100000000000002E-4</c:v>
                </c:pt>
                <c:pt idx="718">
                  <c:v>6.2100000000000002E-4</c:v>
                </c:pt>
                <c:pt idx="719">
                  <c:v>6.2100000000000002E-4</c:v>
                </c:pt>
                <c:pt idx="720">
                  <c:v>6.2100000000000002E-4</c:v>
                </c:pt>
                <c:pt idx="721">
                  <c:v>6.2100000000000002E-4</c:v>
                </c:pt>
                <c:pt idx="722">
                  <c:v>6.2100000000000002E-4</c:v>
                </c:pt>
                <c:pt idx="723">
                  <c:v>6.2100000000000002E-4</c:v>
                </c:pt>
                <c:pt idx="724">
                  <c:v>6.2100000000000002E-4</c:v>
                </c:pt>
                <c:pt idx="725">
                  <c:v>6.2100000000000002E-4</c:v>
                </c:pt>
                <c:pt idx="726">
                  <c:v>6.2100000000000002E-4</c:v>
                </c:pt>
                <c:pt idx="727">
                  <c:v>6.2100000000000002E-4</c:v>
                </c:pt>
                <c:pt idx="728">
                  <c:v>6.2100000000000002E-4</c:v>
                </c:pt>
                <c:pt idx="729">
                  <c:v>6.2100000000000002E-4</c:v>
                </c:pt>
                <c:pt idx="730">
                  <c:v>6.2100000000000002E-4</c:v>
                </c:pt>
                <c:pt idx="731">
                  <c:v>6.2100000000000002E-4</c:v>
                </c:pt>
                <c:pt idx="732">
                  <c:v>6.2100000000000002E-4</c:v>
                </c:pt>
                <c:pt idx="733">
                  <c:v>6.2100000000000002E-4</c:v>
                </c:pt>
                <c:pt idx="734">
                  <c:v>6.2100000000000002E-4</c:v>
                </c:pt>
                <c:pt idx="735">
                  <c:v>6.2100000000000002E-4</c:v>
                </c:pt>
                <c:pt idx="736">
                  <c:v>6.2100000000000002E-4</c:v>
                </c:pt>
                <c:pt idx="737">
                  <c:v>6.2100000000000002E-4</c:v>
                </c:pt>
                <c:pt idx="738">
                  <c:v>6.2100000000000002E-4</c:v>
                </c:pt>
                <c:pt idx="739">
                  <c:v>6.2100000000000002E-4</c:v>
                </c:pt>
                <c:pt idx="740">
                  <c:v>6.2100000000000002E-4</c:v>
                </c:pt>
                <c:pt idx="741">
                  <c:v>6.2100000000000002E-4</c:v>
                </c:pt>
                <c:pt idx="742">
                  <c:v>6.2100000000000002E-4</c:v>
                </c:pt>
                <c:pt idx="743">
                  <c:v>6.2100000000000002E-4</c:v>
                </c:pt>
                <c:pt idx="744">
                  <c:v>6.2100000000000002E-4</c:v>
                </c:pt>
                <c:pt idx="745">
                  <c:v>6.2100000000000002E-4</c:v>
                </c:pt>
                <c:pt idx="746">
                  <c:v>6.2100000000000002E-4</c:v>
                </c:pt>
                <c:pt idx="747">
                  <c:v>6.2100000000000002E-4</c:v>
                </c:pt>
                <c:pt idx="748">
                  <c:v>6.2100000000000002E-4</c:v>
                </c:pt>
                <c:pt idx="749">
                  <c:v>6.2100000000000002E-4</c:v>
                </c:pt>
                <c:pt idx="750">
                  <c:v>6.2100000000000002E-4</c:v>
                </c:pt>
                <c:pt idx="751">
                  <c:v>6.2100000000000002E-4</c:v>
                </c:pt>
                <c:pt idx="752">
                  <c:v>6.2100000000000002E-4</c:v>
                </c:pt>
                <c:pt idx="753">
                  <c:v>6.2100000000000002E-4</c:v>
                </c:pt>
                <c:pt idx="754">
                  <c:v>6.2100000000000002E-4</c:v>
                </c:pt>
                <c:pt idx="755">
                  <c:v>6.2100000000000002E-4</c:v>
                </c:pt>
                <c:pt idx="756">
                  <c:v>6.2100000000000002E-4</c:v>
                </c:pt>
                <c:pt idx="757">
                  <c:v>6.2100000000000002E-4</c:v>
                </c:pt>
                <c:pt idx="758">
                  <c:v>6.2100000000000002E-4</c:v>
                </c:pt>
                <c:pt idx="759">
                  <c:v>6.2100000000000002E-4</c:v>
                </c:pt>
                <c:pt idx="760">
                  <c:v>6.2100000000000002E-4</c:v>
                </c:pt>
                <c:pt idx="761">
                  <c:v>6.2100000000000002E-4</c:v>
                </c:pt>
                <c:pt idx="762">
                  <c:v>6.2100000000000002E-4</c:v>
                </c:pt>
                <c:pt idx="763">
                  <c:v>6.2100000000000002E-4</c:v>
                </c:pt>
                <c:pt idx="764">
                  <c:v>6.2100000000000002E-4</c:v>
                </c:pt>
                <c:pt idx="765">
                  <c:v>6.2100000000000002E-4</c:v>
                </c:pt>
                <c:pt idx="766">
                  <c:v>6.2100000000000002E-4</c:v>
                </c:pt>
                <c:pt idx="767">
                  <c:v>6.2100000000000002E-4</c:v>
                </c:pt>
                <c:pt idx="768">
                  <c:v>6.2100000000000002E-4</c:v>
                </c:pt>
                <c:pt idx="769">
                  <c:v>6.2100000000000002E-4</c:v>
                </c:pt>
                <c:pt idx="770">
                  <c:v>6.2100000000000002E-4</c:v>
                </c:pt>
                <c:pt idx="771">
                  <c:v>6.2100000000000002E-4</c:v>
                </c:pt>
                <c:pt idx="772">
                  <c:v>6.2100000000000002E-4</c:v>
                </c:pt>
                <c:pt idx="773">
                  <c:v>6.2100000000000002E-4</c:v>
                </c:pt>
                <c:pt idx="774">
                  <c:v>6.2100000000000002E-4</c:v>
                </c:pt>
                <c:pt idx="775">
                  <c:v>6.2100000000000002E-4</c:v>
                </c:pt>
                <c:pt idx="776">
                  <c:v>6.2100000000000002E-4</c:v>
                </c:pt>
                <c:pt idx="777">
                  <c:v>6.2100000000000002E-4</c:v>
                </c:pt>
                <c:pt idx="778">
                  <c:v>6.2100000000000002E-4</c:v>
                </c:pt>
                <c:pt idx="779">
                  <c:v>6.2100000000000002E-4</c:v>
                </c:pt>
                <c:pt idx="780">
                  <c:v>6.2100000000000002E-4</c:v>
                </c:pt>
                <c:pt idx="781">
                  <c:v>6.2100000000000002E-4</c:v>
                </c:pt>
                <c:pt idx="782">
                  <c:v>6.2100000000000002E-4</c:v>
                </c:pt>
                <c:pt idx="783">
                  <c:v>6.2100000000000002E-4</c:v>
                </c:pt>
                <c:pt idx="784">
                  <c:v>6.2100000000000002E-4</c:v>
                </c:pt>
                <c:pt idx="785">
                  <c:v>6.2100000000000002E-4</c:v>
                </c:pt>
                <c:pt idx="786">
                  <c:v>6.2100000000000002E-4</c:v>
                </c:pt>
                <c:pt idx="787">
                  <c:v>6.2100000000000002E-4</c:v>
                </c:pt>
                <c:pt idx="788">
                  <c:v>6.2100000000000002E-4</c:v>
                </c:pt>
                <c:pt idx="789">
                  <c:v>6.2100000000000002E-4</c:v>
                </c:pt>
                <c:pt idx="790">
                  <c:v>6.2100000000000002E-4</c:v>
                </c:pt>
                <c:pt idx="791">
                  <c:v>6.2100000000000002E-4</c:v>
                </c:pt>
                <c:pt idx="792">
                  <c:v>6.2100000000000002E-4</c:v>
                </c:pt>
                <c:pt idx="793">
                  <c:v>6.2100000000000002E-4</c:v>
                </c:pt>
                <c:pt idx="794">
                  <c:v>6.2100000000000002E-4</c:v>
                </c:pt>
                <c:pt idx="795">
                  <c:v>6.2100000000000002E-4</c:v>
                </c:pt>
                <c:pt idx="796">
                  <c:v>6.2100000000000002E-4</c:v>
                </c:pt>
                <c:pt idx="797">
                  <c:v>6.2100000000000002E-4</c:v>
                </c:pt>
                <c:pt idx="798">
                  <c:v>6.2100000000000002E-4</c:v>
                </c:pt>
                <c:pt idx="799">
                  <c:v>6.2100000000000002E-4</c:v>
                </c:pt>
                <c:pt idx="800">
                  <c:v>6.2100000000000002E-4</c:v>
                </c:pt>
                <c:pt idx="801">
                  <c:v>6.2100000000000002E-4</c:v>
                </c:pt>
                <c:pt idx="802">
                  <c:v>6.2100000000000002E-4</c:v>
                </c:pt>
                <c:pt idx="803">
                  <c:v>6.2100000000000002E-4</c:v>
                </c:pt>
                <c:pt idx="804">
                  <c:v>6.2100000000000002E-4</c:v>
                </c:pt>
                <c:pt idx="805">
                  <c:v>6.2100000000000002E-4</c:v>
                </c:pt>
                <c:pt idx="806">
                  <c:v>6.2100000000000002E-4</c:v>
                </c:pt>
                <c:pt idx="807">
                  <c:v>6.2100000000000002E-4</c:v>
                </c:pt>
                <c:pt idx="808">
                  <c:v>6.2100000000000002E-4</c:v>
                </c:pt>
                <c:pt idx="809">
                  <c:v>6.2100000000000002E-4</c:v>
                </c:pt>
                <c:pt idx="810">
                  <c:v>6.2100000000000002E-4</c:v>
                </c:pt>
                <c:pt idx="811">
                  <c:v>6.2100000000000002E-4</c:v>
                </c:pt>
                <c:pt idx="812">
                  <c:v>6.2100000000000002E-4</c:v>
                </c:pt>
                <c:pt idx="813">
                  <c:v>6.2100000000000002E-4</c:v>
                </c:pt>
                <c:pt idx="814">
                  <c:v>6.2100000000000002E-4</c:v>
                </c:pt>
                <c:pt idx="815">
                  <c:v>6.2100000000000002E-4</c:v>
                </c:pt>
                <c:pt idx="816">
                  <c:v>6.2100000000000002E-4</c:v>
                </c:pt>
                <c:pt idx="817">
                  <c:v>6.2100000000000002E-4</c:v>
                </c:pt>
                <c:pt idx="818">
                  <c:v>6.2100000000000002E-4</c:v>
                </c:pt>
                <c:pt idx="819">
                  <c:v>6.2100000000000002E-4</c:v>
                </c:pt>
                <c:pt idx="820">
                  <c:v>6.2100000000000002E-4</c:v>
                </c:pt>
                <c:pt idx="821">
                  <c:v>6.2100000000000002E-4</c:v>
                </c:pt>
                <c:pt idx="822">
                  <c:v>6.2100000000000002E-4</c:v>
                </c:pt>
                <c:pt idx="823">
                  <c:v>6.2100000000000002E-4</c:v>
                </c:pt>
                <c:pt idx="824">
                  <c:v>6.2100000000000002E-4</c:v>
                </c:pt>
                <c:pt idx="825">
                  <c:v>6.2100000000000002E-4</c:v>
                </c:pt>
                <c:pt idx="826">
                  <c:v>6.2100000000000002E-4</c:v>
                </c:pt>
                <c:pt idx="827">
                  <c:v>6.2100000000000002E-4</c:v>
                </c:pt>
                <c:pt idx="828">
                  <c:v>6.2100000000000002E-4</c:v>
                </c:pt>
                <c:pt idx="829">
                  <c:v>6.2100000000000002E-4</c:v>
                </c:pt>
                <c:pt idx="830">
                  <c:v>6.2100000000000002E-4</c:v>
                </c:pt>
                <c:pt idx="831">
                  <c:v>6.2100000000000002E-4</c:v>
                </c:pt>
                <c:pt idx="832">
                  <c:v>6.2100000000000002E-4</c:v>
                </c:pt>
                <c:pt idx="833">
                  <c:v>6.2100000000000002E-4</c:v>
                </c:pt>
                <c:pt idx="834">
                  <c:v>6.2100000000000002E-4</c:v>
                </c:pt>
                <c:pt idx="835">
                  <c:v>6.2100000000000002E-4</c:v>
                </c:pt>
                <c:pt idx="836">
                  <c:v>6.2100000000000002E-4</c:v>
                </c:pt>
                <c:pt idx="837">
                  <c:v>6.2100000000000002E-4</c:v>
                </c:pt>
                <c:pt idx="838">
                  <c:v>6.2100000000000002E-4</c:v>
                </c:pt>
                <c:pt idx="839">
                  <c:v>6.2100000000000002E-4</c:v>
                </c:pt>
                <c:pt idx="840">
                  <c:v>6.2100000000000002E-4</c:v>
                </c:pt>
                <c:pt idx="841">
                  <c:v>6.2100000000000002E-4</c:v>
                </c:pt>
                <c:pt idx="842">
                  <c:v>6.2100000000000002E-4</c:v>
                </c:pt>
                <c:pt idx="843">
                  <c:v>6.2100000000000002E-4</c:v>
                </c:pt>
                <c:pt idx="844">
                  <c:v>6.2100000000000002E-4</c:v>
                </c:pt>
                <c:pt idx="845">
                  <c:v>6.2100000000000002E-4</c:v>
                </c:pt>
                <c:pt idx="846">
                  <c:v>6.2100000000000002E-4</c:v>
                </c:pt>
                <c:pt idx="847">
                  <c:v>6.2100000000000002E-4</c:v>
                </c:pt>
                <c:pt idx="848">
                  <c:v>6.2100000000000002E-4</c:v>
                </c:pt>
                <c:pt idx="849">
                  <c:v>6.2100000000000002E-4</c:v>
                </c:pt>
                <c:pt idx="850">
                  <c:v>6.2100000000000002E-4</c:v>
                </c:pt>
                <c:pt idx="851">
                  <c:v>6.2100000000000002E-4</c:v>
                </c:pt>
                <c:pt idx="852">
                  <c:v>6.2100000000000002E-4</c:v>
                </c:pt>
                <c:pt idx="853">
                  <c:v>6.2100000000000002E-4</c:v>
                </c:pt>
                <c:pt idx="854">
                  <c:v>6.2100000000000002E-4</c:v>
                </c:pt>
                <c:pt idx="855">
                  <c:v>6.2100000000000002E-4</c:v>
                </c:pt>
                <c:pt idx="856">
                  <c:v>6.2100000000000002E-4</c:v>
                </c:pt>
                <c:pt idx="857">
                  <c:v>6.2100000000000002E-4</c:v>
                </c:pt>
                <c:pt idx="858">
                  <c:v>6.2100000000000002E-4</c:v>
                </c:pt>
                <c:pt idx="859">
                  <c:v>6.2100000000000002E-4</c:v>
                </c:pt>
                <c:pt idx="860">
                  <c:v>6.2100000000000002E-4</c:v>
                </c:pt>
                <c:pt idx="861">
                  <c:v>6.2100000000000002E-4</c:v>
                </c:pt>
                <c:pt idx="862">
                  <c:v>6.2100000000000002E-4</c:v>
                </c:pt>
                <c:pt idx="863">
                  <c:v>6.2100000000000002E-4</c:v>
                </c:pt>
                <c:pt idx="864">
                  <c:v>6.2100000000000002E-4</c:v>
                </c:pt>
                <c:pt idx="865">
                  <c:v>6.2100000000000002E-4</c:v>
                </c:pt>
                <c:pt idx="866">
                  <c:v>6.2100000000000002E-4</c:v>
                </c:pt>
                <c:pt idx="867">
                  <c:v>6.2100000000000002E-4</c:v>
                </c:pt>
                <c:pt idx="868">
                  <c:v>6.2100000000000002E-4</c:v>
                </c:pt>
                <c:pt idx="869">
                  <c:v>6.2100000000000002E-4</c:v>
                </c:pt>
                <c:pt idx="870">
                  <c:v>6.2100000000000002E-4</c:v>
                </c:pt>
                <c:pt idx="871">
                  <c:v>6.2100000000000002E-4</c:v>
                </c:pt>
                <c:pt idx="872">
                  <c:v>6.2100000000000002E-4</c:v>
                </c:pt>
                <c:pt idx="873">
                  <c:v>6.2100000000000002E-4</c:v>
                </c:pt>
                <c:pt idx="874">
                  <c:v>6.2100000000000002E-4</c:v>
                </c:pt>
                <c:pt idx="875">
                  <c:v>6.2100000000000002E-4</c:v>
                </c:pt>
                <c:pt idx="876">
                  <c:v>6.2100000000000002E-4</c:v>
                </c:pt>
                <c:pt idx="877">
                  <c:v>6.2100000000000002E-4</c:v>
                </c:pt>
                <c:pt idx="878">
                  <c:v>6.2100000000000002E-4</c:v>
                </c:pt>
                <c:pt idx="879">
                  <c:v>6.2100000000000002E-4</c:v>
                </c:pt>
                <c:pt idx="880">
                  <c:v>6.2100000000000002E-4</c:v>
                </c:pt>
                <c:pt idx="881">
                  <c:v>6.2100000000000002E-4</c:v>
                </c:pt>
                <c:pt idx="882">
                  <c:v>6.2100000000000002E-4</c:v>
                </c:pt>
                <c:pt idx="883">
                  <c:v>6.2100000000000002E-4</c:v>
                </c:pt>
                <c:pt idx="884">
                  <c:v>6.2100000000000002E-4</c:v>
                </c:pt>
                <c:pt idx="885">
                  <c:v>6.2100000000000002E-4</c:v>
                </c:pt>
                <c:pt idx="886">
                  <c:v>6.2100000000000002E-4</c:v>
                </c:pt>
                <c:pt idx="887">
                  <c:v>6.2100000000000002E-4</c:v>
                </c:pt>
                <c:pt idx="888">
                  <c:v>6.2100000000000002E-4</c:v>
                </c:pt>
                <c:pt idx="889">
                  <c:v>6.2100000000000002E-4</c:v>
                </c:pt>
                <c:pt idx="890">
                  <c:v>6.2100000000000002E-4</c:v>
                </c:pt>
                <c:pt idx="891">
                  <c:v>6.2100000000000002E-4</c:v>
                </c:pt>
                <c:pt idx="892">
                  <c:v>6.2100000000000002E-4</c:v>
                </c:pt>
                <c:pt idx="893">
                  <c:v>6.2100000000000002E-4</c:v>
                </c:pt>
                <c:pt idx="894">
                  <c:v>6.2100000000000002E-4</c:v>
                </c:pt>
                <c:pt idx="895">
                  <c:v>6.2100000000000002E-4</c:v>
                </c:pt>
                <c:pt idx="896">
                  <c:v>6.2100000000000002E-4</c:v>
                </c:pt>
                <c:pt idx="897">
                  <c:v>6.2100000000000002E-4</c:v>
                </c:pt>
                <c:pt idx="898">
                  <c:v>6.2100000000000002E-4</c:v>
                </c:pt>
                <c:pt idx="899">
                  <c:v>6.2100000000000002E-4</c:v>
                </c:pt>
                <c:pt idx="900">
                  <c:v>6.2100000000000002E-4</c:v>
                </c:pt>
                <c:pt idx="901">
                  <c:v>6.2100000000000002E-4</c:v>
                </c:pt>
                <c:pt idx="902">
                  <c:v>6.2100000000000002E-4</c:v>
                </c:pt>
                <c:pt idx="903">
                  <c:v>6.2100000000000002E-4</c:v>
                </c:pt>
                <c:pt idx="904">
                  <c:v>6.2100000000000002E-4</c:v>
                </c:pt>
                <c:pt idx="905">
                  <c:v>6.2100000000000002E-4</c:v>
                </c:pt>
                <c:pt idx="906">
                  <c:v>6.2100000000000002E-4</c:v>
                </c:pt>
                <c:pt idx="907">
                  <c:v>6.2100000000000002E-4</c:v>
                </c:pt>
                <c:pt idx="908">
                  <c:v>6.2100000000000002E-4</c:v>
                </c:pt>
                <c:pt idx="909">
                  <c:v>6.2100000000000002E-4</c:v>
                </c:pt>
                <c:pt idx="910">
                  <c:v>6.2100000000000002E-4</c:v>
                </c:pt>
                <c:pt idx="911">
                  <c:v>6.2100000000000002E-4</c:v>
                </c:pt>
                <c:pt idx="912">
                  <c:v>6.2100000000000002E-4</c:v>
                </c:pt>
                <c:pt idx="913">
                  <c:v>6.2100000000000002E-4</c:v>
                </c:pt>
                <c:pt idx="914">
                  <c:v>6.2100000000000002E-4</c:v>
                </c:pt>
                <c:pt idx="915">
                  <c:v>6.2100000000000002E-4</c:v>
                </c:pt>
                <c:pt idx="916">
                  <c:v>6.2100000000000002E-4</c:v>
                </c:pt>
                <c:pt idx="917">
                  <c:v>6.2100000000000002E-4</c:v>
                </c:pt>
                <c:pt idx="918">
                  <c:v>6.2100000000000002E-4</c:v>
                </c:pt>
                <c:pt idx="919">
                  <c:v>6.2100000000000002E-4</c:v>
                </c:pt>
                <c:pt idx="920">
                  <c:v>6.2100000000000002E-4</c:v>
                </c:pt>
                <c:pt idx="921">
                  <c:v>6.2100000000000002E-4</c:v>
                </c:pt>
                <c:pt idx="922">
                  <c:v>6.2100000000000002E-4</c:v>
                </c:pt>
                <c:pt idx="923">
                  <c:v>6.2100000000000002E-4</c:v>
                </c:pt>
                <c:pt idx="924">
                  <c:v>6.2100000000000002E-4</c:v>
                </c:pt>
                <c:pt idx="925">
                  <c:v>6.2100000000000002E-4</c:v>
                </c:pt>
                <c:pt idx="926">
                  <c:v>6.2100000000000002E-4</c:v>
                </c:pt>
                <c:pt idx="927">
                  <c:v>6.2100000000000002E-4</c:v>
                </c:pt>
                <c:pt idx="928">
                  <c:v>6.2100000000000002E-4</c:v>
                </c:pt>
                <c:pt idx="929">
                  <c:v>6.2100000000000002E-4</c:v>
                </c:pt>
                <c:pt idx="930">
                  <c:v>6.2100000000000002E-4</c:v>
                </c:pt>
                <c:pt idx="931">
                  <c:v>6.2100000000000002E-4</c:v>
                </c:pt>
                <c:pt idx="932">
                  <c:v>6.2100000000000002E-4</c:v>
                </c:pt>
                <c:pt idx="933">
                  <c:v>6.2100000000000002E-4</c:v>
                </c:pt>
                <c:pt idx="934">
                  <c:v>6.2100000000000002E-4</c:v>
                </c:pt>
                <c:pt idx="935">
                  <c:v>6.2100000000000002E-4</c:v>
                </c:pt>
                <c:pt idx="936">
                  <c:v>6.2100000000000002E-4</c:v>
                </c:pt>
                <c:pt idx="937">
                  <c:v>6.2100000000000002E-4</c:v>
                </c:pt>
                <c:pt idx="938">
                  <c:v>6.2100000000000002E-4</c:v>
                </c:pt>
                <c:pt idx="939">
                  <c:v>6.2100000000000002E-4</c:v>
                </c:pt>
                <c:pt idx="940">
                  <c:v>6.2100000000000002E-4</c:v>
                </c:pt>
                <c:pt idx="941">
                  <c:v>6.2100000000000002E-4</c:v>
                </c:pt>
                <c:pt idx="942">
                  <c:v>6.2100000000000002E-4</c:v>
                </c:pt>
                <c:pt idx="943">
                  <c:v>6.2100000000000002E-4</c:v>
                </c:pt>
                <c:pt idx="944">
                  <c:v>6.2100000000000002E-4</c:v>
                </c:pt>
                <c:pt idx="945">
                  <c:v>6.2100000000000002E-4</c:v>
                </c:pt>
                <c:pt idx="946">
                  <c:v>6.2100000000000002E-4</c:v>
                </c:pt>
                <c:pt idx="947">
                  <c:v>6.2100000000000002E-4</c:v>
                </c:pt>
                <c:pt idx="948">
                  <c:v>6.2100000000000002E-4</c:v>
                </c:pt>
                <c:pt idx="949">
                  <c:v>6.2100000000000002E-4</c:v>
                </c:pt>
                <c:pt idx="950">
                  <c:v>6.2100000000000002E-4</c:v>
                </c:pt>
                <c:pt idx="951">
                  <c:v>6.2100000000000002E-4</c:v>
                </c:pt>
                <c:pt idx="952">
                  <c:v>6.2100000000000002E-4</c:v>
                </c:pt>
                <c:pt idx="953">
                  <c:v>6.2100000000000002E-4</c:v>
                </c:pt>
                <c:pt idx="954">
                  <c:v>6.2100000000000002E-4</c:v>
                </c:pt>
                <c:pt idx="955">
                  <c:v>6.2100000000000002E-4</c:v>
                </c:pt>
                <c:pt idx="956">
                  <c:v>6.2100000000000002E-4</c:v>
                </c:pt>
                <c:pt idx="957">
                  <c:v>6.2100000000000002E-4</c:v>
                </c:pt>
                <c:pt idx="958">
                  <c:v>6.2100000000000002E-4</c:v>
                </c:pt>
                <c:pt idx="959">
                  <c:v>6.2100000000000002E-4</c:v>
                </c:pt>
                <c:pt idx="960">
                  <c:v>6.2100000000000002E-4</c:v>
                </c:pt>
                <c:pt idx="961">
                  <c:v>6.2100000000000002E-4</c:v>
                </c:pt>
                <c:pt idx="962">
                  <c:v>6.2100000000000002E-4</c:v>
                </c:pt>
                <c:pt idx="963">
                  <c:v>6.2100000000000002E-4</c:v>
                </c:pt>
                <c:pt idx="964">
                  <c:v>6.2100000000000002E-4</c:v>
                </c:pt>
                <c:pt idx="965">
                  <c:v>6.2100000000000002E-4</c:v>
                </c:pt>
                <c:pt idx="966">
                  <c:v>6.2100000000000002E-4</c:v>
                </c:pt>
                <c:pt idx="967">
                  <c:v>6.2100000000000002E-4</c:v>
                </c:pt>
                <c:pt idx="968">
                  <c:v>6.2100000000000002E-4</c:v>
                </c:pt>
                <c:pt idx="969">
                  <c:v>6.2100000000000002E-4</c:v>
                </c:pt>
                <c:pt idx="970">
                  <c:v>6.2100000000000002E-4</c:v>
                </c:pt>
                <c:pt idx="971">
                  <c:v>6.2100000000000002E-4</c:v>
                </c:pt>
                <c:pt idx="972">
                  <c:v>6.2100000000000002E-4</c:v>
                </c:pt>
                <c:pt idx="973">
                  <c:v>6.2100000000000002E-4</c:v>
                </c:pt>
                <c:pt idx="974">
                  <c:v>6.2100000000000002E-4</c:v>
                </c:pt>
                <c:pt idx="975">
                  <c:v>6.2100000000000002E-4</c:v>
                </c:pt>
                <c:pt idx="976">
                  <c:v>6.2100000000000002E-4</c:v>
                </c:pt>
                <c:pt idx="977">
                  <c:v>6.2100000000000002E-4</c:v>
                </c:pt>
                <c:pt idx="978">
                  <c:v>6.2100000000000002E-4</c:v>
                </c:pt>
                <c:pt idx="979">
                  <c:v>6.2100000000000002E-4</c:v>
                </c:pt>
                <c:pt idx="980">
                  <c:v>6.2100000000000002E-4</c:v>
                </c:pt>
                <c:pt idx="981">
                  <c:v>6.2100000000000002E-4</c:v>
                </c:pt>
                <c:pt idx="982">
                  <c:v>6.2100000000000002E-4</c:v>
                </c:pt>
                <c:pt idx="983">
                  <c:v>6.2100000000000002E-4</c:v>
                </c:pt>
                <c:pt idx="984">
                  <c:v>6.2100000000000002E-4</c:v>
                </c:pt>
                <c:pt idx="985">
                  <c:v>6.2100000000000002E-4</c:v>
                </c:pt>
                <c:pt idx="986">
                  <c:v>6.2100000000000002E-4</c:v>
                </c:pt>
                <c:pt idx="987">
                  <c:v>6.2100000000000002E-4</c:v>
                </c:pt>
                <c:pt idx="988">
                  <c:v>6.2100000000000002E-4</c:v>
                </c:pt>
                <c:pt idx="989">
                  <c:v>6.2100000000000002E-4</c:v>
                </c:pt>
                <c:pt idx="990">
                  <c:v>6.2100000000000002E-4</c:v>
                </c:pt>
                <c:pt idx="991">
                  <c:v>6.2100000000000002E-4</c:v>
                </c:pt>
                <c:pt idx="992">
                  <c:v>6.2100000000000002E-4</c:v>
                </c:pt>
                <c:pt idx="993">
                  <c:v>6.2100000000000002E-4</c:v>
                </c:pt>
                <c:pt idx="994">
                  <c:v>6.2100000000000002E-4</c:v>
                </c:pt>
                <c:pt idx="995">
                  <c:v>6.2100000000000002E-4</c:v>
                </c:pt>
                <c:pt idx="996">
                  <c:v>6.2100000000000002E-4</c:v>
                </c:pt>
                <c:pt idx="997">
                  <c:v>6.2100000000000002E-4</c:v>
                </c:pt>
                <c:pt idx="998">
                  <c:v>6.2100000000000002E-4</c:v>
                </c:pt>
                <c:pt idx="999">
                  <c:v>6.2100000000000002E-4</c:v>
                </c:pt>
                <c:pt idx="1000">
                  <c:v>6.7599999999999995E-4</c:v>
                </c:pt>
                <c:pt idx="1001">
                  <c:v>7.3899999999999997E-4</c:v>
                </c:pt>
                <c:pt idx="1002">
                  <c:v>8.1099999999999998E-4</c:v>
                </c:pt>
                <c:pt idx="1003">
                  <c:v>8.9499999999999996E-4</c:v>
                </c:pt>
                <c:pt idx="1004">
                  <c:v>9.9400000000000009E-4</c:v>
                </c:pt>
                <c:pt idx="1005">
                  <c:v>1.1100000000000001E-3</c:v>
                </c:pt>
                <c:pt idx="1006">
                  <c:v>1.25E-3</c:v>
                </c:pt>
                <c:pt idx="1007">
                  <c:v>1.4300000000000001E-3</c:v>
                </c:pt>
                <c:pt idx="1008">
                  <c:v>1.65E-3</c:v>
                </c:pt>
                <c:pt idx="1009">
                  <c:v>1.9400000000000001E-3</c:v>
                </c:pt>
                <c:pt idx="1010">
                  <c:v>2.33E-3</c:v>
                </c:pt>
                <c:pt idx="1011">
                  <c:v>2.8900000000000002E-3</c:v>
                </c:pt>
                <c:pt idx="1012">
                  <c:v>3.7499999999999999E-3</c:v>
                </c:pt>
                <c:pt idx="1013">
                  <c:v>5.2599999999999999E-3</c:v>
                </c:pt>
                <c:pt idx="1014">
                  <c:v>8.5599999999999999E-3</c:v>
                </c:pt>
                <c:pt idx="1015">
                  <c:v>2.1499999999999998E-2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</c:numCache>
            </c:numRef>
          </c:yVal>
          <c:smooth val="1"/>
        </c:ser>
        <c:ser>
          <c:idx val="1"/>
          <c:order val="1"/>
          <c:spPr>
            <a:ln w="22225"/>
          </c:spPr>
          <c:marker>
            <c:symbol val="none"/>
          </c:marker>
          <c:xVal>
            <c:numRef>
              <c:f>spinout!$A$1:$A$2000</c:f>
              <c:numCache>
                <c:formatCode>0.00E+00</c:formatCode>
                <c:ptCount val="2000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</c:v>
                </c:pt>
                <c:pt idx="1002">
                  <c:v>10</c:v>
                </c:pt>
                <c:pt idx="1003">
                  <c:v>10</c:v>
                </c:pt>
                <c:pt idx="1004">
                  <c:v>10.1</c:v>
                </c:pt>
                <c:pt idx="1005">
                  <c:v>10.1</c:v>
                </c:pt>
                <c:pt idx="1006">
                  <c:v>10.1</c:v>
                </c:pt>
                <c:pt idx="1007">
                  <c:v>10.1</c:v>
                </c:pt>
                <c:pt idx="1008">
                  <c:v>10.1</c:v>
                </c:pt>
                <c:pt idx="1009">
                  <c:v>10.1</c:v>
                </c:pt>
                <c:pt idx="1010">
                  <c:v>10.1</c:v>
                </c:pt>
                <c:pt idx="1011">
                  <c:v>10.1</c:v>
                </c:pt>
                <c:pt idx="1012">
                  <c:v>10.1</c:v>
                </c:pt>
                <c:pt idx="1013">
                  <c:v>10.1</c:v>
                </c:pt>
                <c:pt idx="1014">
                  <c:v>10.199999999999999</c:v>
                </c:pt>
                <c:pt idx="1015">
                  <c:v>10.199999999999999</c:v>
                </c:pt>
                <c:pt idx="1016">
                  <c:v>10.199999999999999</c:v>
                </c:pt>
                <c:pt idx="1017">
                  <c:v>10.199999999999999</c:v>
                </c:pt>
                <c:pt idx="1018">
                  <c:v>10.199999999999999</c:v>
                </c:pt>
                <c:pt idx="1019">
                  <c:v>10.199999999999999</c:v>
                </c:pt>
                <c:pt idx="1020">
                  <c:v>10.199999999999999</c:v>
                </c:pt>
                <c:pt idx="1021">
                  <c:v>10.199999999999999</c:v>
                </c:pt>
                <c:pt idx="1022">
                  <c:v>10.199999999999999</c:v>
                </c:pt>
                <c:pt idx="1023">
                  <c:v>10.199999999999999</c:v>
                </c:pt>
                <c:pt idx="1024">
                  <c:v>10.3</c:v>
                </c:pt>
                <c:pt idx="1025">
                  <c:v>10.3</c:v>
                </c:pt>
                <c:pt idx="1026">
                  <c:v>10.3</c:v>
                </c:pt>
                <c:pt idx="1027">
                  <c:v>10.3</c:v>
                </c:pt>
                <c:pt idx="1028">
                  <c:v>10.3</c:v>
                </c:pt>
                <c:pt idx="1029">
                  <c:v>10.3</c:v>
                </c:pt>
                <c:pt idx="1030">
                  <c:v>10.3</c:v>
                </c:pt>
                <c:pt idx="1031">
                  <c:v>10.3</c:v>
                </c:pt>
                <c:pt idx="1032">
                  <c:v>10.3</c:v>
                </c:pt>
                <c:pt idx="1033">
                  <c:v>10.3</c:v>
                </c:pt>
                <c:pt idx="1034">
                  <c:v>10.4</c:v>
                </c:pt>
                <c:pt idx="1035">
                  <c:v>10.4</c:v>
                </c:pt>
                <c:pt idx="1036">
                  <c:v>10.4</c:v>
                </c:pt>
                <c:pt idx="1037">
                  <c:v>10.4</c:v>
                </c:pt>
                <c:pt idx="1038">
                  <c:v>10.4</c:v>
                </c:pt>
                <c:pt idx="1039">
                  <c:v>10.4</c:v>
                </c:pt>
                <c:pt idx="1040">
                  <c:v>10.4</c:v>
                </c:pt>
                <c:pt idx="1041">
                  <c:v>10.4</c:v>
                </c:pt>
                <c:pt idx="1042">
                  <c:v>10.4</c:v>
                </c:pt>
                <c:pt idx="1043">
                  <c:v>10.4</c:v>
                </c:pt>
                <c:pt idx="1044">
                  <c:v>10.4</c:v>
                </c:pt>
                <c:pt idx="1045">
                  <c:v>10.5</c:v>
                </c:pt>
                <c:pt idx="1046">
                  <c:v>10.5</c:v>
                </c:pt>
                <c:pt idx="1047">
                  <c:v>10.5</c:v>
                </c:pt>
                <c:pt idx="1048">
                  <c:v>10.5</c:v>
                </c:pt>
                <c:pt idx="1049">
                  <c:v>10.5</c:v>
                </c:pt>
                <c:pt idx="1050">
                  <c:v>10.5</c:v>
                </c:pt>
                <c:pt idx="1051">
                  <c:v>10.5</c:v>
                </c:pt>
                <c:pt idx="1052">
                  <c:v>10.5</c:v>
                </c:pt>
                <c:pt idx="1053">
                  <c:v>10.5</c:v>
                </c:pt>
                <c:pt idx="1054">
                  <c:v>10.6</c:v>
                </c:pt>
                <c:pt idx="1055">
                  <c:v>10.6</c:v>
                </c:pt>
                <c:pt idx="1056">
                  <c:v>10.6</c:v>
                </c:pt>
                <c:pt idx="1057">
                  <c:v>10.6</c:v>
                </c:pt>
                <c:pt idx="1058">
                  <c:v>10.6</c:v>
                </c:pt>
                <c:pt idx="1059">
                  <c:v>10.6</c:v>
                </c:pt>
                <c:pt idx="1060">
                  <c:v>10.6</c:v>
                </c:pt>
                <c:pt idx="1061">
                  <c:v>10.6</c:v>
                </c:pt>
                <c:pt idx="1062">
                  <c:v>10.6</c:v>
                </c:pt>
                <c:pt idx="1063">
                  <c:v>10.6</c:v>
                </c:pt>
                <c:pt idx="1064">
                  <c:v>10.7</c:v>
                </c:pt>
                <c:pt idx="1065">
                  <c:v>10.7</c:v>
                </c:pt>
                <c:pt idx="1066">
                  <c:v>10.7</c:v>
                </c:pt>
                <c:pt idx="1067">
                  <c:v>10.7</c:v>
                </c:pt>
                <c:pt idx="1068">
                  <c:v>10.7</c:v>
                </c:pt>
                <c:pt idx="1069">
                  <c:v>10.7</c:v>
                </c:pt>
                <c:pt idx="1070">
                  <c:v>10.7</c:v>
                </c:pt>
                <c:pt idx="1071">
                  <c:v>10.7</c:v>
                </c:pt>
                <c:pt idx="1072">
                  <c:v>10.7</c:v>
                </c:pt>
                <c:pt idx="1073">
                  <c:v>10.7</c:v>
                </c:pt>
                <c:pt idx="1074">
                  <c:v>10.8</c:v>
                </c:pt>
                <c:pt idx="1075">
                  <c:v>10.8</c:v>
                </c:pt>
                <c:pt idx="1076">
                  <c:v>10.8</c:v>
                </c:pt>
                <c:pt idx="1077">
                  <c:v>10.8</c:v>
                </c:pt>
                <c:pt idx="1078">
                  <c:v>10.8</c:v>
                </c:pt>
                <c:pt idx="1079">
                  <c:v>10.8</c:v>
                </c:pt>
                <c:pt idx="1080">
                  <c:v>10.8</c:v>
                </c:pt>
                <c:pt idx="1081">
                  <c:v>10.8</c:v>
                </c:pt>
                <c:pt idx="1082">
                  <c:v>10.8</c:v>
                </c:pt>
                <c:pt idx="1083">
                  <c:v>10.8</c:v>
                </c:pt>
                <c:pt idx="1084">
                  <c:v>10.9</c:v>
                </c:pt>
                <c:pt idx="1085">
                  <c:v>10.9</c:v>
                </c:pt>
                <c:pt idx="1086">
                  <c:v>10.9</c:v>
                </c:pt>
                <c:pt idx="1087">
                  <c:v>10.9</c:v>
                </c:pt>
                <c:pt idx="1088">
                  <c:v>10.9</c:v>
                </c:pt>
                <c:pt idx="1089">
                  <c:v>10.9</c:v>
                </c:pt>
                <c:pt idx="1090">
                  <c:v>10.9</c:v>
                </c:pt>
                <c:pt idx="1091">
                  <c:v>10.9</c:v>
                </c:pt>
                <c:pt idx="1092">
                  <c:v>10.9</c:v>
                </c:pt>
                <c:pt idx="1093">
                  <c:v>10.9</c:v>
                </c:pt>
                <c:pt idx="1094">
                  <c:v>11</c:v>
                </c:pt>
                <c:pt idx="1095">
                  <c:v>11</c:v>
                </c:pt>
                <c:pt idx="1096">
                  <c:v>11</c:v>
                </c:pt>
                <c:pt idx="1097">
                  <c:v>11</c:v>
                </c:pt>
                <c:pt idx="1098">
                  <c:v>11</c:v>
                </c:pt>
                <c:pt idx="1099">
                  <c:v>11</c:v>
                </c:pt>
                <c:pt idx="1100">
                  <c:v>11</c:v>
                </c:pt>
                <c:pt idx="1101">
                  <c:v>11</c:v>
                </c:pt>
                <c:pt idx="1102">
                  <c:v>11</c:v>
                </c:pt>
                <c:pt idx="1103">
                  <c:v>11</c:v>
                </c:pt>
                <c:pt idx="1104">
                  <c:v>11.1</c:v>
                </c:pt>
                <c:pt idx="1105">
                  <c:v>11.1</c:v>
                </c:pt>
                <c:pt idx="1106">
                  <c:v>11.1</c:v>
                </c:pt>
                <c:pt idx="1107">
                  <c:v>11.1</c:v>
                </c:pt>
                <c:pt idx="1108">
                  <c:v>11.1</c:v>
                </c:pt>
                <c:pt idx="1109">
                  <c:v>11.1</c:v>
                </c:pt>
                <c:pt idx="1110">
                  <c:v>11.1</c:v>
                </c:pt>
                <c:pt idx="1111">
                  <c:v>11.1</c:v>
                </c:pt>
                <c:pt idx="1112">
                  <c:v>11.1</c:v>
                </c:pt>
                <c:pt idx="1113">
                  <c:v>11.1</c:v>
                </c:pt>
                <c:pt idx="1114">
                  <c:v>11.2</c:v>
                </c:pt>
                <c:pt idx="1115">
                  <c:v>11.2</c:v>
                </c:pt>
                <c:pt idx="1116">
                  <c:v>11.2</c:v>
                </c:pt>
                <c:pt idx="1117">
                  <c:v>11.2</c:v>
                </c:pt>
                <c:pt idx="1118">
                  <c:v>11.2</c:v>
                </c:pt>
                <c:pt idx="1119">
                  <c:v>11.2</c:v>
                </c:pt>
                <c:pt idx="1120">
                  <c:v>11.2</c:v>
                </c:pt>
                <c:pt idx="1121">
                  <c:v>11.2</c:v>
                </c:pt>
                <c:pt idx="1122">
                  <c:v>11.2</c:v>
                </c:pt>
                <c:pt idx="1123">
                  <c:v>11.2</c:v>
                </c:pt>
                <c:pt idx="1124">
                  <c:v>11.3</c:v>
                </c:pt>
                <c:pt idx="1125">
                  <c:v>11.3</c:v>
                </c:pt>
                <c:pt idx="1126">
                  <c:v>11.3</c:v>
                </c:pt>
                <c:pt idx="1127">
                  <c:v>11.3</c:v>
                </c:pt>
                <c:pt idx="1128">
                  <c:v>11.3</c:v>
                </c:pt>
                <c:pt idx="1129">
                  <c:v>11.3</c:v>
                </c:pt>
                <c:pt idx="1130">
                  <c:v>11.3</c:v>
                </c:pt>
                <c:pt idx="1131">
                  <c:v>11.3</c:v>
                </c:pt>
                <c:pt idx="1132">
                  <c:v>11.3</c:v>
                </c:pt>
                <c:pt idx="1133">
                  <c:v>11.3</c:v>
                </c:pt>
                <c:pt idx="1134">
                  <c:v>11.4</c:v>
                </c:pt>
                <c:pt idx="1135">
                  <c:v>11.4</c:v>
                </c:pt>
                <c:pt idx="1136">
                  <c:v>11.4</c:v>
                </c:pt>
                <c:pt idx="1137">
                  <c:v>11.4</c:v>
                </c:pt>
                <c:pt idx="1138">
                  <c:v>11.4</c:v>
                </c:pt>
                <c:pt idx="1139">
                  <c:v>11.4</c:v>
                </c:pt>
                <c:pt idx="1140">
                  <c:v>11.4</c:v>
                </c:pt>
                <c:pt idx="1141">
                  <c:v>11.4</c:v>
                </c:pt>
                <c:pt idx="1142">
                  <c:v>11.4</c:v>
                </c:pt>
                <c:pt idx="1143">
                  <c:v>11.4</c:v>
                </c:pt>
                <c:pt idx="1144">
                  <c:v>11.5</c:v>
                </c:pt>
                <c:pt idx="1145">
                  <c:v>11.5</c:v>
                </c:pt>
                <c:pt idx="1146">
                  <c:v>11.5</c:v>
                </c:pt>
                <c:pt idx="1147">
                  <c:v>11.5</c:v>
                </c:pt>
                <c:pt idx="1148">
                  <c:v>11.5</c:v>
                </c:pt>
                <c:pt idx="1149">
                  <c:v>11.5</c:v>
                </c:pt>
                <c:pt idx="1150">
                  <c:v>11.5</c:v>
                </c:pt>
                <c:pt idx="1151">
                  <c:v>11.5</c:v>
                </c:pt>
                <c:pt idx="1152">
                  <c:v>11.5</c:v>
                </c:pt>
                <c:pt idx="1153">
                  <c:v>11.5</c:v>
                </c:pt>
                <c:pt idx="1154">
                  <c:v>11.6</c:v>
                </c:pt>
                <c:pt idx="1155">
                  <c:v>11.6</c:v>
                </c:pt>
                <c:pt idx="1156">
                  <c:v>11.6</c:v>
                </c:pt>
                <c:pt idx="1157">
                  <c:v>11.6</c:v>
                </c:pt>
                <c:pt idx="1158">
                  <c:v>11.6</c:v>
                </c:pt>
                <c:pt idx="1159">
                  <c:v>11.6</c:v>
                </c:pt>
                <c:pt idx="1160">
                  <c:v>11.6</c:v>
                </c:pt>
                <c:pt idx="1161">
                  <c:v>11.6</c:v>
                </c:pt>
                <c:pt idx="1162">
                  <c:v>11.6</c:v>
                </c:pt>
                <c:pt idx="1163">
                  <c:v>11.6</c:v>
                </c:pt>
                <c:pt idx="1164">
                  <c:v>11.7</c:v>
                </c:pt>
                <c:pt idx="1165">
                  <c:v>11.7</c:v>
                </c:pt>
                <c:pt idx="1166">
                  <c:v>11.7</c:v>
                </c:pt>
                <c:pt idx="1167">
                  <c:v>11.7</c:v>
                </c:pt>
                <c:pt idx="1168">
                  <c:v>11.7</c:v>
                </c:pt>
                <c:pt idx="1169">
                  <c:v>11.7</c:v>
                </c:pt>
                <c:pt idx="1170">
                  <c:v>11.7</c:v>
                </c:pt>
                <c:pt idx="1171">
                  <c:v>11.7</c:v>
                </c:pt>
                <c:pt idx="1172">
                  <c:v>11.7</c:v>
                </c:pt>
                <c:pt idx="1173">
                  <c:v>11.7</c:v>
                </c:pt>
                <c:pt idx="1174">
                  <c:v>11.8</c:v>
                </c:pt>
                <c:pt idx="1175">
                  <c:v>11.8</c:v>
                </c:pt>
                <c:pt idx="1176">
                  <c:v>11.8</c:v>
                </c:pt>
                <c:pt idx="1177">
                  <c:v>11.8</c:v>
                </c:pt>
                <c:pt idx="1178">
                  <c:v>11.8</c:v>
                </c:pt>
                <c:pt idx="1179">
                  <c:v>11.8</c:v>
                </c:pt>
                <c:pt idx="1180">
                  <c:v>11.8</c:v>
                </c:pt>
                <c:pt idx="1181">
                  <c:v>11.8</c:v>
                </c:pt>
                <c:pt idx="1182">
                  <c:v>11.8</c:v>
                </c:pt>
                <c:pt idx="1183">
                  <c:v>11.8</c:v>
                </c:pt>
                <c:pt idx="1184">
                  <c:v>11.9</c:v>
                </c:pt>
                <c:pt idx="1185">
                  <c:v>11.9</c:v>
                </c:pt>
                <c:pt idx="1186">
                  <c:v>11.9</c:v>
                </c:pt>
                <c:pt idx="1187">
                  <c:v>11.9</c:v>
                </c:pt>
                <c:pt idx="1188">
                  <c:v>11.9</c:v>
                </c:pt>
                <c:pt idx="1189">
                  <c:v>11.9</c:v>
                </c:pt>
                <c:pt idx="1190">
                  <c:v>11.9</c:v>
                </c:pt>
                <c:pt idx="1191">
                  <c:v>11.9</c:v>
                </c:pt>
                <c:pt idx="1192">
                  <c:v>11.9</c:v>
                </c:pt>
                <c:pt idx="1193">
                  <c:v>11.9</c:v>
                </c:pt>
                <c:pt idx="1194">
                  <c:v>12</c:v>
                </c:pt>
                <c:pt idx="1195">
                  <c:v>12</c:v>
                </c:pt>
                <c:pt idx="1196">
                  <c:v>12</c:v>
                </c:pt>
                <c:pt idx="1197">
                  <c:v>12</c:v>
                </c:pt>
                <c:pt idx="1198">
                  <c:v>12</c:v>
                </c:pt>
                <c:pt idx="1199">
                  <c:v>12</c:v>
                </c:pt>
                <c:pt idx="1200">
                  <c:v>12</c:v>
                </c:pt>
                <c:pt idx="1201">
                  <c:v>12</c:v>
                </c:pt>
                <c:pt idx="1202">
                  <c:v>12</c:v>
                </c:pt>
                <c:pt idx="1203">
                  <c:v>12</c:v>
                </c:pt>
                <c:pt idx="1204">
                  <c:v>12.1</c:v>
                </c:pt>
                <c:pt idx="1205">
                  <c:v>12.1</c:v>
                </c:pt>
                <c:pt idx="1206">
                  <c:v>12.1</c:v>
                </c:pt>
                <c:pt idx="1207">
                  <c:v>12.1</c:v>
                </c:pt>
                <c:pt idx="1208">
                  <c:v>12.1</c:v>
                </c:pt>
                <c:pt idx="1209">
                  <c:v>12.1</c:v>
                </c:pt>
                <c:pt idx="1210">
                  <c:v>12.1</c:v>
                </c:pt>
                <c:pt idx="1211">
                  <c:v>12.1</c:v>
                </c:pt>
                <c:pt idx="1212">
                  <c:v>12.1</c:v>
                </c:pt>
                <c:pt idx="1213">
                  <c:v>12.1</c:v>
                </c:pt>
                <c:pt idx="1214">
                  <c:v>12.2</c:v>
                </c:pt>
                <c:pt idx="1215">
                  <c:v>12.2</c:v>
                </c:pt>
                <c:pt idx="1216">
                  <c:v>12.2</c:v>
                </c:pt>
                <c:pt idx="1217">
                  <c:v>12.2</c:v>
                </c:pt>
                <c:pt idx="1218">
                  <c:v>12.2</c:v>
                </c:pt>
                <c:pt idx="1219">
                  <c:v>12.2</c:v>
                </c:pt>
                <c:pt idx="1220">
                  <c:v>12.2</c:v>
                </c:pt>
                <c:pt idx="1221">
                  <c:v>12.2</c:v>
                </c:pt>
                <c:pt idx="1222">
                  <c:v>12.2</c:v>
                </c:pt>
                <c:pt idx="1223">
                  <c:v>12.2</c:v>
                </c:pt>
                <c:pt idx="1224">
                  <c:v>12.3</c:v>
                </c:pt>
                <c:pt idx="1225">
                  <c:v>12.3</c:v>
                </c:pt>
                <c:pt idx="1226">
                  <c:v>12.3</c:v>
                </c:pt>
                <c:pt idx="1227">
                  <c:v>12.3</c:v>
                </c:pt>
                <c:pt idx="1228">
                  <c:v>12.3</c:v>
                </c:pt>
                <c:pt idx="1229">
                  <c:v>12.3</c:v>
                </c:pt>
                <c:pt idx="1230">
                  <c:v>12.3</c:v>
                </c:pt>
                <c:pt idx="1231">
                  <c:v>12.3</c:v>
                </c:pt>
                <c:pt idx="1232">
                  <c:v>12.3</c:v>
                </c:pt>
                <c:pt idx="1233">
                  <c:v>12.3</c:v>
                </c:pt>
                <c:pt idx="1234">
                  <c:v>12.4</c:v>
                </c:pt>
                <c:pt idx="1235">
                  <c:v>12.4</c:v>
                </c:pt>
                <c:pt idx="1236">
                  <c:v>12.4</c:v>
                </c:pt>
                <c:pt idx="1237">
                  <c:v>12.4</c:v>
                </c:pt>
                <c:pt idx="1238">
                  <c:v>12.4</c:v>
                </c:pt>
                <c:pt idx="1239">
                  <c:v>12.4</c:v>
                </c:pt>
                <c:pt idx="1240">
                  <c:v>12.4</c:v>
                </c:pt>
                <c:pt idx="1241">
                  <c:v>12.4</c:v>
                </c:pt>
                <c:pt idx="1242">
                  <c:v>12.4</c:v>
                </c:pt>
                <c:pt idx="1243">
                  <c:v>12.4</c:v>
                </c:pt>
                <c:pt idx="1244">
                  <c:v>12.5</c:v>
                </c:pt>
                <c:pt idx="1245">
                  <c:v>12.5</c:v>
                </c:pt>
                <c:pt idx="1246">
                  <c:v>12.5</c:v>
                </c:pt>
                <c:pt idx="1247">
                  <c:v>12.5</c:v>
                </c:pt>
                <c:pt idx="1248">
                  <c:v>12.5</c:v>
                </c:pt>
                <c:pt idx="1249">
                  <c:v>12.5</c:v>
                </c:pt>
                <c:pt idx="1250">
                  <c:v>12.5</c:v>
                </c:pt>
                <c:pt idx="1251">
                  <c:v>12.5</c:v>
                </c:pt>
                <c:pt idx="1252">
                  <c:v>12.5</c:v>
                </c:pt>
                <c:pt idx="1253">
                  <c:v>12.5</c:v>
                </c:pt>
                <c:pt idx="1254">
                  <c:v>12.6</c:v>
                </c:pt>
                <c:pt idx="1255">
                  <c:v>12.6</c:v>
                </c:pt>
                <c:pt idx="1256">
                  <c:v>12.6</c:v>
                </c:pt>
                <c:pt idx="1257">
                  <c:v>12.6</c:v>
                </c:pt>
                <c:pt idx="1258">
                  <c:v>12.6</c:v>
                </c:pt>
                <c:pt idx="1259">
                  <c:v>12.6</c:v>
                </c:pt>
                <c:pt idx="1260">
                  <c:v>12.6</c:v>
                </c:pt>
                <c:pt idx="1261">
                  <c:v>12.6</c:v>
                </c:pt>
                <c:pt idx="1262">
                  <c:v>12.6</c:v>
                </c:pt>
                <c:pt idx="1263">
                  <c:v>12.6</c:v>
                </c:pt>
                <c:pt idx="1264">
                  <c:v>12.7</c:v>
                </c:pt>
                <c:pt idx="1265">
                  <c:v>12.7</c:v>
                </c:pt>
                <c:pt idx="1266">
                  <c:v>12.7</c:v>
                </c:pt>
                <c:pt idx="1267">
                  <c:v>12.7</c:v>
                </c:pt>
                <c:pt idx="1268">
                  <c:v>12.7</c:v>
                </c:pt>
                <c:pt idx="1269">
                  <c:v>12.7</c:v>
                </c:pt>
                <c:pt idx="1270">
                  <c:v>12.7</c:v>
                </c:pt>
                <c:pt idx="1271">
                  <c:v>12.7</c:v>
                </c:pt>
                <c:pt idx="1272">
                  <c:v>12.7</c:v>
                </c:pt>
                <c:pt idx="1273">
                  <c:v>12.7</c:v>
                </c:pt>
                <c:pt idx="1274">
                  <c:v>12.8</c:v>
                </c:pt>
                <c:pt idx="1275">
                  <c:v>12.8</c:v>
                </c:pt>
                <c:pt idx="1276">
                  <c:v>12.8</c:v>
                </c:pt>
                <c:pt idx="1277">
                  <c:v>12.8</c:v>
                </c:pt>
                <c:pt idx="1278">
                  <c:v>12.8</c:v>
                </c:pt>
                <c:pt idx="1279">
                  <c:v>12.8</c:v>
                </c:pt>
                <c:pt idx="1280">
                  <c:v>12.8</c:v>
                </c:pt>
                <c:pt idx="1281">
                  <c:v>12.8</c:v>
                </c:pt>
                <c:pt idx="1282">
                  <c:v>12.8</c:v>
                </c:pt>
                <c:pt idx="1283">
                  <c:v>12.8</c:v>
                </c:pt>
                <c:pt idx="1284">
                  <c:v>12.9</c:v>
                </c:pt>
                <c:pt idx="1285">
                  <c:v>12.9</c:v>
                </c:pt>
                <c:pt idx="1286">
                  <c:v>12.9</c:v>
                </c:pt>
                <c:pt idx="1287">
                  <c:v>12.9</c:v>
                </c:pt>
                <c:pt idx="1288">
                  <c:v>12.9</c:v>
                </c:pt>
                <c:pt idx="1289">
                  <c:v>12.9</c:v>
                </c:pt>
                <c:pt idx="1290">
                  <c:v>12.9</c:v>
                </c:pt>
                <c:pt idx="1291">
                  <c:v>12.9</c:v>
                </c:pt>
                <c:pt idx="1292">
                  <c:v>12.9</c:v>
                </c:pt>
                <c:pt idx="1293">
                  <c:v>12.9</c:v>
                </c:pt>
                <c:pt idx="1294">
                  <c:v>13</c:v>
                </c:pt>
                <c:pt idx="1295">
                  <c:v>13</c:v>
                </c:pt>
                <c:pt idx="1296">
                  <c:v>13</c:v>
                </c:pt>
                <c:pt idx="1297">
                  <c:v>13</c:v>
                </c:pt>
                <c:pt idx="1298">
                  <c:v>13</c:v>
                </c:pt>
                <c:pt idx="1299">
                  <c:v>13</c:v>
                </c:pt>
                <c:pt idx="1300">
                  <c:v>13</c:v>
                </c:pt>
                <c:pt idx="1301">
                  <c:v>13</c:v>
                </c:pt>
                <c:pt idx="1302">
                  <c:v>13</c:v>
                </c:pt>
                <c:pt idx="1303">
                  <c:v>13</c:v>
                </c:pt>
                <c:pt idx="1304">
                  <c:v>13.1</c:v>
                </c:pt>
                <c:pt idx="1305">
                  <c:v>13.1</c:v>
                </c:pt>
                <c:pt idx="1306">
                  <c:v>13.1</c:v>
                </c:pt>
                <c:pt idx="1307">
                  <c:v>13.1</c:v>
                </c:pt>
                <c:pt idx="1308">
                  <c:v>13.1</c:v>
                </c:pt>
                <c:pt idx="1309">
                  <c:v>13.1</c:v>
                </c:pt>
                <c:pt idx="1310">
                  <c:v>13.1</c:v>
                </c:pt>
                <c:pt idx="1311">
                  <c:v>13.1</c:v>
                </c:pt>
                <c:pt idx="1312">
                  <c:v>13.1</c:v>
                </c:pt>
                <c:pt idx="1313">
                  <c:v>13.1</c:v>
                </c:pt>
                <c:pt idx="1314">
                  <c:v>13.2</c:v>
                </c:pt>
                <c:pt idx="1315">
                  <c:v>13.2</c:v>
                </c:pt>
                <c:pt idx="1316">
                  <c:v>13.2</c:v>
                </c:pt>
                <c:pt idx="1317">
                  <c:v>13.2</c:v>
                </c:pt>
                <c:pt idx="1318">
                  <c:v>13.2</c:v>
                </c:pt>
                <c:pt idx="1319">
                  <c:v>13.2</c:v>
                </c:pt>
                <c:pt idx="1320">
                  <c:v>13.2</c:v>
                </c:pt>
                <c:pt idx="1321">
                  <c:v>13.2</c:v>
                </c:pt>
                <c:pt idx="1322">
                  <c:v>13.2</c:v>
                </c:pt>
                <c:pt idx="1323">
                  <c:v>13.2</c:v>
                </c:pt>
                <c:pt idx="1324">
                  <c:v>13.3</c:v>
                </c:pt>
                <c:pt idx="1325">
                  <c:v>13.3</c:v>
                </c:pt>
                <c:pt idx="1326">
                  <c:v>13.3</c:v>
                </c:pt>
                <c:pt idx="1327">
                  <c:v>13.3</c:v>
                </c:pt>
                <c:pt idx="1328">
                  <c:v>13.3</c:v>
                </c:pt>
                <c:pt idx="1329">
                  <c:v>13.3</c:v>
                </c:pt>
                <c:pt idx="1330">
                  <c:v>13.3</c:v>
                </c:pt>
                <c:pt idx="1331">
                  <c:v>13.3</c:v>
                </c:pt>
                <c:pt idx="1332">
                  <c:v>13.3</c:v>
                </c:pt>
                <c:pt idx="1333">
                  <c:v>13.3</c:v>
                </c:pt>
                <c:pt idx="1334">
                  <c:v>13.4</c:v>
                </c:pt>
                <c:pt idx="1335">
                  <c:v>13.4</c:v>
                </c:pt>
                <c:pt idx="1336">
                  <c:v>13.4</c:v>
                </c:pt>
                <c:pt idx="1337">
                  <c:v>13.4</c:v>
                </c:pt>
                <c:pt idx="1338">
                  <c:v>13.4</c:v>
                </c:pt>
                <c:pt idx="1339">
                  <c:v>13.4</c:v>
                </c:pt>
                <c:pt idx="1340">
                  <c:v>13.4</c:v>
                </c:pt>
                <c:pt idx="1341">
                  <c:v>13.4</c:v>
                </c:pt>
                <c:pt idx="1342">
                  <c:v>13.4</c:v>
                </c:pt>
                <c:pt idx="1343">
                  <c:v>13.4</c:v>
                </c:pt>
                <c:pt idx="1344">
                  <c:v>13.5</c:v>
                </c:pt>
                <c:pt idx="1345">
                  <c:v>13.5</c:v>
                </c:pt>
                <c:pt idx="1346">
                  <c:v>13.5</c:v>
                </c:pt>
                <c:pt idx="1347">
                  <c:v>13.5</c:v>
                </c:pt>
                <c:pt idx="1348">
                  <c:v>13.5</c:v>
                </c:pt>
                <c:pt idx="1349">
                  <c:v>13.5</c:v>
                </c:pt>
                <c:pt idx="1350">
                  <c:v>13.5</c:v>
                </c:pt>
                <c:pt idx="1351">
                  <c:v>13.5</c:v>
                </c:pt>
                <c:pt idx="1352">
                  <c:v>13.5</c:v>
                </c:pt>
                <c:pt idx="1353">
                  <c:v>13.5</c:v>
                </c:pt>
                <c:pt idx="1354">
                  <c:v>13.6</c:v>
                </c:pt>
                <c:pt idx="1355">
                  <c:v>13.6</c:v>
                </c:pt>
                <c:pt idx="1356">
                  <c:v>13.6</c:v>
                </c:pt>
                <c:pt idx="1357">
                  <c:v>13.6</c:v>
                </c:pt>
                <c:pt idx="1358">
                  <c:v>13.6</c:v>
                </c:pt>
                <c:pt idx="1359">
                  <c:v>13.6</c:v>
                </c:pt>
                <c:pt idx="1360">
                  <c:v>13.6</c:v>
                </c:pt>
                <c:pt idx="1361">
                  <c:v>13.6</c:v>
                </c:pt>
                <c:pt idx="1362">
                  <c:v>13.6</c:v>
                </c:pt>
                <c:pt idx="1363">
                  <c:v>13.6</c:v>
                </c:pt>
                <c:pt idx="1364">
                  <c:v>13.7</c:v>
                </c:pt>
                <c:pt idx="1365">
                  <c:v>13.7</c:v>
                </c:pt>
                <c:pt idx="1366">
                  <c:v>13.7</c:v>
                </c:pt>
                <c:pt idx="1367">
                  <c:v>13.7</c:v>
                </c:pt>
                <c:pt idx="1368">
                  <c:v>13.7</c:v>
                </c:pt>
                <c:pt idx="1369">
                  <c:v>13.7</c:v>
                </c:pt>
                <c:pt idx="1370">
                  <c:v>13.7</c:v>
                </c:pt>
                <c:pt idx="1371">
                  <c:v>13.7</c:v>
                </c:pt>
                <c:pt idx="1372">
                  <c:v>13.7</c:v>
                </c:pt>
                <c:pt idx="1373">
                  <c:v>13.7</c:v>
                </c:pt>
                <c:pt idx="1374">
                  <c:v>13.8</c:v>
                </c:pt>
                <c:pt idx="1375">
                  <c:v>13.8</c:v>
                </c:pt>
                <c:pt idx="1376">
                  <c:v>13.8</c:v>
                </c:pt>
                <c:pt idx="1377">
                  <c:v>13.8</c:v>
                </c:pt>
                <c:pt idx="1378">
                  <c:v>13.8</c:v>
                </c:pt>
                <c:pt idx="1379">
                  <c:v>13.8</c:v>
                </c:pt>
                <c:pt idx="1380">
                  <c:v>13.8</c:v>
                </c:pt>
                <c:pt idx="1381">
                  <c:v>13.8</c:v>
                </c:pt>
                <c:pt idx="1382">
                  <c:v>13.8</c:v>
                </c:pt>
                <c:pt idx="1383">
                  <c:v>13.8</c:v>
                </c:pt>
                <c:pt idx="1384">
                  <c:v>13.9</c:v>
                </c:pt>
                <c:pt idx="1385">
                  <c:v>13.9</c:v>
                </c:pt>
                <c:pt idx="1386">
                  <c:v>13.9</c:v>
                </c:pt>
                <c:pt idx="1387">
                  <c:v>13.9</c:v>
                </c:pt>
                <c:pt idx="1388">
                  <c:v>13.9</c:v>
                </c:pt>
                <c:pt idx="1389">
                  <c:v>13.9</c:v>
                </c:pt>
                <c:pt idx="1390">
                  <c:v>13.9</c:v>
                </c:pt>
                <c:pt idx="1391">
                  <c:v>13.9</c:v>
                </c:pt>
                <c:pt idx="1392">
                  <c:v>13.9</c:v>
                </c:pt>
                <c:pt idx="1393">
                  <c:v>13.9</c:v>
                </c:pt>
                <c:pt idx="1394">
                  <c:v>14</c:v>
                </c:pt>
                <c:pt idx="1395">
                  <c:v>14</c:v>
                </c:pt>
                <c:pt idx="1396">
                  <c:v>14</c:v>
                </c:pt>
                <c:pt idx="1397">
                  <c:v>14</c:v>
                </c:pt>
                <c:pt idx="1398">
                  <c:v>14</c:v>
                </c:pt>
                <c:pt idx="1399">
                  <c:v>14</c:v>
                </c:pt>
                <c:pt idx="1400">
                  <c:v>14</c:v>
                </c:pt>
                <c:pt idx="1401">
                  <c:v>14</c:v>
                </c:pt>
                <c:pt idx="1402">
                  <c:v>14</c:v>
                </c:pt>
                <c:pt idx="1403">
                  <c:v>14</c:v>
                </c:pt>
                <c:pt idx="1404">
                  <c:v>14.1</c:v>
                </c:pt>
                <c:pt idx="1405">
                  <c:v>14.1</c:v>
                </c:pt>
                <c:pt idx="1406">
                  <c:v>14.1</c:v>
                </c:pt>
                <c:pt idx="1407">
                  <c:v>14.1</c:v>
                </c:pt>
                <c:pt idx="1408">
                  <c:v>14.1</c:v>
                </c:pt>
                <c:pt idx="1409">
                  <c:v>14.1</c:v>
                </c:pt>
                <c:pt idx="1410">
                  <c:v>14.1</c:v>
                </c:pt>
                <c:pt idx="1411">
                  <c:v>14.1</c:v>
                </c:pt>
                <c:pt idx="1412">
                  <c:v>14.1</c:v>
                </c:pt>
                <c:pt idx="1413">
                  <c:v>14.1</c:v>
                </c:pt>
                <c:pt idx="1414">
                  <c:v>14.2</c:v>
                </c:pt>
                <c:pt idx="1415">
                  <c:v>14.2</c:v>
                </c:pt>
                <c:pt idx="1416">
                  <c:v>14.2</c:v>
                </c:pt>
                <c:pt idx="1417">
                  <c:v>14.2</c:v>
                </c:pt>
                <c:pt idx="1418">
                  <c:v>14.2</c:v>
                </c:pt>
                <c:pt idx="1419">
                  <c:v>14.2</c:v>
                </c:pt>
                <c:pt idx="1420">
                  <c:v>14.2</c:v>
                </c:pt>
                <c:pt idx="1421">
                  <c:v>14.2</c:v>
                </c:pt>
                <c:pt idx="1422">
                  <c:v>14.2</c:v>
                </c:pt>
                <c:pt idx="1423">
                  <c:v>14.2</c:v>
                </c:pt>
                <c:pt idx="1424">
                  <c:v>14.3</c:v>
                </c:pt>
                <c:pt idx="1425">
                  <c:v>14.3</c:v>
                </c:pt>
                <c:pt idx="1426">
                  <c:v>14.3</c:v>
                </c:pt>
                <c:pt idx="1427">
                  <c:v>14.3</c:v>
                </c:pt>
                <c:pt idx="1428">
                  <c:v>14.3</c:v>
                </c:pt>
                <c:pt idx="1429">
                  <c:v>14.3</c:v>
                </c:pt>
                <c:pt idx="1430">
                  <c:v>14.3</c:v>
                </c:pt>
                <c:pt idx="1431">
                  <c:v>14.3</c:v>
                </c:pt>
                <c:pt idx="1432">
                  <c:v>14.3</c:v>
                </c:pt>
                <c:pt idx="1433">
                  <c:v>14.3</c:v>
                </c:pt>
                <c:pt idx="1434">
                  <c:v>14.4</c:v>
                </c:pt>
                <c:pt idx="1435">
                  <c:v>14.4</c:v>
                </c:pt>
                <c:pt idx="1436">
                  <c:v>14.4</c:v>
                </c:pt>
                <c:pt idx="1437">
                  <c:v>14.4</c:v>
                </c:pt>
                <c:pt idx="1438">
                  <c:v>14.4</c:v>
                </c:pt>
                <c:pt idx="1439">
                  <c:v>14.4</c:v>
                </c:pt>
                <c:pt idx="1440">
                  <c:v>14.4</c:v>
                </c:pt>
                <c:pt idx="1441">
                  <c:v>14.4</c:v>
                </c:pt>
                <c:pt idx="1442">
                  <c:v>14.4</c:v>
                </c:pt>
                <c:pt idx="1443">
                  <c:v>14.4</c:v>
                </c:pt>
                <c:pt idx="1444">
                  <c:v>14.5</c:v>
                </c:pt>
                <c:pt idx="1445">
                  <c:v>14.5</c:v>
                </c:pt>
                <c:pt idx="1446">
                  <c:v>14.5</c:v>
                </c:pt>
                <c:pt idx="1447">
                  <c:v>14.5</c:v>
                </c:pt>
                <c:pt idx="1448">
                  <c:v>14.5</c:v>
                </c:pt>
                <c:pt idx="1449">
                  <c:v>14.5</c:v>
                </c:pt>
                <c:pt idx="1450">
                  <c:v>14.5</c:v>
                </c:pt>
                <c:pt idx="1451">
                  <c:v>14.5</c:v>
                </c:pt>
                <c:pt idx="1452">
                  <c:v>14.5</c:v>
                </c:pt>
                <c:pt idx="1453">
                  <c:v>14.5</c:v>
                </c:pt>
                <c:pt idx="1454">
                  <c:v>14.6</c:v>
                </c:pt>
                <c:pt idx="1455">
                  <c:v>14.6</c:v>
                </c:pt>
                <c:pt idx="1456">
                  <c:v>14.6</c:v>
                </c:pt>
                <c:pt idx="1457">
                  <c:v>14.6</c:v>
                </c:pt>
                <c:pt idx="1458">
                  <c:v>14.6</c:v>
                </c:pt>
                <c:pt idx="1459">
                  <c:v>14.6</c:v>
                </c:pt>
                <c:pt idx="1460">
                  <c:v>14.6</c:v>
                </c:pt>
                <c:pt idx="1461">
                  <c:v>14.6</c:v>
                </c:pt>
                <c:pt idx="1462">
                  <c:v>14.6</c:v>
                </c:pt>
                <c:pt idx="1463">
                  <c:v>14.6</c:v>
                </c:pt>
                <c:pt idx="1464">
                  <c:v>14.7</c:v>
                </c:pt>
                <c:pt idx="1465">
                  <c:v>14.7</c:v>
                </c:pt>
                <c:pt idx="1466">
                  <c:v>14.7</c:v>
                </c:pt>
                <c:pt idx="1467">
                  <c:v>14.7</c:v>
                </c:pt>
                <c:pt idx="1468">
                  <c:v>14.7</c:v>
                </c:pt>
                <c:pt idx="1469">
                  <c:v>14.7</c:v>
                </c:pt>
                <c:pt idx="1470">
                  <c:v>14.7</c:v>
                </c:pt>
                <c:pt idx="1471">
                  <c:v>14.7</c:v>
                </c:pt>
                <c:pt idx="1472">
                  <c:v>14.7</c:v>
                </c:pt>
                <c:pt idx="1473">
                  <c:v>14.7</c:v>
                </c:pt>
                <c:pt idx="1474">
                  <c:v>14.8</c:v>
                </c:pt>
                <c:pt idx="1475">
                  <c:v>14.8</c:v>
                </c:pt>
                <c:pt idx="1476">
                  <c:v>14.8</c:v>
                </c:pt>
                <c:pt idx="1477">
                  <c:v>14.8</c:v>
                </c:pt>
                <c:pt idx="1478">
                  <c:v>14.8</c:v>
                </c:pt>
                <c:pt idx="1479">
                  <c:v>14.8</c:v>
                </c:pt>
                <c:pt idx="1480">
                  <c:v>14.8</c:v>
                </c:pt>
                <c:pt idx="1481">
                  <c:v>14.8</c:v>
                </c:pt>
                <c:pt idx="1482">
                  <c:v>14.8</c:v>
                </c:pt>
                <c:pt idx="1483">
                  <c:v>14.8</c:v>
                </c:pt>
                <c:pt idx="1484">
                  <c:v>14.9</c:v>
                </c:pt>
                <c:pt idx="1485">
                  <c:v>14.9</c:v>
                </c:pt>
                <c:pt idx="1486">
                  <c:v>14.9</c:v>
                </c:pt>
                <c:pt idx="1487">
                  <c:v>14.9</c:v>
                </c:pt>
                <c:pt idx="1488">
                  <c:v>14.9</c:v>
                </c:pt>
                <c:pt idx="1489">
                  <c:v>14.9</c:v>
                </c:pt>
                <c:pt idx="1490">
                  <c:v>14.9</c:v>
                </c:pt>
                <c:pt idx="1491">
                  <c:v>14.9</c:v>
                </c:pt>
                <c:pt idx="1492">
                  <c:v>14.9</c:v>
                </c:pt>
                <c:pt idx="1493">
                  <c:v>14.9</c:v>
                </c:pt>
                <c:pt idx="1494">
                  <c:v>14.9</c:v>
                </c:pt>
                <c:pt idx="1495">
                  <c:v>15</c:v>
                </c:pt>
                <c:pt idx="1496">
                  <c:v>15</c:v>
                </c:pt>
                <c:pt idx="1497">
                  <c:v>15</c:v>
                </c:pt>
                <c:pt idx="1498">
                  <c:v>15</c:v>
                </c:pt>
                <c:pt idx="1499">
                  <c:v>15</c:v>
                </c:pt>
                <c:pt idx="1500">
                  <c:v>15</c:v>
                </c:pt>
                <c:pt idx="1501">
                  <c:v>15</c:v>
                </c:pt>
                <c:pt idx="1502">
                  <c:v>15</c:v>
                </c:pt>
                <c:pt idx="1503">
                  <c:v>15</c:v>
                </c:pt>
                <c:pt idx="1504">
                  <c:v>15</c:v>
                </c:pt>
                <c:pt idx="1505">
                  <c:v>15.1</c:v>
                </c:pt>
                <c:pt idx="1506">
                  <c:v>15.1</c:v>
                </c:pt>
                <c:pt idx="1507">
                  <c:v>15.1</c:v>
                </c:pt>
                <c:pt idx="1508">
                  <c:v>15.1</c:v>
                </c:pt>
                <c:pt idx="1509">
                  <c:v>15.1</c:v>
                </c:pt>
                <c:pt idx="1510">
                  <c:v>15.1</c:v>
                </c:pt>
                <c:pt idx="1511">
                  <c:v>15.1</c:v>
                </c:pt>
                <c:pt idx="1512">
                  <c:v>15.1</c:v>
                </c:pt>
                <c:pt idx="1513">
                  <c:v>15.1</c:v>
                </c:pt>
                <c:pt idx="1514">
                  <c:v>15.1</c:v>
                </c:pt>
                <c:pt idx="1515">
                  <c:v>15.2</c:v>
                </c:pt>
                <c:pt idx="1516">
                  <c:v>15.2</c:v>
                </c:pt>
                <c:pt idx="1517">
                  <c:v>15.2</c:v>
                </c:pt>
                <c:pt idx="1518">
                  <c:v>15.2</c:v>
                </c:pt>
                <c:pt idx="1519">
                  <c:v>15.2</c:v>
                </c:pt>
                <c:pt idx="1520">
                  <c:v>15.2</c:v>
                </c:pt>
                <c:pt idx="1521">
                  <c:v>15.2</c:v>
                </c:pt>
                <c:pt idx="1522">
                  <c:v>15.2</c:v>
                </c:pt>
                <c:pt idx="1523">
                  <c:v>15.2</c:v>
                </c:pt>
                <c:pt idx="1524">
                  <c:v>15.2</c:v>
                </c:pt>
                <c:pt idx="1525">
                  <c:v>15.3</c:v>
                </c:pt>
                <c:pt idx="1526">
                  <c:v>15.3</c:v>
                </c:pt>
                <c:pt idx="1527">
                  <c:v>15.3</c:v>
                </c:pt>
                <c:pt idx="1528">
                  <c:v>15.3</c:v>
                </c:pt>
                <c:pt idx="1529">
                  <c:v>15.3</c:v>
                </c:pt>
                <c:pt idx="1530">
                  <c:v>15.3</c:v>
                </c:pt>
                <c:pt idx="1531">
                  <c:v>15.3</c:v>
                </c:pt>
                <c:pt idx="1532">
                  <c:v>15.3</c:v>
                </c:pt>
                <c:pt idx="1533">
                  <c:v>15.3</c:v>
                </c:pt>
                <c:pt idx="1534">
                  <c:v>15.3</c:v>
                </c:pt>
                <c:pt idx="1535">
                  <c:v>15.4</c:v>
                </c:pt>
                <c:pt idx="1536">
                  <c:v>15.4</c:v>
                </c:pt>
                <c:pt idx="1537">
                  <c:v>15.4</c:v>
                </c:pt>
                <c:pt idx="1538">
                  <c:v>15.4</c:v>
                </c:pt>
                <c:pt idx="1539">
                  <c:v>15.4</c:v>
                </c:pt>
                <c:pt idx="1540">
                  <c:v>15.4</c:v>
                </c:pt>
                <c:pt idx="1541">
                  <c:v>15.4</c:v>
                </c:pt>
                <c:pt idx="1542">
                  <c:v>15.4</c:v>
                </c:pt>
                <c:pt idx="1543">
                  <c:v>15.4</c:v>
                </c:pt>
                <c:pt idx="1544">
                  <c:v>15.4</c:v>
                </c:pt>
                <c:pt idx="1545">
                  <c:v>15.5</c:v>
                </c:pt>
                <c:pt idx="1546">
                  <c:v>15.5</c:v>
                </c:pt>
                <c:pt idx="1547">
                  <c:v>15.5</c:v>
                </c:pt>
                <c:pt idx="1548">
                  <c:v>15.5</c:v>
                </c:pt>
                <c:pt idx="1549">
                  <c:v>15.5</c:v>
                </c:pt>
                <c:pt idx="1550">
                  <c:v>15.5</c:v>
                </c:pt>
                <c:pt idx="1551">
                  <c:v>15.5</c:v>
                </c:pt>
                <c:pt idx="1552">
                  <c:v>15.5</c:v>
                </c:pt>
                <c:pt idx="1553">
                  <c:v>15.5</c:v>
                </c:pt>
                <c:pt idx="1554">
                  <c:v>15.5</c:v>
                </c:pt>
                <c:pt idx="1555">
                  <c:v>15.6</c:v>
                </c:pt>
                <c:pt idx="1556">
                  <c:v>15.6</c:v>
                </c:pt>
                <c:pt idx="1557">
                  <c:v>15.6</c:v>
                </c:pt>
                <c:pt idx="1558">
                  <c:v>15.6</c:v>
                </c:pt>
                <c:pt idx="1559">
                  <c:v>15.6</c:v>
                </c:pt>
                <c:pt idx="1560">
                  <c:v>15.6</c:v>
                </c:pt>
                <c:pt idx="1561">
                  <c:v>15.6</c:v>
                </c:pt>
                <c:pt idx="1562">
                  <c:v>15.6</c:v>
                </c:pt>
                <c:pt idx="1563">
                  <c:v>15.6</c:v>
                </c:pt>
                <c:pt idx="1564">
                  <c:v>15.6</c:v>
                </c:pt>
                <c:pt idx="1565">
                  <c:v>15.7</c:v>
                </c:pt>
                <c:pt idx="1566">
                  <c:v>15.7</c:v>
                </c:pt>
                <c:pt idx="1567">
                  <c:v>15.7</c:v>
                </c:pt>
                <c:pt idx="1568">
                  <c:v>15.7</c:v>
                </c:pt>
                <c:pt idx="1569">
                  <c:v>15.7</c:v>
                </c:pt>
                <c:pt idx="1570">
                  <c:v>15.7</c:v>
                </c:pt>
                <c:pt idx="1571">
                  <c:v>15.7</c:v>
                </c:pt>
                <c:pt idx="1572">
                  <c:v>15.7</c:v>
                </c:pt>
                <c:pt idx="1573">
                  <c:v>15.7</c:v>
                </c:pt>
                <c:pt idx="1574">
                  <c:v>15.7</c:v>
                </c:pt>
                <c:pt idx="1575">
                  <c:v>15.8</c:v>
                </c:pt>
                <c:pt idx="1576">
                  <c:v>15.8</c:v>
                </c:pt>
                <c:pt idx="1577">
                  <c:v>15.8</c:v>
                </c:pt>
                <c:pt idx="1578">
                  <c:v>15.8</c:v>
                </c:pt>
                <c:pt idx="1579">
                  <c:v>15.8</c:v>
                </c:pt>
                <c:pt idx="1580">
                  <c:v>15.8</c:v>
                </c:pt>
                <c:pt idx="1581">
                  <c:v>15.8</c:v>
                </c:pt>
                <c:pt idx="1582">
                  <c:v>15.8</c:v>
                </c:pt>
                <c:pt idx="1583">
                  <c:v>15.8</c:v>
                </c:pt>
                <c:pt idx="1584">
                  <c:v>15.8</c:v>
                </c:pt>
                <c:pt idx="1585">
                  <c:v>15.9</c:v>
                </c:pt>
                <c:pt idx="1586">
                  <c:v>15.9</c:v>
                </c:pt>
                <c:pt idx="1587">
                  <c:v>15.9</c:v>
                </c:pt>
                <c:pt idx="1588">
                  <c:v>15.9</c:v>
                </c:pt>
                <c:pt idx="1589">
                  <c:v>15.9</c:v>
                </c:pt>
                <c:pt idx="1590">
                  <c:v>15.9</c:v>
                </c:pt>
                <c:pt idx="1591">
                  <c:v>15.9</c:v>
                </c:pt>
                <c:pt idx="1592">
                  <c:v>15.9</c:v>
                </c:pt>
                <c:pt idx="1593">
                  <c:v>15.9</c:v>
                </c:pt>
                <c:pt idx="1594">
                  <c:v>15.9</c:v>
                </c:pt>
                <c:pt idx="1595">
                  <c:v>16</c:v>
                </c:pt>
                <c:pt idx="1596">
                  <c:v>16</c:v>
                </c:pt>
                <c:pt idx="1597">
                  <c:v>16</c:v>
                </c:pt>
                <c:pt idx="1598">
                  <c:v>16</c:v>
                </c:pt>
                <c:pt idx="1599">
                  <c:v>16</c:v>
                </c:pt>
                <c:pt idx="1600">
                  <c:v>16</c:v>
                </c:pt>
                <c:pt idx="1601">
                  <c:v>16</c:v>
                </c:pt>
                <c:pt idx="1602">
                  <c:v>16</c:v>
                </c:pt>
                <c:pt idx="1603">
                  <c:v>16</c:v>
                </c:pt>
                <c:pt idx="1604">
                  <c:v>16</c:v>
                </c:pt>
                <c:pt idx="1605">
                  <c:v>16.100000000000001</c:v>
                </c:pt>
                <c:pt idx="1606">
                  <c:v>16.100000000000001</c:v>
                </c:pt>
                <c:pt idx="1607">
                  <c:v>16.100000000000001</c:v>
                </c:pt>
                <c:pt idx="1608">
                  <c:v>16.100000000000001</c:v>
                </c:pt>
                <c:pt idx="1609">
                  <c:v>16.100000000000001</c:v>
                </c:pt>
                <c:pt idx="1610">
                  <c:v>16.100000000000001</c:v>
                </c:pt>
                <c:pt idx="1611">
                  <c:v>16.100000000000001</c:v>
                </c:pt>
                <c:pt idx="1612">
                  <c:v>16.100000000000001</c:v>
                </c:pt>
                <c:pt idx="1613">
                  <c:v>16.100000000000001</c:v>
                </c:pt>
                <c:pt idx="1614">
                  <c:v>16.100000000000001</c:v>
                </c:pt>
                <c:pt idx="1615">
                  <c:v>16.2</c:v>
                </c:pt>
                <c:pt idx="1616">
                  <c:v>16.2</c:v>
                </c:pt>
                <c:pt idx="1617">
                  <c:v>16.2</c:v>
                </c:pt>
                <c:pt idx="1618">
                  <c:v>16.2</c:v>
                </c:pt>
                <c:pt idx="1619">
                  <c:v>16.2</c:v>
                </c:pt>
                <c:pt idx="1620">
                  <c:v>16.2</c:v>
                </c:pt>
                <c:pt idx="1621">
                  <c:v>16.2</c:v>
                </c:pt>
                <c:pt idx="1622">
                  <c:v>16.2</c:v>
                </c:pt>
                <c:pt idx="1623">
                  <c:v>16.2</c:v>
                </c:pt>
                <c:pt idx="1624">
                  <c:v>16.2</c:v>
                </c:pt>
                <c:pt idx="1625">
                  <c:v>16.3</c:v>
                </c:pt>
                <c:pt idx="1626">
                  <c:v>16.3</c:v>
                </c:pt>
                <c:pt idx="1627">
                  <c:v>16.3</c:v>
                </c:pt>
                <c:pt idx="1628">
                  <c:v>16.3</c:v>
                </c:pt>
                <c:pt idx="1629">
                  <c:v>16.3</c:v>
                </c:pt>
                <c:pt idx="1630">
                  <c:v>16.3</c:v>
                </c:pt>
                <c:pt idx="1631">
                  <c:v>16.3</c:v>
                </c:pt>
                <c:pt idx="1632">
                  <c:v>16.3</c:v>
                </c:pt>
                <c:pt idx="1633">
                  <c:v>16.3</c:v>
                </c:pt>
                <c:pt idx="1634">
                  <c:v>16.3</c:v>
                </c:pt>
                <c:pt idx="1635">
                  <c:v>16.399999999999999</c:v>
                </c:pt>
                <c:pt idx="1636">
                  <c:v>16.399999999999999</c:v>
                </c:pt>
                <c:pt idx="1637">
                  <c:v>16.399999999999999</c:v>
                </c:pt>
                <c:pt idx="1638">
                  <c:v>16.399999999999999</c:v>
                </c:pt>
                <c:pt idx="1639">
                  <c:v>16.399999999999999</c:v>
                </c:pt>
                <c:pt idx="1640">
                  <c:v>16.399999999999999</c:v>
                </c:pt>
                <c:pt idx="1641">
                  <c:v>16.399999999999999</c:v>
                </c:pt>
                <c:pt idx="1642">
                  <c:v>16.399999999999999</c:v>
                </c:pt>
                <c:pt idx="1643">
                  <c:v>16.399999999999999</c:v>
                </c:pt>
                <c:pt idx="1644">
                  <c:v>16.399999999999999</c:v>
                </c:pt>
                <c:pt idx="1645">
                  <c:v>16.5</c:v>
                </c:pt>
                <c:pt idx="1646">
                  <c:v>16.5</c:v>
                </c:pt>
                <c:pt idx="1647">
                  <c:v>16.5</c:v>
                </c:pt>
                <c:pt idx="1648">
                  <c:v>16.5</c:v>
                </c:pt>
                <c:pt idx="1649">
                  <c:v>16.5</c:v>
                </c:pt>
                <c:pt idx="1650">
                  <c:v>16.5</c:v>
                </c:pt>
                <c:pt idx="1651">
                  <c:v>16.5</c:v>
                </c:pt>
                <c:pt idx="1652">
                  <c:v>16.5</c:v>
                </c:pt>
                <c:pt idx="1653">
                  <c:v>16.5</c:v>
                </c:pt>
                <c:pt idx="1654">
                  <c:v>16.5</c:v>
                </c:pt>
                <c:pt idx="1655">
                  <c:v>16.600000000000001</c:v>
                </c:pt>
                <c:pt idx="1656">
                  <c:v>16.600000000000001</c:v>
                </c:pt>
                <c:pt idx="1657">
                  <c:v>16.600000000000001</c:v>
                </c:pt>
                <c:pt idx="1658">
                  <c:v>16.600000000000001</c:v>
                </c:pt>
                <c:pt idx="1659">
                  <c:v>16.600000000000001</c:v>
                </c:pt>
                <c:pt idx="1660">
                  <c:v>16.600000000000001</c:v>
                </c:pt>
                <c:pt idx="1661">
                  <c:v>16.600000000000001</c:v>
                </c:pt>
                <c:pt idx="1662">
                  <c:v>16.600000000000001</c:v>
                </c:pt>
                <c:pt idx="1663">
                  <c:v>16.600000000000001</c:v>
                </c:pt>
                <c:pt idx="1664">
                  <c:v>16.600000000000001</c:v>
                </c:pt>
                <c:pt idx="1665">
                  <c:v>16.7</c:v>
                </c:pt>
                <c:pt idx="1666">
                  <c:v>16.7</c:v>
                </c:pt>
                <c:pt idx="1667">
                  <c:v>16.7</c:v>
                </c:pt>
                <c:pt idx="1668">
                  <c:v>16.7</c:v>
                </c:pt>
                <c:pt idx="1669">
                  <c:v>16.7</c:v>
                </c:pt>
                <c:pt idx="1670">
                  <c:v>16.7</c:v>
                </c:pt>
                <c:pt idx="1671">
                  <c:v>16.7</c:v>
                </c:pt>
                <c:pt idx="1672">
                  <c:v>16.7</c:v>
                </c:pt>
                <c:pt idx="1673">
                  <c:v>16.7</c:v>
                </c:pt>
                <c:pt idx="1674">
                  <c:v>16.7</c:v>
                </c:pt>
                <c:pt idx="1675">
                  <c:v>16.8</c:v>
                </c:pt>
                <c:pt idx="1676">
                  <c:v>16.8</c:v>
                </c:pt>
                <c:pt idx="1677">
                  <c:v>16.8</c:v>
                </c:pt>
                <c:pt idx="1678">
                  <c:v>16.8</c:v>
                </c:pt>
                <c:pt idx="1679">
                  <c:v>16.8</c:v>
                </c:pt>
                <c:pt idx="1680">
                  <c:v>16.8</c:v>
                </c:pt>
                <c:pt idx="1681">
                  <c:v>16.8</c:v>
                </c:pt>
                <c:pt idx="1682">
                  <c:v>16.8</c:v>
                </c:pt>
                <c:pt idx="1683">
                  <c:v>16.8</c:v>
                </c:pt>
                <c:pt idx="1684">
                  <c:v>16.8</c:v>
                </c:pt>
                <c:pt idx="1685">
                  <c:v>16.899999999999999</c:v>
                </c:pt>
                <c:pt idx="1686">
                  <c:v>16.899999999999999</c:v>
                </c:pt>
                <c:pt idx="1687">
                  <c:v>16.899999999999999</c:v>
                </c:pt>
                <c:pt idx="1688">
                  <c:v>16.899999999999999</c:v>
                </c:pt>
                <c:pt idx="1689">
                  <c:v>16.899999999999999</c:v>
                </c:pt>
                <c:pt idx="1690">
                  <c:v>16.899999999999999</c:v>
                </c:pt>
                <c:pt idx="1691">
                  <c:v>16.899999999999999</c:v>
                </c:pt>
                <c:pt idx="1692">
                  <c:v>16.899999999999999</c:v>
                </c:pt>
                <c:pt idx="1693">
                  <c:v>16.899999999999999</c:v>
                </c:pt>
                <c:pt idx="1694">
                  <c:v>16.899999999999999</c:v>
                </c:pt>
                <c:pt idx="1695">
                  <c:v>17</c:v>
                </c:pt>
                <c:pt idx="1696">
                  <c:v>17</c:v>
                </c:pt>
                <c:pt idx="1697">
                  <c:v>17</c:v>
                </c:pt>
                <c:pt idx="1698">
                  <c:v>17</c:v>
                </c:pt>
                <c:pt idx="1699">
                  <c:v>17</c:v>
                </c:pt>
                <c:pt idx="1700">
                  <c:v>17</c:v>
                </c:pt>
                <c:pt idx="1701">
                  <c:v>17</c:v>
                </c:pt>
                <c:pt idx="1702">
                  <c:v>17</c:v>
                </c:pt>
                <c:pt idx="1703">
                  <c:v>17</c:v>
                </c:pt>
                <c:pt idx="1704">
                  <c:v>17</c:v>
                </c:pt>
                <c:pt idx="1705">
                  <c:v>17.100000000000001</c:v>
                </c:pt>
                <c:pt idx="1706">
                  <c:v>17.100000000000001</c:v>
                </c:pt>
                <c:pt idx="1707">
                  <c:v>17.100000000000001</c:v>
                </c:pt>
                <c:pt idx="1708">
                  <c:v>17.100000000000001</c:v>
                </c:pt>
                <c:pt idx="1709">
                  <c:v>17.100000000000001</c:v>
                </c:pt>
                <c:pt idx="1710">
                  <c:v>17.100000000000001</c:v>
                </c:pt>
                <c:pt idx="1711">
                  <c:v>17.100000000000001</c:v>
                </c:pt>
                <c:pt idx="1712">
                  <c:v>17.100000000000001</c:v>
                </c:pt>
                <c:pt idx="1713">
                  <c:v>17.100000000000001</c:v>
                </c:pt>
                <c:pt idx="1714">
                  <c:v>17.100000000000001</c:v>
                </c:pt>
                <c:pt idx="1715">
                  <c:v>17.2</c:v>
                </c:pt>
                <c:pt idx="1716">
                  <c:v>17.2</c:v>
                </c:pt>
                <c:pt idx="1717">
                  <c:v>17.2</c:v>
                </c:pt>
                <c:pt idx="1718">
                  <c:v>17.2</c:v>
                </c:pt>
                <c:pt idx="1719">
                  <c:v>17.2</c:v>
                </c:pt>
                <c:pt idx="1720">
                  <c:v>17.2</c:v>
                </c:pt>
                <c:pt idx="1721">
                  <c:v>17.2</c:v>
                </c:pt>
                <c:pt idx="1722">
                  <c:v>17.2</c:v>
                </c:pt>
                <c:pt idx="1723">
                  <c:v>17.2</c:v>
                </c:pt>
                <c:pt idx="1724">
                  <c:v>17.2</c:v>
                </c:pt>
                <c:pt idx="1725">
                  <c:v>17.3</c:v>
                </c:pt>
                <c:pt idx="1726">
                  <c:v>17.3</c:v>
                </c:pt>
                <c:pt idx="1727">
                  <c:v>17.3</c:v>
                </c:pt>
                <c:pt idx="1728">
                  <c:v>17.3</c:v>
                </c:pt>
                <c:pt idx="1729">
                  <c:v>17.3</c:v>
                </c:pt>
                <c:pt idx="1730">
                  <c:v>17.3</c:v>
                </c:pt>
                <c:pt idx="1731">
                  <c:v>17.3</c:v>
                </c:pt>
                <c:pt idx="1732">
                  <c:v>17.3</c:v>
                </c:pt>
                <c:pt idx="1733">
                  <c:v>17.3</c:v>
                </c:pt>
                <c:pt idx="1734">
                  <c:v>17.3</c:v>
                </c:pt>
                <c:pt idx="1735">
                  <c:v>17.399999999999999</c:v>
                </c:pt>
                <c:pt idx="1736">
                  <c:v>17.399999999999999</c:v>
                </c:pt>
                <c:pt idx="1737">
                  <c:v>17.399999999999999</c:v>
                </c:pt>
                <c:pt idx="1738">
                  <c:v>17.399999999999999</c:v>
                </c:pt>
                <c:pt idx="1739">
                  <c:v>17.399999999999999</c:v>
                </c:pt>
                <c:pt idx="1740">
                  <c:v>17.399999999999999</c:v>
                </c:pt>
                <c:pt idx="1741">
                  <c:v>17.399999999999999</c:v>
                </c:pt>
                <c:pt idx="1742">
                  <c:v>17.399999999999999</c:v>
                </c:pt>
                <c:pt idx="1743">
                  <c:v>17.399999999999999</c:v>
                </c:pt>
                <c:pt idx="1744">
                  <c:v>17.399999999999999</c:v>
                </c:pt>
                <c:pt idx="1745">
                  <c:v>17.5</c:v>
                </c:pt>
                <c:pt idx="1746">
                  <c:v>17.5</c:v>
                </c:pt>
                <c:pt idx="1747">
                  <c:v>17.5</c:v>
                </c:pt>
                <c:pt idx="1748">
                  <c:v>17.5</c:v>
                </c:pt>
                <c:pt idx="1749">
                  <c:v>17.5</c:v>
                </c:pt>
                <c:pt idx="1750">
                  <c:v>17.5</c:v>
                </c:pt>
                <c:pt idx="1751">
                  <c:v>17.5</c:v>
                </c:pt>
                <c:pt idx="1752">
                  <c:v>17.5</c:v>
                </c:pt>
                <c:pt idx="1753">
                  <c:v>17.5</c:v>
                </c:pt>
                <c:pt idx="1754">
                  <c:v>17.5</c:v>
                </c:pt>
                <c:pt idx="1755">
                  <c:v>17.600000000000001</c:v>
                </c:pt>
                <c:pt idx="1756">
                  <c:v>17.600000000000001</c:v>
                </c:pt>
                <c:pt idx="1757">
                  <c:v>17.600000000000001</c:v>
                </c:pt>
                <c:pt idx="1758">
                  <c:v>17.600000000000001</c:v>
                </c:pt>
                <c:pt idx="1759">
                  <c:v>17.600000000000001</c:v>
                </c:pt>
                <c:pt idx="1760">
                  <c:v>17.600000000000001</c:v>
                </c:pt>
                <c:pt idx="1761">
                  <c:v>17.600000000000001</c:v>
                </c:pt>
                <c:pt idx="1762">
                  <c:v>17.600000000000001</c:v>
                </c:pt>
                <c:pt idx="1763">
                  <c:v>17.600000000000001</c:v>
                </c:pt>
                <c:pt idx="1764">
                  <c:v>17.600000000000001</c:v>
                </c:pt>
                <c:pt idx="1765">
                  <c:v>17.7</c:v>
                </c:pt>
                <c:pt idx="1766">
                  <c:v>17.7</c:v>
                </c:pt>
                <c:pt idx="1767">
                  <c:v>17.7</c:v>
                </c:pt>
                <c:pt idx="1768">
                  <c:v>17.7</c:v>
                </c:pt>
                <c:pt idx="1769">
                  <c:v>17.7</c:v>
                </c:pt>
                <c:pt idx="1770">
                  <c:v>17.7</c:v>
                </c:pt>
                <c:pt idx="1771">
                  <c:v>17.7</c:v>
                </c:pt>
                <c:pt idx="1772">
                  <c:v>17.7</c:v>
                </c:pt>
                <c:pt idx="1773">
                  <c:v>17.7</c:v>
                </c:pt>
                <c:pt idx="1774">
                  <c:v>17.7</c:v>
                </c:pt>
                <c:pt idx="1775">
                  <c:v>17.8</c:v>
                </c:pt>
                <c:pt idx="1776">
                  <c:v>17.8</c:v>
                </c:pt>
                <c:pt idx="1777">
                  <c:v>17.8</c:v>
                </c:pt>
                <c:pt idx="1778">
                  <c:v>17.8</c:v>
                </c:pt>
                <c:pt idx="1779">
                  <c:v>17.8</c:v>
                </c:pt>
                <c:pt idx="1780">
                  <c:v>17.8</c:v>
                </c:pt>
                <c:pt idx="1781">
                  <c:v>17.8</c:v>
                </c:pt>
                <c:pt idx="1782">
                  <c:v>17.8</c:v>
                </c:pt>
                <c:pt idx="1783">
                  <c:v>17.8</c:v>
                </c:pt>
                <c:pt idx="1784">
                  <c:v>17.8</c:v>
                </c:pt>
                <c:pt idx="1785">
                  <c:v>17.899999999999999</c:v>
                </c:pt>
                <c:pt idx="1786">
                  <c:v>17.899999999999999</c:v>
                </c:pt>
                <c:pt idx="1787">
                  <c:v>17.899999999999999</c:v>
                </c:pt>
                <c:pt idx="1788">
                  <c:v>17.899999999999999</c:v>
                </c:pt>
                <c:pt idx="1789">
                  <c:v>17.899999999999999</c:v>
                </c:pt>
                <c:pt idx="1790">
                  <c:v>17.899999999999999</c:v>
                </c:pt>
                <c:pt idx="1791">
                  <c:v>17.899999999999999</c:v>
                </c:pt>
                <c:pt idx="1792">
                  <c:v>17.899999999999999</c:v>
                </c:pt>
                <c:pt idx="1793">
                  <c:v>17.899999999999999</c:v>
                </c:pt>
                <c:pt idx="1794">
                  <c:v>17.899999999999999</c:v>
                </c:pt>
                <c:pt idx="1795">
                  <c:v>18</c:v>
                </c:pt>
                <c:pt idx="1796">
                  <c:v>18</c:v>
                </c:pt>
                <c:pt idx="1797">
                  <c:v>18</c:v>
                </c:pt>
                <c:pt idx="1798">
                  <c:v>18</c:v>
                </c:pt>
                <c:pt idx="1799">
                  <c:v>18</c:v>
                </c:pt>
                <c:pt idx="1800">
                  <c:v>18</c:v>
                </c:pt>
                <c:pt idx="1801">
                  <c:v>18</c:v>
                </c:pt>
                <c:pt idx="1802">
                  <c:v>18</c:v>
                </c:pt>
                <c:pt idx="1803">
                  <c:v>18</c:v>
                </c:pt>
                <c:pt idx="1804">
                  <c:v>18</c:v>
                </c:pt>
                <c:pt idx="1805">
                  <c:v>18.100000000000001</c:v>
                </c:pt>
                <c:pt idx="1806">
                  <c:v>18.100000000000001</c:v>
                </c:pt>
                <c:pt idx="1807">
                  <c:v>18.100000000000001</c:v>
                </c:pt>
                <c:pt idx="1808">
                  <c:v>18.100000000000001</c:v>
                </c:pt>
                <c:pt idx="1809">
                  <c:v>18.100000000000001</c:v>
                </c:pt>
                <c:pt idx="1810">
                  <c:v>18.100000000000001</c:v>
                </c:pt>
                <c:pt idx="1811">
                  <c:v>18.100000000000001</c:v>
                </c:pt>
                <c:pt idx="1812">
                  <c:v>18.100000000000001</c:v>
                </c:pt>
                <c:pt idx="1813">
                  <c:v>18.100000000000001</c:v>
                </c:pt>
                <c:pt idx="1814">
                  <c:v>18.100000000000001</c:v>
                </c:pt>
                <c:pt idx="1815">
                  <c:v>18.2</c:v>
                </c:pt>
                <c:pt idx="1816">
                  <c:v>18.2</c:v>
                </c:pt>
                <c:pt idx="1817">
                  <c:v>18.2</c:v>
                </c:pt>
                <c:pt idx="1818">
                  <c:v>18.2</c:v>
                </c:pt>
                <c:pt idx="1819">
                  <c:v>18.2</c:v>
                </c:pt>
                <c:pt idx="1820">
                  <c:v>18.2</c:v>
                </c:pt>
                <c:pt idx="1821">
                  <c:v>18.2</c:v>
                </c:pt>
                <c:pt idx="1822">
                  <c:v>18.2</c:v>
                </c:pt>
                <c:pt idx="1823">
                  <c:v>18.2</c:v>
                </c:pt>
                <c:pt idx="1824">
                  <c:v>18.2</c:v>
                </c:pt>
                <c:pt idx="1825">
                  <c:v>18.3</c:v>
                </c:pt>
                <c:pt idx="1826">
                  <c:v>18.3</c:v>
                </c:pt>
                <c:pt idx="1827">
                  <c:v>18.3</c:v>
                </c:pt>
                <c:pt idx="1828">
                  <c:v>18.3</c:v>
                </c:pt>
                <c:pt idx="1829">
                  <c:v>18.3</c:v>
                </c:pt>
                <c:pt idx="1830">
                  <c:v>18.3</c:v>
                </c:pt>
                <c:pt idx="1831">
                  <c:v>18.3</c:v>
                </c:pt>
                <c:pt idx="1832">
                  <c:v>18.3</c:v>
                </c:pt>
                <c:pt idx="1833">
                  <c:v>18.3</c:v>
                </c:pt>
                <c:pt idx="1834">
                  <c:v>18.3</c:v>
                </c:pt>
                <c:pt idx="1835">
                  <c:v>18.399999999999999</c:v>
                </c:pt>
                <c:pt idx="1836">
                  <c:v>18.399999999999999</c:v>
                </c:pt>
                <c:pt idx="1837">
                  <c:v>18.399999999999999</c:v>
                </c:pt>
                <c:pt idx="1838">
                  <c:v>18.399999999999999</c:v>
                </c:pt>
                <c:pt idx="1839">
                  <c:v>18.399999999999999</c:v>
                </c:pt>
                <c:pt idx="1840">
                  <c:v>18.399999999999999</c:v>
                </c:pt>
                <c:pt idx="1841">
                  <c:v>18.399999999999999</c:v>
                </c:pt>
                <c:pt idx="1842">
                  <c:v>18.399999999999999</c:v>
                </c:pt>
                <c:pt idx="1843">
                  <c:v>18.399999999999999</c:v>
                </c:pt>
                <c:pt idx="1844">
                  <c:v>18.399999999999999</c:v>
                </c:pt>
                <c:pt idx="1845">
                  <c:v>18.5</c:v>
                </c:pt>
                <c:pt idx="1846">
                  <c:v>18.5</c:v>
                </c:pt>
                <c:pt idx="1847">
                  <c:v>18.5</c:v>
                </c:pt>
                <c:pt idx="1848">
                  <c:v>18.5</c:v>
                </c:pt>
                <c:pt idx="1849">
                  <c:v>18.5</c:v>
                </c:pt>
                <c:pt idx="1850">
                  <c:v>18.5</c:v>
                </c:pt>
                <c:pt idx="1851">
                  <c:v>18.5</c:v>
                </c:pt>
                <c:pt idx="1852">
                  <c:v>18.5</c:v>
                </c:pt>
                <c:pt idx="1853">
                  <c:v>18.5</c:v>
                </c:pt>
                <c:pt idx="1854">
                  <c:v>18.5</c:v>
                </c:pt>
                <c:pt idx="1855">
                  <c:v>18.600000000000001</c:v>
                </c:pt>
                <c:pt idx="1856">
                  <c:v>18.600000000000001</c:v>
                </c:pt>
                <c:pt idx="1857">
                  <c:v>18.600000000000001</c:v>
                </c:pt>
                <c:pt idx="1858">
                  <c:v>18.600000000000001</c:v>
                </c:pt>
                <c:pt idx="1859">
                  <c:v>18.600000000000001</c:v>
                </c:pt>
                <c:pt idx="1860">
                  <c:v>18.600000000000001</c:v>
                </c:pt>
                <c:pt idx="1861">
                  <c:v>18.600000000000001</c:v>
                </c:pt>
                <c:pt idx="1862">
                  <c:v>18.600000000000001</c:v>
                </c:pt>
                <c:pt idx="1863">
                  <c:v>18.600000000000001</c:v>
                </c:pt>
                <c:pt idx="1864">
                  <c:v>18.600000000000001</c:v>
                </c:pt>
                <c:pt idx="1865">
                  <c:v>18.7</c:v>
                </c:pt>
                <c:pt idx="1866">
                  <c:v>18.7</c:v>
                </c:pt>
                <c:pt idx="1867">
                  <c:v>18.7</c:v>
                </c:pt>
                <c:pt idx="1868">
                  <c:v>18.7</c:v>
                </c:pt>
                <c:pt idx="1869">
                  <c:v>18.7</c:v>
                </c:pt>
                <c:pt idx="1870">
                  <c:v>18.7</c:v>
                </c:pt>
                <c:pt idx="1871">
                  <c:v>18.7</c:v>
                </c:pt>
                <c:pt idx="1872">
                  <c:v>18.7</c:v>
                </c:pt>
                <c:pt idx="1873">
                  <c:v>18.7</c:v>
                </c:pt>
                <c:pt idx="1874">
                  <c:v>18.7</c:v>
                </c:pt>
                <c:pt idx="1875">
                  <c:v>18.8</c:v>
                </c:pt>
                <c:pt idx="1876">
                  <c:v>18.8</c:v>
                </c:pt>
                <c:pt idx="1877">
                  <c:v>18.8</c:v>
                </c:pt>
                <c:pt idx="1878">
                  <c:v>18.8</c:v>
                </c:pt>
                <c:pt idx="1879">
                  <c:v>18.8</c:v>
                </c:pt>
                <c:pt idx="1880">
                  <c:v>18.8</c:v>
                </c:pt>
                <c:pt idx="1881">
                  <c:v>18.8</c:v>
                </c:pt>
                <c:pt idx="1882">
                  <c:v>18.8</c:v>
                </c:pt>
                <c:pt idx="1883">
                  <c:v>18.8</c:v>
                </c:pt>
                <c:pt idx="1884">
                  <c:v>18.8</c:v>
                </c:pt>
                <c:pt idx="1885">
                  <c:v>18.899999999999999</c:v>
                </c:pt>
                <c:pt idx="1886">
                  <c:v>18.899999999999999</c:v>
                </c:pt>
                <c:pt idx="1887">
                  <c:v>18.899999999999999</c:v>
                </c:pt>
                <c:pt idx="1888">
                  <c:v>18.899999999999999</c:v>
                </c:pt>
                <c:pt idx="1889">
                  <c:v>18.899999999999999</c:v>
                </c:pt>
                <c:pt idx="1890">
                  <c:v>18.899999999999999</c:v>
                </c:pt>
                <c:pt idx="1891">
                  <c:v>18.899999999999999</c:v>
                </c:pt>
                <c:pt idx="1892">
                  <c:v>18.899999999999999</c:v>
                </c:pt>
                <c:pt idx="1893">
                  <c:v>18.899999999999999</c:v>
                </c:pt>
                <c:pt idx="1894">
                  <c:v>18.899999999999999</c:v>
                </c:pt>
                <c:pt idx="1895">
                  <c:v>19</c:v>
                </c:pt>
                <c:pt idx="1896">
                  <c:v>19</c:v>
                </c:pt>
                <c:pt idx="1897">
                  <c:v>19</c:v>
                </c:pt>
                <c:pt idx="1898">
                  <c:v>19</c:v>
                </c:pt>
                <c:pt idx="1899">
                  <c:v>19</c:v>
                </c:pt>
                <c:pt idx="1900">
                  <c:v>19</c:v>
                </c:pt>
                <c:pt idx="1901">
                  <c:v>19</c:v>
                </c:pt>
                <c:pt idx="1902">
                  <c:v>19</c:v>
                </c:pt>
                <c:pt idx="1903">
                  <c:v>19</c:v>
                </c:pt>
                <c:pt idx="1904">
                  <c:v>19</c:v>
                </c:pt>
                <c:pt idx="1905">
                  <c:v>19.100000000000001</c:v>
                </c:pt>
                <c:pt idx="1906">
                  <c:v>19.100000000000001</c:v>
                </c:pt>
                <c:pt idx="1907">
                  <c:v>19.100000000000001</c:v>
                </c:pt>
                <c:pt idx="1908">
                  <c:v>19.100000000000001</c:v>
                </c:pt>
                <c:pt idx="1909">
                  <c:v>19.100000000000001</c:v>
                </c:pt>
                <c:pt idx="1910">
                  <c:v>19.100000000000001</c:v>
                </c:pt>
                <c:pt idx="1911">
                  <c:v>19.100000000000001</c:v>
                </c:pt>
                <c:pt idx="1912">
                  <c:v>19.100000000000001</c:v>
                </c:pt>
                <c:pt idx="1913">
                  <c:v>19.100000000000001</c:v>
                </c:pt>
                <c:pt idx="1914">
                  <c:v>19.100000000000001</c:v>
                </c:pt>
                <c:pt idx="1915">
                  <c:v>19.2</c:v>
                </c:pt>
                <c:pt idx="1916">
                  <c:v>19.2</c:v>
                </c:pt>
                <c:pt idx="1917">
                  <c:v>19.2</c:v>
                </c:pt>
                <c:pt idx="1918">
                  <c:v>19.2</c:v>
                </c:pt>
                <c:pt idx="1919">
                  <c:v>19.2</c:v>
                </c:pt>
                <c:pt idx="1920">
                  <c:v>19.2</c:v>
                </c:pt>
                <c:pt idx="1921">
                  <c:v>19.2</c:v>
                </c:pt>
                <c:pt idx="1922">
                  <c:v>19.2</c:v>
                </c:pt>
                <c:pt idx="1923">
                  <c:v>19.2</c:v>
                </c:pt>
                <c:pt idx="1924">
                  <c:v>19.2</c:v>
                </c:pt>
                <c:pt idx="1925">
                  <c:v>19.3</c:v>
                </c:pt>
                <c:pt idx="1926">
                  <c:v>19.3</c:v>
                </c:pt>
                <c:pt idx="1927">
                  <c:v>19.3</c:v>
                </c:pt>
                <c:pt idx="1928">
                  <c:v>19.3</c:v>
                </c:pt>
                <c:pt idx="1929">
                  <c:v>19.3</c:v>
                </c:pt>
                <c:pt idx="1930">
                  <c:v>19.3</c:v>
                </c:pt>
                <c:pt idx="1931">
                  <c:v>19.3</c:v>
                </c:pt>
                <c:pt idx="1932">
                  <c:v>19.3</c:v>
                </c:pt>
                <c:pt idx="1933">
                  <c:v>19.3</c:v>
                </c:pt>
                <c:pt idx="1934">
                  <c:v>19.3</c:v>
                </c:pt>
                <c:pt idx="1935">
                  <c:v>19.399999999999999</c:v>
                </c:pt>
                <c:pt idx="1936">
                  <c:v>19.399999999999999</c:v>
                </c:pt>
                <c:pt idx="1937">
                  <c:v>19.399999999999999</c:v>
                </c:pt>
                <c:pt idx="1938">
                  <c:v>19.399999999999999</c:v>
                </c:pt>
                <c:pt idx="1939">
                  <c:v>19.399999999999999</c:v>
                </c:pt>
                <c:pt idx="1940">
                  <c:v>19.399999999999999</c:v>
                </c:pt>
                <c:pt idx="1941">
                  <c:v>19.399999999999999</c:v>
                </c:pt>
                <c:pt idx="1942">
                  <c:v>19.399999999999999</c:v>
                </c:pt>
                <c:pt idx="1943">
                  <c:v>19.399999999999999</c:v>
                </c:pt>
                <c:pt idx="1944">
                  <c:v>19.399999999999999</c:v>
                </c:pt>
                <c:pt idx="1945">
                  <c:v>19.5</c:v>
                </c:pt>
                <c:pt idx="1946">
                  <c:v>19.5</c:v>
                </c:pt>
                <c:pt idx="1947">
                  <c:v>19.5</c:v>
                </c:pt>
                <c:pt idx="1948">
                  <c:v>19.5</c:v>
                </c:pt>
                <c:pt idx="1949">
                  <c:v>19.5</c:v>
                </c:pt>
                <c:pt idx="1950">
                  <c:v>19.5</c:v>
                </c:pt>
                <c:pt idx="1951">
                  <c:v>19.5</c:v>
                </c:pt>
                <c:pt idx="1952">
                  <c:v>19.5</c:v>
                </c:pt>
                <c:pt idx="1953">
                  <c:v>19.5</c:v>
                </c:pt>
                <c:pt idx="1954">
                  <c:v>19.5</c:v>
                </c:pt>
                <c:pt idx="1955">
                  <c:v>19.600000000000001</c:v>
                </c:pt>
                <c:pt idx="1956">
                  <c:v>19.600000000000001</c:v>
                </c:pt>
                <c:pt idx="1957">
                  <c:v>19.600000000000001</c:v>
                </c:pt>
                <c:pt idx="1958">
                  <c:v>19.600000000000001</c:v>
                </c:pt>
                <c:pt idx="1959">
                  <c:v>19.600000000000001</c:v>
                </c:pt>
                <c:pt idx="1960">
                  <c:v>19.600000000000001</c:v>
                </c:pt>
                <c:pt idx="1961">
                  <c:v>19.600000000000001</c:v>
                </c:pt>
                <c:pt idx="1962">
                  <c:v>19.600000000000001</c:v>
                </c:pt>
                <c:pt idx="1963">
                  <c:v>19.600000000000001</c:v>
                </c:pt>
                <c:pt idx="1964">
                  <c:v>19.600000000000001</c:v>
                </c:pt>
                <c:pt idx="1965">
                  <c:v>19.7</c:v>
                </c:pt>
                <c:pt idx="1966">
                  <c:v>19.7</c:v>
                </c:pt>
                <c:pt idx="1967">
                  <c:v>19.7</c:v>
                </c:pt>
                <c:pt idx="1968">
                  <c:v>19.7</c:v>
                </c:pt>
                <c:pt idx="1969">
                  <c:v>19.7</c:v>
                </c:pt>
                <c:pt idx="1970">
                  <c:v>19.7</c:v>
                </c:pt>
                <c:pt idx="1971">
                  <c:v>19.7</c:v>
                </c:pt>
                <c:pt idx="1972">
                  <c:v>19.7</c:v>
                </c:pt>
                <c:pt idx="1973">
                  <c:v>19.7</c:v>
                </c:pt>
                <c:pt idx="1974">
                  <c:v>19.7</c:v>
                </c:pt>
                <c:pt idx="1975">
                  <c:v>19.8</c:v>
                </c:pt>
                <c:pt idx="1976">
                  <c:v>19.8</c:v>
                </c:pt>
                <c:pt idx="1977">
                  <c:v>19.8</c:v>
                </c:pt>
                <c:pt idx="1978">
                  <c:v>19.8</c:v>
                </c:pt>
                <c:pt idx="1979">
                  <c:v>19.8</c:v>
                </c:pt>
                <c:pt idx="1980">
                  <c:v>19.8</c:v>
                </c:pt>
                <c:pt idx="1981">
                  <c:v>19.8</c:v>
                </c:pt>
                <c:pt idx="1982">
                  <c:v>19.8</c:v>
                </c:pt>
                <c:pt idx="1983">
                  <c:v>19.8</c:v>
                </c:pt>
                <c:pt idx="1984">
                  <c:v>19.8</c:v>
                </c:pt>
                <c:pt idx="1985">
                  <c:v>19.899999999999999</c:v>
                </c:pt>
                <c:pt idx="1986">
                  <c:v>19.899999999999999</c:v>
                </c:pt>
                <c:pt idx="1987">
                  <c:v>19.899999999999999</c:v>
                </c:pt>
                <c:pt idx="1988">
                  <c:v>19.899999999999999</c:v>
                </c:pt>
                <c:pt idx="1989">
                  <c:v>19.899999999999999</c:v>
                </c:pt>
                <c:pt idx="1990">
                  <c:v>19.899999999999999</c:v>
                </c:pt>
                <c:pt idx="1991">
                  <c:v>19.899999999999999</c:v>
                </c:pt>
                <c:pt idx="1992">
                  <c:v>19.899999999999999</c:v>
                </c:pt>
                <c:pt idx="1993">
                  <c:v>19.899999999999999</c:v>
                </c:pt>
                <c:pt idx="1994">
                  <c:v>19.899999999999999</c:v>
                </c:pt>
                <c:pt idx="1995">
                  <c:v>20</c:v>
                </c:pt>
                <c:pt idx="1996">
                  <c:v>20</c:v>
                </c:pt>
                <c:pt idx="1997">
                  <c:v>20</c:v>
                </c:pt>
                <c:pt idx="1998">
                  <c:v>20</c:v>
                </c:pt>
                <c:pt idx="1999">
                  <c:v>20</c:v>
                </c:pt>
              </c:numCache>
            </c:numRef>
          </c:xVal>
          <c:yVal>
            <c:numRef>
              <c:f>spinout!$E$1:$E$2000</c:f>
              <c:numCache>
                <c:formatCode>0.00E+00</c:formatCode>
                <c:ptCount val="2000"/>
                <c:pt idx="0">
                  <c:v>1</c:v>
                </c:pt>
                <c:pt idx="1">
                  <c:v>0.312</c:v>
                </c:pt>
                <c:pt idx="2">
                  <c:v>0.185</c:v>
                </c:pt>
                <c:pt idx="3">
                  <c:v>0.13200000000000001</c:v>
                </c:pt>
                <c:pt idx="4">
                  <c:v>0.10199999999999999</c:v>
                </c:pt>
                <c:pt idx="5">
                  <c:v>8.3400000000000002E-2</c:v>
                </c:pt>
                <c:pt idx="6">
                  <c:v>7.0499999999999993E-2</c:v>
                </c:pt>
                <c:pt idx="7">
                  <c:v>6.1100000000000002E-2</c:v>
                </c:pt>
                <c:pt idx="8">
                  <c:v>5.3900000000000003E-2</c:v>
                </c:pt>
                <c:pt idx="9">
                  <c:v>4.82E-2</c:v>
                </c:pt>
                <c:pt idx="10">
                  <c:v>4.36E-2</c:v>
                </c:pt>
                <c:pt idx="11">
                  <c:v>3.9800000000000002E-2</c:v>
                </c:pt>
                <c:pt idx="12">
                  <c:v>3.6600000000000001E-2</c:v>
                </c:pt>
                <c:pt idx="13">
                  <c:v>3.39E-2</c:v>
                </c:pt>
                <c:pt idx="14">
                  <c:v>3.1600000000000003E-2</c:v>
                </c:pt>
                <c:pt idx="15">
                  <c:v>2.9499999999999998E-2</c:v>
                </c:pt>
                <c:pt idx="16">
                  <c:v>2.7799999999999998E-2</c:v>
                </c:pt>
                <c:pt idx="17">
                  <c:v>2.6200000000000001E-2</c:v>
                </c:pt>
                <c:pt idx="18">
                  <c:v>2.4799999999999999E-2</c:v>
                </c:pt>
                <c:pt idx="19">
                  <c:v>2.35E-2</c:v>
                </c:pt>
                <c:pt idx="20">
                  <c:v>2.24E-2</c:v>
                </c:pt>
                <c:pt idx="21">
                  <c:v>2.1299999999999999E-2</c:v>
                </c:pt>
                <c:pt idx="22">
                  <c:v>2.0400000000000001E-2</c:v>
                </c:pt>
                <c:pt idx="23">
                  <c:v>1.95E-2</c:v>
                </c:pt>
                <c:pt idx="24">
                  <c:v>1.8700000000000001E-2</c:v>
                </c:pt>
                <c:pt idx="25">
                  <c:v>1.7999999999999999E-2</c:v>
                </c:pt>
                <c:pt idx="26">
                  <c:v>1.7299999999999999E-2</c:v>
                </c:pt>
                <c:pt idx="27">
                  <c:v>1.67E-2</c:v>
                </c:pt>
                <c:pt idx="28">
                  <c:v>1.61E-2</c:v>
                </c:pt>
                <c:pt idx="29">
                  <c:v>1.5599999999999999E-2</c:v>
                </c:pt>
                <c:pt idx="30">
                  <c:v>1.5100000000000001E-2</c:v>
                </c:pt>
                <c:pt idx="31">
                  <c:v>1.46E-2</c:v>
                </c:pt>
                <c:pt idx="32">
                  <c:v>1.4200000000000001E-2</c:v>
                </c:pt>
                <c:pt idx="33">
                  <c:v>1.37E-2</c:v>
                </c:pt>
                <c:pt idx="34">
                  <c:v>1.3299999999999999E-2</c:v>
                </c:pt>
                <c:pt idx="35">
                  <c:v>1.2999999999999999E-2</c:v>
                </c:pt>
                <c:pt idx="36">
                  <c:v>1.26E-2</c:v>
                </c:pt>
                <c:pt idx="37">
                  <c:v>1.23E-2</c:v>
                </c:pt>
                <c:pt idx="38">
                  <c:v>1.2E-2</c:v>
                </c:pt>
                <c:pt idx="39">
                  <c:v>1.17E-2</c:v>
                </c:pt>
                <c:pt idx="40">
                  <c:v>1.14E-2</c:v>
                </c:pt>
                <c:pt idx="41">
                  <c:v>1.11E-2</c:v>
                </c:pt>
                <c:pt idx="42">
                  <c:v>1.09E-2</c:v>
                </c:pt>
                <c:pt idx="43">
                  <c:v>1.06E-2</c:v>
                </c:pt>
                <c:pt idx="44">
                  <c:v>1.04E-2</c:v>
                </c:pt>
                <c:pt idx="45">
                  <c:v>1.01E-2</c:v>
                </c:pt>
                <c:pt idx="46">
                  <c:v>9.9299999999999996E-3</c:v>
                </c:pt>
                <c:pt idx="47">
                  <c:v>9.7300000000000008E-3</c:v>
                </c:pt>
                <c:pt idx="48">
                  <c:v>9.5300000000000003E-3</c:v>
                </c:pt>
                <c:pt idx="49">
                  <c:v>9.3399999999999993E-3</c:v>
                </c:pt>
                <c:pt idx="50">
                  <c:v>9.1599999999999997E-3</c:v>
                </c:pt>
                <c:pt idx="51">
                  <c:v>8.9800000000000001E-3</c:v>
                </c:pt>
                <c:pt idx="52">
                  <c:v>8.8199999999999997E-3</c:v>
                </c:pt>
                <c:pt idx="53">
                  <c:v>8.6499999999999997E-3</c:v>
                </c:pt>
                <c:pt idx="54">
                  <c:v>8.5000000000000006E-3</c:v>
                </c:pt>
                <c:pt idx="55">
                  <c:v>8.3499999999999998E-3</c:v>
                </c:pt>
                <c:pt idx="56">
                  <c:v>8.2000000000000007E-3</c:v>
                </c:pt>
                <c:pt idx="57">
                  <c:v>8.0599999999999995E-3</c:v>
                </c:pt>
                <c:pt idx="58">
                  <c:v>7.9299999999999995E-3</c:v>
                </c:pt>
                <c:pt idx="59">
                  <c:v>7.7999999999999996E-3</c:v>
                </c:pt>
                <c:pt idx="60">
                  <c:v>7.6699999999999997E-3</c:v>
                </c:pt>
                <c:pt idx="61">
                  <c:v>7.5500000000000003E-3</c:v>
                </c:pt>
                <c:pt idx="62">
                  <c:v>7.43E-3</c:v>
                </c:pt>
                <c:pt idx="63">
                  <c:v>7.3099999999999997E-3</c:v>
                </c:pt>
                <c:pt idx="64">
                  <c:v>7.1999999999999998E-3</c:v>
                </c:pt>
                <c:pt idx="65">
                  <c:v>7.1000000000000004E-3</c:v>
                </c:pt>
                <c:pt idx="66">
                  <c:v>6.9899999999999997E-3</c:v>
                </c:pt>
                <c:pt idx="67">
                  <c:v>6.8900000000000003E-3</c:v>
                </c:pt>
                <c:pt idx="68">
                  <c:v>6.79E-3</c:v>
                </c:pt>
                <c:pt idx="69">
                  <c:v>6.7000000000000002E-3</c:v>
                </c:pt>
                <c:pt idx="70">
                  <c:v>6.6E-3</c:v>
                </c:pt>
                <c:pt idx="71">
                  <c:v>6.5100000000000002E-3</c:v>
                </c:pt>
                <c:pt idx="72">
                  <c:v>6.43E-3</c:v>
                </c:pt>
                <c:pt idx="73">
                  <c:v>6.3400000000000001E-3</c:v>
                </c:pt>
                <c:pt idx="74">
                  <c:v>6.2599999999999999E-3</c:v>
                </c:pt>
                <c:pt idx="75">
                  <c:v>6.1799999999999997E-3</c:v>
                </c:pt>
                <c:pt idx="76">
                  <c:v>6.1000000000000004E-3</c:v>
                </c:pt>
                <c:pt idx="77">
                  <c:v>6.0200000000000002E-3</c:v>
                </c:pt>
                <c:pt idx="78">
                  <c:v>5.9500000000000004E-3</c:v>
                </c:pt>
                <c:pt idx="79">
                  <c:v>5.8700000000000002E-3</c:v>
                </c:pt>
                <c:pt idx="80">
                  <c:v>5.7999999999999996E-3</c:v>
                </c:pt>
                <c:pt idx="81">
                  <c:v>5.7299999999999999E-3</c:v>
                </c:pt>
                <c:pt idx="82">
                  <c:v>5.6699999999999997E-3</c:v>
                </c:pt>
                <c:pt idx="83">
                  <c:v>5.5999999999999999E-3</c:v>
                </c:pt>
                <c:pt idx="84">
                  <c:v>5.5399999999999998E-3</c:v>
                </c:pt>
                <c:pt idx="85">
                  <c:v>5.47E-3</c:v>
                </c:pt>
                <c:pt idx="86">
                  <c:v>5.4099999999999999E-3</c:v>
                </c:pt>
                <c:pt idx="87">
                  <c:v>5.3499999999999997E-3</c:v>
                </c:pt>
                <c:pt idx="88">
                  <c:v>5.2900000000000004E-3</c:v>
                </c:pt>
                <c:pt idx="89">
                  <c:v>5.2300000000000003E-3</c:v>
                </c:pt>
                <c:pt idx="90">
                  <c:v>5.1799999999999997E-3</c:v>
                </c:pt>
                <c:pt idx="91">
                  <c:v>5.1200000000000004E-3</c:v>
                </c:pt>
                <c:pt idx="92">
                  <c:v>5.0699999999999999E-3</c:v>
                </c:pt>
                <c:pt idx="93">
                  <c:v>5.0200000000000002E-3</c:v>
                </c:pt>
                <c:pt idx="94">
                  <c:v>4.9699999999999996E-3</c:v>
                </c:pt>
                <c:pt idx="95">
                  <c:v>4.9199999999999999E-3</c:v>
                </c:pt>
                <c:pt idx="96">
                  <c:v>4.8700000000000002E-3</c:v>
                </c:pt>
                <c:pt idx="97">
                  <c:v>4.8199999999999996E-3</c:v>
                </c:pt>
                <c:pt idx="98">
                  <c:v>4.7699999999999999E-3</c:v>
                </c:pt>
                <c:pt idx="99">
                  <c:v>4.7200000000000002E-3</c:v>
                </c:pt>
                <c:pt idx="100">
                  <c:v>4.6800000000000001E-3</c:v>
                </c:pt>
                <c:pt idx="101">
                  <c:v>4.6299999999999996E-3</c:v>
                </c:pt>
                <c:pt idx="102">
                  <c:v>4.5900000000000003E-3</c:v>
                </c:pt>
                <c:pt idx="103">
                  <c:v>4.5500000000000002E-3</c:v>
                </c:pt>
                <c:pt idx="104">
                  <c:v>4.5100000000000001E-3</c:v>
                </c:pt>
                <c:pt idx="105">
                  <c:v>4.4600000000000004E-3</c:v>
                </c:pt>
                <c:pt idx="106">
                  <c:v>4.4200000000000003E-3</c:v>
                </c:pt>
                <c:pt idx="107">
                  <c:v>4.3800000000000002E-3</c:v>
                </c:pt>
                <c:pt idx="108">
                  <c:v>4.3499999999999997E-3</c:v>
                </c:pt>
                <c:pt idx="109">
                  <c:v>4.3099999999999996E-3</c:v>
                </c:pt>
                <c:pt idx="110">
                  <c:v>4.2700000000000004E-3</c:v>
                </c:pt>
                <c:pt idx="111">
                  <c:v>4.2300000000000003E-3</c:v>
                </c:pt>
                <c:pt idx="112">
                  <c:v>4.1999999999999997E-3</c:v>
                </c:pt>
                <c:pt idx="113">
                  <c:v>4.1599999999999996E-3</c:v>
                </c:pt>
                <c:pt idx="114">
                  <c:v>4.13E-3</c:v>
                </c:pt>
                <c:pt idx="115">
                  <c:v>4.0899999999999999E-3</c:v>
                </c:pt>
                <c:pt idx="116">
                  <c:v>4.0600000000000002E-3</c:v>
                </c:pt>
                <c:pt idx="117">
                  <c:v>4.0200000000000001E-3</c:v>
                </c:pt>
                <c:pt idx="118">
                  <c:v>3.9899999999999996E-3</c:v>
                </c:pt>
                <c:pt idx="119">
                  <c:v>3.96E-3</c:v>
                </c:pt>
                <c:pt idx="120">
                  <c:v>3.9300000000000003E-3</c:v>
                </c:pt>
                <c:pt idx="121">
                  <c:v>3.8999999999999998E-3</c:v>
                </c:pt>
                <c:pt idx="122">
                  <c:v>3.8700000000000002E-3</c:v>
                </c:pt>
                <c:pt idx="123">
                  <c:v>3.8400000000000001E-3</c:v>
                </c:pt>
                <c:pt idx="124">
                  <c:v>3.81E-3</c:v>
                </c:pt>
                <c:pt idx="125">
                  <c:v>3.7799999999999999E-3</c:v>
                </c:pt>
                <c:pt idx="126">
                  <c:v>3.7499999999999999E-3</c:v>
                </c:pt>
                <c:pt idx="127">
                  <c:v>3.7200000000000002E-3</c:v>
                </c:pt>
                <c:pt idx="128">
                  <c:v>3.6900000000000001E-3</c:v>
                </c:pt>
                <c:pt idx="129">
                  <c:v>3.6700000000000001E-3</c:v>
                </c:pt>
                <c:pt idx="130">
                  <c:v>3.64E-3</c:v>
                </c:pt>
                <c:pt idx="131">
                  <c:v>3.6099999999999999E-3</c:v>
                </c:pt>
                <c:pt idx="132">
                  <c:v>3.5899999999999999E-3</c:v>
                </c:pt>
                <c:pt idx="133">
                  <c:v>3.5599999999999998E-3</c:v>
                </c:pt>
                <c:pt idx="134">
                  <c:v>3.5400000000000002E-3</c:v>
                </c:pt>
                <c:pt idx="135">
                  <c:v>3.5100000000000001E-3</c:v>
                </c:pt>
                <c:pt idx="136">
                  <c:v>3.49E-3</c:v>
                </c:pt>
                <c:pt idx="137">
                  <c:v>3.46E-3</c:v>
                </c:pt>
                <c:pt idx="138">
                  <c:v>3.4399999999999999E-3</c:v>
                </c:pt>
                <c:pt idx="139">
                  <c:v>3.4099999999999998E-3</c:v>
                </c:pt>
                <c:pt idx="140">
                  <c:v>3.3899999999999998E-3</c:v>
                </c:pt>
                <c:pt idx="141">
                  <c:v>3.3700000000000002E-3</c:v>
                </c:pt>
                <c:pt idx="142">
                  <c:v>3.3500000000000001E-3</c:v>
                </c:pt>
                <c:pt idx="143">
                  <c:v>3.32E-3</c:v>
                </c:pt>
                <c:pt idx="144">
                  <c:v>3.3E-3</c:v>
                </c:pt>
                <c:pt idx="145">
                  <c:v>3.2799999999999999E-3</c:v>
                </c:pt>
                <c:pt idx="146">
                  <c:v>3.2599999999999999E-3</c:v>
                </c:pt>
                <c:pt idx="147">
                  <c:v>3.2399999999999998E-3</c:v>
                </c:pt>
                <c:pt idx="148">
                  <c:v>3.2200000000000002E-3</c:v>
                </c:pt>
                <c:pt idx="149">
                  <c:v>3.2000000000000002E-3</c:v>
                </c:pt>
                <c:pt idx="150">
                  <c:v>3.1800000000000001E-3</c:v>
                </c:pt>
                <c:pt idx="151">
                  <c:v>3.16E-3</c:v>
                </c:pt>
                <c:pt idx="152">
                  <c:v>3.14E-3</c:v>
                </c:pt>
                <c:pt idx="153">
                  <c:v>3.1199999999999999E-3</c:v>
                </c:pt>
                <c:pt idx="154">
                  <c:v>3.0999999999999999E-3</c:v>
                </c:pt>
                <c:pt idx="155">
                  <c:v>3.0799999999999998E-3</c:v>
                </c:pt>
                <c:pt idx="156">
                  <c:v>3.0599999999999998E-3</c:v>
                </c:pt>
                <c:pt idx="157">
                  <c:v>3.0400000000000002E-3</c:v>
                </c:pt>
                <c:pt idx="158">
                  <c:v>3.0200000000000001E-3</c:v>
                </c:pt>
                <c:pt idx="159">
                  <c:v>3.0100000000000001E-3</c:v>
                </c:pt>
                <c:pt idx="160">
                  <c:v>2.99E-3</c:v>
                </c:pt>
                <c:pt idx="161">
                  <c:v>2.97E-3</c:v>
                </c:pt>
                <c:pt idx="162">
                  <c:v>2.9499999999999999E-3</c:v>
                </c:pt>
                <c:pt idx="163">
                  <c:v>2.9399999999999999E-3</c:v>
                </c:pt>
                <c:pt idx="164">
                  <c:v>2.9199999999999999E-3</c:v>
                </c:pt>
                <c:pt idx="165">
                  <c:v>2.8999999999999998E-3</c:v>
                </c:pt>
                <c:pt idx="166">
                  <c:v>2.8900000000000002E-3</c:v>
                </c:pt>
                <c:pt idx="167">
                  <c:v>2.8700000000000002E-3</c:v>
                </c:pt>
                <c:pt idx="168">
                  <c:v>2.8500000000000001E-3</c:v>
                </c:pt>
                <c:pt idx="169">
                  <c:v>2.8400000000000001E-3</c:v>
                </c:pt>
                <c:pt idx="170">
                  <c:v>2.82E-3</c:v>
                </c:pt>
                <c:pt idx="171">
                  <c:v>2.81E-3</c:v>
                </c:pt>
                <c:pt idx="172">
                  <c:v>2.7899999999999999E-3</c:v>
                </c:pt>
                <c:pt idx="173">
                  <c:v>2.7799999999999999E-3</c:v>
                </c:pt>
                <c:pt idx="174">
                  <c:v>2.7599999999999999E-3</c:v>
                </c:pt>
                <c:pt idx="175">
                  <c:v>2.7499999999999998E-3</c:v>
                </c:pt>
                <c:pt idx="176">
                  <c:v>2.7299999999999998E-3</c:v>
                </c:pt>
                <c:pt idx="177">
                  <c:v>2.7200000000000002E-3</c:v>
                </c:pt>
                <c:pt idx="178">
                  <c:v>2.7000000000000001E-3</c:v>
                </c:pt>
                <c:pt idx="179">
                  <c:v>2.6900000000000001E-3</c:v>
                </c:pt>
                <c:pt idx="180">
                  <c:v>2.6800000000000001E-3</c:v>
                </c:pt>
                <c:pt idx="181">
                  <c:v>2.66E-3</c:v>
                </c:pt>
                <c:pt idx="182">
                  <c:v>2.65E-3</c:v>
                </c:pt>
                <c:pt idx="183">
                  <c:v>2.63E-3</c:v>
                </c:pt>
                <c:pt idx="184">
                  <c:v>2.6199999999999999E-3</c:v>
                </c:pt>
                <c:pt idx="185">
                  <c:v>2.6099999999999999E-3</c:v>
                </c:pt>
                <c:pt idx="186">
                  <c:v>2.5899999999999999E-3</c:v>
                </c:pt>
                <c:pt idx="187">
                  <c:v>2.5799999999999998E-3</c:v>
                </c:pt>
                <c:pt idx="188">
                  <c:v>2.5699999999999998E-3</c:v>
                </c:pt>
                <c:pt idx="189">
                  <c:v>2.5600000000000002E-3</c:v>
                </c:pt>
                <c:pt idx="190">
                  <c:v>2.5400000000000002E-3</c:v>
                </c:pt>
                <c:pt idx="191">
                  <c:v>2.5300000000000001E-3</c:v>
                </c:pt>
                <c:pt idx="192">
                  <c:v>2.5200000000000001E-3</c:v>
                </c:pt>
                <c:pt idx="193">
                  <c:v>2.5100000000000001E-3</c:v>
                </c:pt>
                <c:pt idx="194">
                  <c:v>2.49E-3</c:v>
                </c:pt>
                <c:pt idx="195">
                  <c:v>2.48E-3</c:v>
                </c:pt>
                <c:pt idx="196">
                  <c:v>2.47E-3</c:v>
                </c:pt>
                <c:pt idx="197">
                  <c:v>2.4599999999999999E-3</c:v>
                </c:pt>
                <c:pt idx="198">
                  <c:v>2.4499999999999999E-3</c:v>
                </c:pt>
                <c:pt idx="199">
                  <c:v>2.4399999999999999E-3</c:v>
                </c:pt>
                <c:pt idx="200">
                  <c:v>2.4199999999999998E-3</c:v>
                </c:pt>
                <c:pt idx="201">
                  <c:v>2.4099999999999998E-3</c:v>
                </c:pt>
                <c:pt idx="202">
                  <c:v>2.3999999999999998E-3</c:v>
                </c:pt>
                <c:pt idx="203">
                  <c:v>2.3900000000000002E-3</c:v>
                </c:pt>
                <c:pt idx="204">
                  <c:v>2.3800000000000002E-3</c:v>
                </c:pt>
                <c:pt idx="205">
                  <c:v>2.3700000000000001E-3</c:v>
                </c:pt>
                <c:pt idx="206">
                  <c:v>2.3600000000000001E-3</c:v>
                </c:pt>
                <c:pt idx="207">
                  <c:v>2.3500000000000001E-3</c:v>
                </c:pt>
                <c:pt idx="208">
                  <c:v>2.3400000000000001E-3</c:v>
                </c:pt>
                <c:pt idx="209">
                  <c:v>2.33E-3</c:v>
                </c:pt>
                <c:pt idx="210">
                  <c:v>2.32E-3</c:v>
                </c:pt>
                <c:pt idx="211">
                  <c:v>2.31E-3</c:v>
                </c:pt>
                <c:pt idx="212">
                  <c:v>2.3E-3</c:v>
                </c:pt>
                <c:pt idx="213">
                  <c:v>2.2899999999999999E-3</c:v>
                </c:pt>
                <c:pt idx="214">
                  <c:v>2.2799999999999999E-3</c:v>
                </c:pt>
                <c:pt idx="215">
                  <c:v>2.2699999999999999E-3</c:v>
                </c:pt>
                <c:pt idx="216">
                  <c:v>2.2599999999999999E-3</c:v>
                </c:pt>
                <c:pt idx="217">
                  <c:v>2.2499999999999998E-3</c:v>
                </c:pt>
                <c:pt idx="218">
                  <c:v>2.2399999999999998E-3</c:v>
                </c:pt>
                <c:pt idx="219">
                  <c:v>2.2300000000000002E-3</c:v>
                </c:pt>
                <c:pt idx="220">
                  <c:v>2.2200000000000002E-3</c:v>
                </c:pt>
                <c:pt idx="221">
                  <c:v>2.2100000000000002E-3</c:v>
                </c:pt>
                <c:pt idx="222">
                  <c:v>2.2000000000000001E-3</c:v>
                </c:pt>
                <c:pt idx="223">
                  <c:v>2.1900000000000001E-3</c:v>
                </c:pt>
                <c:pt idx="224">
                  <c:v>2.1800000000000001E-3</c:v>
                </c:pt>
                <c:pt idx="225">
                  <c:v>2.1700000000000001E-3</c:v>
                </c:pt>
                <c:pt idx="226">
                  <c:v>2.1700000000000001E-3</c:v>
                </c:pt>
                <c:pt idx="227">
                  <c:v>2.16E-3</c:v>
                </c:pt>
                <c:pt idx="228">
                  <c:v>2.15E-3</c:v>
                </c:pt>
                <c:pt idx="229">
                  <c:v>2.14E-3</c:v>
                </c:pt>
                <c:pt idx="230">
                  <c:v>2.1299999999999999E-3</c:v>
                </c:pt>
                <c:pt idx="231">
                  <c:v>2.1199999999999999E-3</c:v>
                </c:pt>
                <c:pt idx="232">
                  <c:v>2.1099999999999999E-3</c:v>
                </c:pt>
                <c:pt idx="233">
                  <c:v>2.1099999999999999E-3</c:v>
                </c:pt>
                <c:pt idx="234">
                  <c:v>2.0999999999999999E-3</c:v>
                </c:pt>
                <c:pt idx="235">
                  <c:v>2.0899999999999998E-3</c:v>
                </c:pt>
                <c:pt idx="236">
                  <c:v>2.0799999999999998E-3</c:v>
                </c:pt>
                <c:pt idx="237">
                  <c:v>2.0699999999999998E-3</c:v>
                </c:pt>
                <c:pt idx="238">
                  <c:v>2.0600000000000002E-3</c:v>
                </c:pt>
                <c:pt idx="239">
                  <c:v>2.0600000000000002E-3</c:v>
                </c:pt>
                <c:pt idx="240">
                  <c:v>2.0500000000000002E-3</c:v>
                </c:pt>
                <c:pt idx="241">
                  <c:v>2.0400000000000001E-3</c:v>
                </c:pt>
                <c:pt idx="242">
                  <c:v>2.0300000000000001E-3</c:v>
                </c:pt>
                <c:pt idx="243">
                  <c:v>2.0300000000000001E-3</c:v>
                </c:pt>
                <c:pt idx="244">
                  <c:v>2.0200000000000001E-3</c:v>
                </c:pt>
                <c:pt idx="245">
                  <c:v>2.0100000000000001E-3</c:v>
                </c:pt>
                <c:pt idx="246">
                  <c:v>2E-3</c:v>
                </c:pt>
                <c:pt idx="247">
                  <c:v>2E-3</c:v>
                </c:pt>
                <c:pt idx="248">
                  <c:v>1.99E-3</c:v>
                </c:pt>
                <c:pt idx="249">
                  <c:v>1.98E-3</c:v>
                </c:pt>
                <c:pt idx="250">
                  <c:v>1.97E-3</c:v>
                </c:pt>
                <c:pt idx="251">
                  <c:v>1.97E-3</c:v>
                </c:pt>
                <c:pt idx="252">
                  <c:v>1.9599999999999999E-3</c:v>
                </c:pt>
                <c:pt idx="253">
                  <c:v>1.9499999999999999E-3</c:v>
                </c:pt>
                <c:pt idx="254">
                  <c:v>1.9400000000000001E-3</c:v>
                </c:pt>
                <c:pt idx="255">
                  <c:v>1.9400000000000001E-3</c:v>
                </c:pt>
                <c:pt idx="256">
                  <c:v>1.9300000000000001E-3</c:v>
                </c:pt>
                <c:pt idx="257">
                  <c:v>1.92E-3</c:v>
                </c:pt>
                <c:pt idx="258">
                  <c:v>1.92E-3</c:v>
                </c:pt>
                <c:pt idx="259">
                  <c:v>1.91E-3</c:v>
                </c:pt>
                <c:pt idx="260">
                  <c:v>1.9E-3</c:v>
                </c:pt>
                <c:pt idx="261">
                  <c:v>1.9E-3</c:v>
                </c:pt>
                <c:pt idx="262">
                  <c:v>1.89E-3</c:v>
                </c:pt>
                <c:pt idx="263">
                  <c:v>1.8799999999999999E-3</c:v>
                </c:pt>
                <c:pt idx="264">
                  <c:v>1.8799999999999999E-3</c:v>
                </c:pt>
                <c:pt idx="265">
                  <c:v>1.8699999999999999E-3</c:v>
                </c:pt>
                <c:pt idx="266">
                  <c:v>1.8600000000000001E-3</c:v>
                </c:pt>
                <c:pt idx="267">
                  <c:v>1.8600000000000001E-3</c:v>
                </c:pt>
                <c:pt idx="268">
                  <c:v>1.8500000000000001E-3</c:v>
                </c:pt>
                <c:pt idx="269">
                  <c:v>1.8500000000000001E-3</c:v>
                </c:pt>
                <c:pt idx="270">
                  <c:v>1.8400000000000001E-3</c:v>
                </c:pt>
                <c:pt idx="271">
                  <c:v>1.83E-3</c:v>
                </c:pt>
                <c:pt idx="272">
                  <c:v>1.83E-3</c:v>
                </c:pt>
                <c:pt idx="273">
                  <c:v>1.82E-3</c:v>
                </c:pt>
                <c:pt idx="274">
                  <c:v>1.82E-3</c:v>
                </c:pt>
                <c:pt idx="275">
                  <c:v>1.81E-3</c:v>
                </c:pt>
                <c:pt idx="276">
                  <c:v>1.8E-3</c:v>
                </c:pt>
                <c:pt idx="277">
                  <c:v>1.8E-3</c:v>
                </c:pt>
                <c:pt idx="278">
                  <c:v>1.7899999999999999E-3</c:v>
                </c:pt>
                <c:pt idx="279">
                  <c:v>1.7899999999999999E-3</c:v>
                </c:pt>
                <c:pt idx="280">
                  <c:v>1.7799999999999999E-3</c:v>
                </c:pt>
                <c:pt idx="281">
                  <c:v>1.7700000000000001E-3</c:v>
                </c:pt>
                <c:pt idx="282">
                  <c:v>1.7700000000000001E-3</c:v>
                </c:pt>
                <c:pt idx="283">
                  <c:v>1.7600000000000001E-3</c:v>
                </c:pt>
                <c:pt idx="284">
                  <c:v>1.7600000000000001E-3</c:v>
                </c:pt>
                <c:pt idx="285">
                  <c:v>1.75E-3</c:v>
                </c:pt>
                <c:pt idx="286">
                  <c:v>1.75E-3</c:v>
                </c:pt>
                <c:pt idx="287">
                  <c:v>1.74E-3</c:v>
                </c:pt>
                <c:pt idx="288">
                  <c:v>1.74E-3</c:v>
                </c:pt>
                <c:pt idx="289">
                  <c:v>1.73E-3</c:v>
                </c:pt>
                <c:pt idx="290">
                  <c:v>1.72E-3</c:v>
                </c:pt>
                <c:pt idx="291">
                  <c:v>1.72E-3</c:v>
                </c:pt>
                <c:pt idx="292">
                  <c:v>1.7099999999999999E-3</c:v>
                </c:pt>
                <c:pt idx="293">
                  <c:v>1.7099999999999999E-3</c:v>
                </c:pt>
                <c:pt idx="294">
                  <c:v>1.6999999999999999E-3</c:v>
                </c:pt>
                <c:pt idx="295">
                  <c:v>1.6999999999999999E-3</c:v>
                </c:pt>
                <c:pt idx="296">
                  <c:v>1.6900000000000001E-3</c:v>
                </c:pt>
                <c:pt idx="297">
                  <c:v>1.6900000000000001E-3</c:v>
                </c:pt>
                <c:pt idx="298">
                  <c:v>1.6800000000000001E-3</c:v>
                </c:pt>
                <c:pt idx="299">
                  <c:v>1.6800000000000001E-3</c:v>
                </c:pt>
                <c:pt idx="300">
                  <c:v>1.67E-3</c:v>
                </c:pt>
                <c:pt idx="301">
                  <c:v>1.67E-3</c:v>
                </c:pt>
                <c:pt idx="302">
                  <c:v>1.66E-3</c:v>
                </c:pt>
                <c:pt idx="303">
                  <c:v>1.66E-3</c:v>
                </c:pt>
                <c:pt idx="304">
                  <c:v>1.65E-3</c:v>
                </c:pt>
                <c:pt idx="305">
                  <c:v>1.65E-3</c:v>
                </c:pt>
                <c:pt idx="306">
                  <c:v>1.64E-3</c:v>
                </c:pt>
                <c:pt idx="307">
                  <c:v>1.64E-3</c:v>
                </c:pt>
                <c:pt idx="308">
                  <c:v>1.6299999999999999E-3</c:v>
                </c:pt>
                <c:pt idx="309">
                  <c:v>1.6299999999999999E-3</c:v>
                </c:pt>
                <c:pt idx="310">
                  <c:v>1.6199999999999999E-3</c:v>
                </c:pt>
                <c:pt idx="311">
                  <c:v>1.6199999999999999E-3</c:v>
                </c:pt>
                <c:pt idx="312">
                  <c:v>1.6100000000000001E-3</c:v>
                </c:pt>
                <c:pt idx="313">
                  <c:v>1.6100000000000001E-3</c:v>
                </c:pt>
                <c:pt idx="314">
                  <c:v>1.6100000000000001E-3</c:v>
                </c:pt>
                <c:pt idx="315">
                  <c:v>1.6000000000000001E-3</c:v>
                </c:pt>
                <c:pt idx="316">
                  <c:v>1.6000000000000001E-3</c:v>
                </c:pt>
                <c:pt idx="317">
                  <c:v>1.5900000000000001E-3</c:v>
                </c:pt>
                <c:pt idx="318">
                  <c:v>1.5900000000000001E-3</c:v>
                </c:pt>
                <c:pt idx="319">
                  <c:v>1.58E-3</c:v>
                </c:pt>
                <c:pt idx="320">
                  <c:v>1.58E-3</c:v>
                </c:pt>
                <c:pt idx="321">
                  <c:v>1.57E-3</c:v>
                </c:pt>
                <c:pt idx="322">
                  <c:v>1.57E-3</c:v>
                </c:pt>
                <c:pt idx="323">
                  <c:v>1.57E-3</c:v>
                </c:pt>
                <c:pt idx="324">
                  <c:v>1.56E-3</c:v>
                </c:pt>
                <c:pt idx="325">
                  <c:v>1.56E-3</c:v>
                </c:pt>
                <c:pt idx="326">
                  <c:v>1.5499999999999999E-3</c:v>
                </c:pt>
                <c:pt idx="327">
                  <c:v>1.5499999999999999E-3</c:v>
                </c:pt>
                <c:pt idx="328">
                  <c:v>1.5399999999999999E-3</c:v>
                </c:pt>
                <c:pt idx="329">
                  <c:v>1.5399999999999999E-3</c:v>
                </c:pt>
                <c:pt idx="330">
                  <c:v>1.5399999999999999E-3</c:v>
                </c:pt>
                <c:pt idx="331">
                  <c:v>1.5299999999999999E-3</c:v>
                </c:pt>
                <c:pt idx="332">
                  <c:v>1.5299999999999999E-3</c:v>
                </c:pt>
                <c:pt idx="333">
                  <c:v>1.5200000000000001E-3</c:v>
                </c:pt>
                <c:pt idx="334">
                  <c:v>1.5200000000000001E-3</c:v>
                </c:pt>
                <c:pt idx="335">
                  <c:v>1.5200000000000001E-3</c:v>
                </c:pt>
                <c:pt idx="336">
                  <c:v>1.5100000000000001E-3</c:v>
                </c:pt>
                <c:pt idx="337">
                  <c:v>1.5100000000000001E-3</c:v>
                </c:pt>
                <c:pt idx="338">
                  <c:v>1.5E-3</c:v>
                </c:pt>
                <c:pt idx="339">
                  <c:v>1.5E-3</c:v>
                </c:pt>
                <c:pt idx="340">
                  <c:v>1.5E-3</c:v>
                </c:pt>
                <c:pt idx="341">
                  <c:v>1.49E-3</c:v>
                </c:pt>
                <c:pt idx="342">
                  <c:v>1.49E-3</c:v>
                </c:pt>
                <c:pt idx="343">
                  <c:v>1.48E-3</c:v>
                </c:pt>
                <c:pt idx="344">
                  <c:v>1.48E-3</c:v>
                </c:pt>
                <c:pt idx="345">
                  <c:v>1.48E-3</c:v>
                </c:pt>
                <c:pt idx="346">
                  <c:v>1.47E-3</c:v>
                </c:pt>
                <c:pt idx="347">
                  <c:v>1.47E-3</c:v>
                </c:pt>
                <c:pt idx="348">
                  <c:v>1.4599999999999999E-3</c:v>
                </c:pt>
                <c:pt idx="349">
                  <c:v>1.4599999999999999E-3</c:v>
                </c:pt>
                <c:pt idx="350">
                  <c:v>1.4599999999999999E-3</c:v>
                </c:pt>
                <c:pt idx="351">
                  <c:v>1.4499999999999999E-3</c:v>
                </c:pt>
                <c:pt idx="352">
                  <c:v>1.4499999999999999E-3</c:v>
                </c:pt>
                <c:pt idx="353">
                  <c:v>1.4499999999999999E-3</c:v>
                </c:pt>
                <c:pt idx="354">
                  <c:v>1.4400000000000001E-3</c:v>
                </c:pt>
                <c:pt idx="355">
                  <c:v>1.4400000000000001E-3</c:v>
                </c:pt>
                <c:pt idx="356">
                  <c:v>1.4400000000000001E-3</c:v>
                </c:pt>
                <c:pt idx="357">
                  <c:v>1.4300000000000001E-3</c:v>
                </c:pt>
                <c:pt idx="358">
                  <c:v>1.4300000000000001E-3</c:v>
                </c:pt>
                <c:pt idx="359">
                  <c:v>1.4300000000000001E-3</c:v>
                </c:pt>
                <c:pt idx="360">
                  <c:v>1.42E-3</c:v>
                </c:pt>
                <c:pt idx="361">
                  <c:v>1.42E-3</c:v>
                </c:pt>
                <c:pt idx="362">
                  <c:v>1.41E-3</c:v>
                </c:pt>
                <c:pt idx="363">
                  <c:v>1.41E-3</c:v>
                </c:pt>
                <c:pt idx="364">
                  <c:v>1.41E-3</c:v>
                </c:pt>
                <c:pt idx="365">
                  <c:v>1.4E-3</c:v>
                </c:pt>
                <c:pt idx="366">
                  <c:v>1.4E-3</c:v>
                </c:pt>
                <c:pt idx="367">
                  <c:v>1.4E-3</c:v>
                </c:pt>
                <c:pt idx="368">
                  <c:v>1.39E-3</c:v>
                </c:pt>
                <c:pt idx="369">
                  <c:v>1.39E-3</c:v>
                </c:pt>
                <c:pt idx="370">
                  <c:v>1.39E-3</c:v>
                </c:pt>
                <c:pt idx="371">
                  <c:v>1.3799999999999999E-3</c:v>
                </c:pt>
                <c:pt idx="372">
                  <c:v>1.3799999999999999E-3</c:v>
                </c:pt>
                <c:pt idx="373">
                  <c:v>1.3799999999999999E-3</c:v>
                </c:pt>
                <c:pt idx="374">
                  <c:v>1.3699999999999999E-3</c:v>
                </c:pt>
                <c:pt idx="375">
                  <c:v>1.3699999999999999E-3</c:v>
                </c:pt>
                <c:pt idx="376">
                  <c:v>1.3699999999999999E-3</c:v>
                </c:pt>
                <c:pt idx="377">
                  <c:v>1.3699999999999999E-3</c:v>
                </c:pt>
                <c:pt idx="378">
                  <c:v>1.3600000000000001E-3</c:v>
                </c:pt>
                <c:pt idx="379">
                  <c:v>1.3600000000000001E-3</c:v>
                </c:pt>
                <c:pt idx="380">
                  <c:v>1.3600000000000001E-3</c:v>
                </c:pt>
                <c:pt idx="381">
                  <c:v>1.3500000000000001E-3</c:v>
                </c:pt>
                <c:pt idx="382">
                  <c:v>1.3500000000000001E-3</c:v>
                </c:pt>
                <c:pt idx="383">
                  <c:v>1.3500000000000001E-3</c:v>
                </c:pt>
                <c:pt idx="384">
                  <c:v>1.34E-3</c:v>
                </c:pt>
                <c:pt idx="385">
                  <c:v>1.34E-3</c:v>
                </c:pt>
                <c:pt idx="386">
                  <c:v>1.34E-3</c:v>
                </c:pt>
                <c:pt idx="387">
                  <c:v>1.33E-3</c:v>
                </c:pt>
                <c:pt idx="388">
                  <c:v>1.33E-3</c:v>
                </c:pt>
                <c:pt idx="389">
                  <c:v>1.33E-3</c:v>
                </c:pt>
                <c:pt idx="390">
                  <c:v>1.33E-3</c:v>
                </c:pt>
                <c:pt idx="391">
                  <c:v>1.32E-3</c:v>
                </c:pt>
                <c:pt idx="392">
                  <c:v>1.32E-3</c:v>
                </c:pt>
                <c:pt idx="393">
                  <c:v>1.32E-3</c:v>
                </c:pt>
                <c:pt idx="394">
                  <c:v>1.31E-3</c:v>
                </c:pt>
                <c:pt idx="395">
                  <c:v>1.31E-3</c:v>
                </c:pt>
                <c:pt idx="396">
                  <c:v>1.31E-3</c:v>
                </c:pt>
                <c:pt idx="397">
                  <c:v>1.31E-3</c:v>
                </c:pt>
                <c:pt idx="398">
                  <c:v>1.2999999999999999E-3</c:v>
                </c:pt>
                <c:pt idx="399">
                  <c:v>1.2999999999999999E-3</c:v>
                </c:pt>
                <c:pt idx="400">
                  <c:v>1.2999999999999999E-3</c:v>
                </c:pt>
                <c:pt idx="401">
                  <c:v>1.2899999999999999E-3</c:v>
                </c:pt>
                <c:pt idx="402">
                  <c:v>1.2899999999999999E-3</c:v>
                </c:pt>
                <c:pt idx="403">
                  <c:v>1.2899999999999999E-3</c:v>
                </c:pt>
                <c:pt idx="404">
                  <c:v>1.2899999999999999E-3</c:v>
                </c:pt>
                <c:pt idx="405">
                  <c:v>1.2800000000000001E-3</c:v>
                </c:pt>
                <c:pt idx="406">
                  <c:v>1.2800000000000001E-3</c:v>
                </c:pt>
                <c:pt idx="407">
                  <c:v>1.2800000000000001E-3</c:v>
                </c:pt>
                <c:pt idx="408">
                  <c:v>1.2700000000000001E-3</c:v>
                </c:pt>
                <c:pt idx="409">
                  <c:v>1.2700000000000001E-3</c:v>
                </c:pt>
                <c:pt idx="410">
                  <c:v>1.2700000000000001E-3</c:v>
                </c:pt>
                <c:pt idx="411">
                  <c:v>1.2700000000000001E-3</c:v>
                </c:pt>
                <c:pt idx="412">
                  <c:v>1.2600000000000001E-3</c:v>
                </c:pt>
                <c:pt idx="413">
                  <c:v>1.2600000000000001E-3</c:v>
                </c:pt>
                <c:pt idx="414">
                  <c:v>1.2600000000000001E-3</c:v>
                </c:pt>
                <c:pt idx="415">
                  <c:v>1.2600000000000001E-3</c:v>
                </c:pt>
                <c:pt idx="416">
                  <c:v>1.25E-3</c:v>
                </c:pt>
                <c:pt idx="417">
                  <c:v>1.25E-3</c:v>
                </c:pt>
                <c:pt idx="418">
                  <c:v>1.25E-3</c:v>
                </c:pt>
                <c:pt idx="419">
                  <c:v>1.25E-3</c:v>
                </c:pt>
                <c:pt idx="420">
                  <c:v>1.24E-3</c:v>
                </c:pt>
                <c:pt idx="421">
                  <c:v>1.24E-3</c:v>
                </c:pt>
                <c:pt idx="422">
                  <c:v>1.24E-3</c:v>
                </c:pt>
                <c:pt idx="423">
                  <c:v>1.24E-3</c:v>
                </c:pt>
                <c:pt idx="424">
                  <c:v>1.23E-3</c:v>
                </c:pt>
                <c:pt idx="425">
                  <c:v>1.23E-3</c:v>
                </c:pt>
                <c:pt idx="426">
                  <c:v>1.23E-3</c:v>
                </c:pt>
                <c:pt idx="427">
                  <c:v>1.23E-3</c:v>
                </c:pt>
                <c:pt idx="428">
                  <c:v>1.2199999999999999E-3</c:v>
                </c:pt>
                <c:pt idx="429">
                  <c:v>1.2199999999999999E-3</c:v>
                </c:pt>
                <c:pt idx="430">
                  <c:v>1.2199999999999999E-3</c:v>
                </c:pt>
                <c:pt idx="431">
                  <c:v>1.2199999999999999E-3</c:v>
                </c:pt>
                <c:pt idx="432">
                  <c:v>1.2099999999999999E-3</c:v>
                </c:pt>
                <c:pt idx="433">
                  <c:v>1.2099999999999999E-3</c:v>
                </c:pt>
                <c:pt idx="434">
                  <c:v>1.2099999999999999E-3</c:v>
                </c:pt>
                <c:pt idx="435">
                  <c:v>1.2099999999999999E-3</c:v>
                </c:pt>
                <c:pt idx="436">
                  <c:v>1.1999999999999999E-3</c:v>
                </c:pt>
                <c:pt idx="437">
                  <c:v>1.1999999999999999E-3</c:v>
                </c:pt>
                <c:pt idx="438">
                  <c:v>1.1999999999999999E-3</c:v>
                </c:pt>
                <c:pt idx="439">
                  <c:v>1.1999999999999999E-3</c:v>
                </c:pt>
                <c:pt idx="440">
                  <c:v>1.1900000000000001E-3</c:v>
                </c:pt>
                <c:pt idx="441">
                  <c:v>1.1900000000000001E-3</c:v>
                </c:pt>
                <c:pt idx="442">
                  <c:v>1.1900000000000001E-3</c:v>
                </c:pt>
                <c:pt idx="443">
                  <c:v>1.1900000000000001E-3</c:v>
                </c:pt>
                <c:pt idx="444">
                  <c:v>1.1900000000000001E-3</c:v>
                </c:pt>
                <c:pt idx="445">
                  <c:v>1.1800000000000001E-3</c:v>
                </c:pt>
                <c:pt idx="446">
                  <c:v>1.1800000000000001E-3</c:v>
                </c:pt>
                <c:pt idx="447">
                  <c:v>1.1800000000000001E-3</c:v>
                </c:pt>
                <c:pt idx="448">
                  <c:v>1.1800000000000001E-3</c:v>
                </c:pt>
                <c:pt idx="449">
                  <c:v>1.17E-3</c:v>
                </c:pt>
                <c:pt idx="450">
                  <c:v>1.17E-3</c:v>
                </c:pt>
                <c:pt idx="451">
                  <c:v>1.17E-3</c:v>
                </c:pt>
                <c:pt idx="452">
                  <c:v>1.17E-3</c:v>
                </c:pt>
                <c:pt idx="453">
                  <c:v>1.16E-3</c:v>
                </c:pt>
                <c:pt idx="454">
                  <c:v>1.16E-3</c:v>
                </c:pt>
                <c:pt idx="455">
                  <c:v>1.16E-3</c:v>
                </c:pt>
                <c:pt idx="456">
                  <c:v>1.16E-3</c:v>
                </c:pt>
                <c:pt idx="457">
                  <c:v>1.16E-3</c:v>
                </c:pt>
                <c:pt idx="458">
                  <c:v>1.15E-3</c:v>
                </c:pt>
                <c:pt idx="459">
                  <c:v>1.15E-3</c:v>
                </c:pt>
                <c:pt idx="460">
                  <c:v>1.15E-3</c:v>
                </c:pt>
                <c:pt idx="461">
                  <c:v>1.15E-3</c:v>
                </c:pt>
                <c:pt idx="462">
                  <c:v>1.15E-3</c:v>
                </c:pt>
                <c:pt idx="463">
                  <c:v>1.14E-3</c:v>
                </c:pt>
                <c:pt idx="464">
                  <c:v>1.14E-3</c:v>
                </c:pt>
                <c:pt idx="465">
                  <c:v>1.14E-3</c:v>
                </c:pt>
                <c:pt idx="466">
                  <c:v>1.14E-3</c:v>
                </c:pt>
                <c:pt idx="467">
                  <c:v>1.14E-3</c:v>
                </c:pt>
                <c:pt idx="468">
                  <c:v>1.1299999999999999E-3</c:v>
                </c:pt>
                <c:pt idx="469">
                  <c:v>1.1299999999999999E-3</c:v>
                </c:pt>
                <c:pt idx="470">
                  <c:v>1.1299999999999999E-3</c:v>
                </c:pt>
                <c:pt idx="471">
                  <c:v>1.1299999999999999E-3</c:v>
                </c:pt>
                <c:pt idx="472">
                  <c:v>1.1299999999999999E-3</c:v>
                </c:pt>
                <c:pt idx="473">
                  <c:v>1.1199999999999999E-3</c:v>
                </c:pt>
                <c:pt idx="474">
                  <c:v>1.1199999999999999E-3</c:v>
                </c:pt>
                <c:pt idx="475">
                  <c:v>1.1199999999999999E-3</c:v>
                </c:pt>
                <c:pt idx="476">
                  <c:v>1.1199999999999999E-3</c:v>
                </c:pt>
                <c:pt idx="477">
                  <c:v>1.1199999999999999E-3</c:v>
                </c:pt>
                <c:pt idx="478">
                  <c:v>1.1100000000000001E-3</c:v>
                </c:pt>
                <c:pt idx="479">
                  <c:v>1.1100000000000001E-3</c:v>
                </c:pt>
                <c:pt idx="480">
                  <c:v>1.1100000000000001E-3</c:v>
                </c:pt>
                <c:pt idx="481">
                  <c:v>1.1100000000000001E-3</c:v>
                </c:pt>
                <c:pt idx="482">
                  <c:v>1.1100000000000001E-3</c:v>
                </c:pt>
                <c:pt idx="483">
                  <c:v>1.1000000000000001E-3</c:v>
                </c:pt>
                <c:pt idx="484">
                  <c:v>1.1000000000000001E-3</c:v>
                </c:pt>
                <c:pt idx="485">
                  <c:v>1.1000000000000001E-3</c:v>
                </c:pt>
                <c:pt idx="486">
                  <c:v>1.1000000000000001E-3</c:v>
                </c:pt>
                <c:pt idx="487">
                  <c:v>1.1000000000000001E-3</c:v>
                </c:pt>
                <c:pt idx="488">
                  <c:v>1.09E-3</c:v>
                </c:pt>
                <c:pt idx="489">
                  <c:v>1.09E-3</c:v>
                </c:pt>
                <c:pt idx="490">
                  <c:v>1.09E-3</c:v>
                </c:pt>
                <c:pt idx="491">
                  <c:v>1.09E-3</c:v>
                </c:pt>
                <c:pt idx="492">
                  <c:v>1.09E-3</c:v>
                </c:pt>
                <c:pt idx="493">
                  <c:v>1.08E-3</c:v>
                </c:pt>
                <c:pt idx="494">
                  <c:v>1.08E-3</c:v>
                </c:pt>
                <c:pt idx="495">
                  <c:v>1.08E-3</c:v>
                </c:pt>
                <c:pt idx="496">
                  <c:v>1.08E-3</c:v>
                </c:pt>
                <c:pt idx="497">
                  <c:v>1.08E-3</c:v>
                </c:pt>
                <c:pt idx="498">
                  <c:v>1.08E-3</c:v>
                </c:pt>
                <c:pt idx="499">
                  <c:v>1.07E-3</c:v>
                </c:pt>
                <c:pt idx="500">
                  <c:v>1.07E-3</c:v>
                </c:pt>
                <c:pt idx="501">
                  <c:v>1.07E-3</c:v>
                </c:pt>
                <c:pt idx="502">
                  <c:v>1.07E-3</c:v>
                </c:pt>
                <c:pt idx="503">
                  <c:v>1.07E-3</c:v>
                </c:pt>
                <c:pt idx="504">
                  <c:v>1.06E-3</c:v>
                </c:pt>
                <c:pt idx="505">
                  <c:v>1.06E-3</c:v>
                </c:pt>
                <c:pt idx="506">
                  <c:v>1.06E-3</c:v>
                </c:pt>
                <c:pt idx="507">
                  <c:v>1.06E-3</c:v>
                </c:pt>
                <c:pt idx="508">
                  <c:v>1.06E-3</c:v>
                </c:pt>
                <c:pt idx="509">
                  <c:v>1.06E-3</c:v>
                </c:pt>
                <c:pt idx="510">
                  <c:v>1.0499999999999999E-3</c:v>
                </c:pt>
                <c:pt idx="511">
                  <c:v>1.0499999999999999E-3</c:v>
                </c:pt>
                <c:pt idx="512">
                  <c:v>1.0499999999999999E-3</c:v>
                </c:pt>
                <c:pt idx="513">
                  <c:v>1.0499999999999999E-3</c:v>
                </c:pt>
                <c:pt idx="514">
                  <c:v>1.0499999999999999E-3</c:v>
                </c:pt>
                <c:pt idx="515">
                  <c:v>1.0499999999999999E-3</c:v>
                </c:pt>
                <c:pt idx="516">
                  <c:v>1.0399999999999999E-3</c:v>
                </c:pt>
                <c:pt idx="517">
                  <c:v>1.0399999999999999E-3</c:v>
                </c:pt>
                <c:pt idx="518">
                  <c:v>1.0399999999999999E-3</c:v>
                </c:pt>
                <c:pt idx="519">
                  <c:v>1.0399999999999999E-3</c:v>
                </c:pt>
                <c:pt idx="520">
                  <c:v>1.0399999999999999E-3</c:v>
                </c:pt>
                <c:pt idx="521">
                  <c:v>1.0399999999999999E-3</c:v>
                </c:pt>
                <c:pt idx="522">
                  <c:v>1.0300000000000001E-3</c:v>
                </c:pt>
                <c:pt idx="523">
                  <c:v>1.0300000000000001E-3</c:v>
                </c:pt>
                <c:pt idx="524">
                  <c:v>1.0300000000000001E-3</c:v>
                </c:pt>
                <c:pt idx="525">
                  <c:v>1.0300000000000001E-3</c:v>
                </c:pt>
                <c:pt idx="526">
                  <c:v>1.0300000000000001E-3</c:v>
                </c:pt>
                <c:pt idx="527">
                  <c:v>1.0300000000000001E-3</c:v>
                </c:pt>
                <c:pt idx="528">
                  <c:v>1.0200000000000001E-3</c:v>
                </c:pt>
                <c:pt idx="529">
                  <c:v>1.0200000000000001E-3</c:v>
                </c:pt>
                <c:pt idx="530">
                  <c:v>1.0200000000000001E-3</c:v>
                </c:pt>
                <c:pt idx="531">
                  <c:v>1.0200000000000001E-3</c:v>
                </c:pt>
                <c:pt idx="532">
                  <c:v>1.0200000000000001E-3</c:v>
                </c:pt>
                <c:pt idx="533">
                  <c:v>1.0200000000000001E-3</c:v>
                </c:pt>
                <c:pt idx="534">
                  <c:v>1.01E-3</c:v>
                </c:pt>
                <c:pt idx="535">
                  <c:v>1.01E-3</c:v>
                </c:pt>
                <c:pt idx="536">
                  <c:v>1.01E-3</c:v>
                </c:pt>
                <c:pt idx="537">
                  <c:v>1.01E-3</c:v>
                </c:pt>
                <c:pt idx="538">
                  <c:v>1.01E-3</c:v>
                </c:pt>
                <c:pt idx="539">
                  <c:v>1.01E-3</c:v>
                </c:pt>
                <c:pt idx="540">
                  <c:v>1.01E-3</c:v>
                </c:pt>
                <c:pt idx="541">
                  <c:v>1E-3</c:v>
                </c:pt>
                <c:pt idx="542">
                  <c:v>1E-3</c:v>
                </c:pt>
                <c:pt idx="543">
                  <c:v>1E-3</c:v>
                </c:pt>
                <c:pt idx="544">
                  <c:v>9.990000000000001E-4</c:v>
                </c:pt>
                <c:pt idx="545">
                  <c:v>9.9799999999999997E-4</c:v>
                </c:pt>
                <c:pt idx="546">
                  <c:v>9.9599999999999992E-4</c:v>
                </c:pt>
                <c:pt idx="547">
                  <c:v>9.9500000000000001E-4</c:v>
                </c:pt>
                <c:pt idx="548">
                  <c:v>9.9299999999999996E-4</c:v>
                </c:pt>
                <c:pt idx="549">
                  <c:v>9.9200000000000004E-4</c:v>
                </c:pt>
                <c:pt idx="550">
                  <c:v>9.8999999999999999E-4</c:v>
                </c:pt>
                <c:pt idx="551">
                  <c:v>9.8900000000000008E-4</c:v>
                </c:pt>
                <c:pt idx="552">
                  <c:v>9.8700000000000003E-4</c:v>
                </c:pt>
                <c:pt idx="553">
                  <c:v>9.859999999999999E-4</c:v>
                </c:pt>
                <c:pt idx="554">
                  <c:v>9.8400000000000007E-4</c:v>
                </c:pt>
                <c:pt idx="555">
                  <c:v>9.8299999999999993E-4</c:v>
                </c:pt>
                <c:pt idx="556">
                  <c:v>9.810000000000001E-4</c:v>
                </c:pt>
                <c:pt idx="557">
                  <c:v>9.7999999999999997E-4</c:v>
                </c:pt>
                <c:pt idx="558">
                  <c:v>9.7799999999999992E-4</c:v>
                </c:pt>
                <c:pt idx="559">
                  <c:v>9.77E-4</c:v>
                </c:pt>
                <c:pt idx="560">
                  <c:v>9.7599999999999998E-4</c:v>
                </c:pt>
                <c:pt idx="561">
                  <c:v>9.7400000000000004E-4</c:v>
                </c:pt>
                <c:pt idx="562">
                  <c:v>9.7300000000000002E-4</c:v>
                </c:pt>
                <c:pt idx="563">
                  <c:v>9.7099999999999997E-4</c:v>
                </c:pt>
                <c:pt idx="564">
                  <c:v>9.7000000000000005E-4</c:v>
                </c:pt>
                <c:pt idx="565">
                  <c:v>9.6900000000000003E-4</c:v>
                </c:pt>
                <c:pt idx="566">
                  <c:v>9.6699999999999998E-4</c:v>
                </c:pt>
                <c:pt idx="567">
                  <c:v>9.6599999999999995E-4</c:v>
                </c:pt>
                <c:pt idx="568">
                  <c:v>9.6400000000000001E-4</c:v>
                </c:pt>
                <c:pt idx="569">
                  <c:v>9.6299999999999999E-4</c:v>
                </c:pt>
                <c:pt idx="570">
                  <c:v>9.6199999999999996E-4</c:v>
                </c:pt>
                <c:pt idx="571">
                  <c:v>9.6000000000000002E-4</c:v>
                </c:pt>
                <c:pt idx="572">
                  <c:v>9.59E-4</c:v>
                </c:pt>
                <c:pt idx="573">
                  <c:v>9.5699999999999995E-4</c:v>
                </c:pt>
                <c:pt idx="574">
                  <c:v>9.5600000000000004E-4</c:v>
                </c:pt>
                <c:pt idx="575">
                  <c:v>9.5500000000000001E-4</c:v>
                </c:pt>
                <c:pt idx="576">
                  <c:v>9.5299999999999996E-4</c:v>
                </c:pt>
                <c:pt idx="577">
                  <c:v>9.5200000000000005E-4</c:v>
                </c:pt>
                <c:pt idx="578">
                  <c:v>9.5100000000000002E-4</c:v>
                </c:pt>
                <c:pt idx="579">
                  <c:v>9.4899999999999997E-4</c:v>
                </c:pt>
                <c:pt idx="580">
                  <c:v>9.4799999999999995E-4</c:v>
                </c:pt>
                <c:pt idx="581">
                  <c:v>9.4700000000000003E-4</c:v>
                </c:pt>
                <c:pt idx="582">
                  <c:v>9.4499999999999998E-4</c:v>
                </c:pt>
                <c:pt idx="583">
                  <c:v>9.4399999999999996E-4</c:v>
                </c:pt>
                <c:pt idx="584">
                  <c:v>9.4300000000000004E-4</c:v>
                </c:pt>
                <c:pt idx="585">
                  <c:v>9.41E-4</c:v>
                </c:pt>
                <c:pt idx="586">
                  <c:v>9.3999999999999997E-4</c:v>
                </c:pt>
                <c:pt idx="587">
                  <c:v>9.3899999999999995E-4</c:v>
                </c:pt>
                <c:pt idx="588">
                  <c:v>9.3800000000000003E-4</c:v>
                </c:pt>
                <c:pt idx="589">
                  <c:v>9.3599999999999998E-4</c:v>
                </c:pt>
                <c:pt idx="590">
                  <c:v>9.3499999999999996E-4</c:v>
                </c:pt>
                <c:pt idx="591">
                  <c:v>9.3400000000000004E-4</c:v>
                </c:pt>
                <c:pt idx="592">
                  <c:v>9.3199999999999999E-4</c:v>
                </c:pt>
                <c:pt idx="593">
                  <c:v>9.3099999999999997E-4</c:v>
                </c:pt>
                <c:pt idx="594">
                  <c:v>9.3000000000000005E-4</c:v>
                </c:pt>
                <c:pt idx="595">
                  <c:v>9.2900000000000003E-4</c:v>
                </c:pt>
                <c:pt idx="596">
                  <c:v>9.2699999999999998E-4</c:v>
                </c:pt>
                <c:pt idx="597">
                  <c:v>9.2599999999999996E-4</c:v>
                </c:pt>
                <c:pt idx="598">
                  <c:v>9.2500000000000004E-4</c:v>
                </c:pt>
                <c:pt idx="599">
                  <c:v>9.2400000000000002E-4</c:v>
                </c:pt>
                <c:pt idx="600">
                  <c:v>9.2199999999999997E-4</c:v>
                </c:pt>
                <c:pt idx="601">
                  <c:v>9.2100000000000005E-4</c:v>
                </c:pt>
                <c:pt idx="602">
                  <c:v>9.2000000000000003E-4</c:v>
                </c:pt>
                <c:pt idx="603">
                  <c:v>9.19E-4</c:v>
                </c:pt>
                <c:pt idx="604">
                  <c:v>9.1699999999999995E-4</c:v>
                </c:pt>
                <c:pt idx="605">
                  <c:v>9.1600000000000004E-4</c:v>
                </c:pt>
                <c:pt idx="606">
                  <c:v>9.1500000000000001E-4</c:v>
                </c:pt>
                <c:pt idx="607">
                  <c:v>9.1399999999999999E-4</c:v>
                </c:pt>
                <c:pt idx="608">
                  <c:v>9.1299999999999997E-4</c:v>
                </c:pt>
                <c:pt idx="609">
                  <c:v>9.1100000000000003E-4</c:v>
                </c:pt>
                <c:pt idx="610">
                  <c:v>9.1E-4</c:v>
                </c:pt>
                <c:pt idx="611">
                  <c:v>9.0899999999999998E-4</c:v>
                </c:pt>
                <c:pt idx="612">
                  <c:v>9.0799999999999995E-4</c:v>
                </c:pt>
                <c:pt idx="613">
                  <c:v>9.0700000000000004E-4</c:v>
                </c:pt>
                <c:pt idx="614">
                  <c:v>9.0499999999999999E-4</c:v>
                </c:pt>
                <c:pt idx="615">
                  <c:v>9.0399999999999996E-4</c:v>
                </c:pt>
                <c:pt idx="616">
                  <c:v>9.0300000000000005E-4</c:v>
                </c:pt>
                <c:pt idx="617">
                  <c:v>9.0200000000000002E-4</c:v>
                </c:pt>
                <c:pt idx="618">
                  <c:v>9.01E-4</c:v>
                </c:pt>
                <c:pt idx="619">
                  <c:v>8.9899999999999995E-4</c:v>
                </c:pt>
                <c:pt idx="620">
                  <c:v>8.9800000000000004E-4</c:v>
                </c:pt>
                <c:pt idx="621">
                  <c:v>8.9700000000000001E-4</c:v>
                </c:pt>
                <c:pt idx="622">
                  <c:v>8.9599999999999999E-4</c:v>
                </c:pt>
                <c:pt idx="623">
                  <c:v>8.9499999999999996E-4</c:v>
                </c:pt>
                <c:pt idx="624">
                  <c:v>8.9400000000000005E-4</c:v>
                </c:pt>
                <c:pt idx="625">
                  <c:v>8.9300000000000002E-4</c:v>
                </c:pt>
                <c:pt idx="626">
                  <c:v>8.9099999999999997E-4</c:v>
                </c:pt>
                <c:pt idx="627">
                  <c:v>8.8999999999999995E-4</c:v>
                </c:pt>
                <c:pt idx="628">
                  <c:v>8.8900000000000003E-4</c:v>
                </c:pt>
                <c:pt idx="629">
                  <c:v>8.8800000000000001E-4</c:v>
                </c:pt>
                <c:pt idx="630">
                  <c:v>8.8699999999999998E-4</c:v>
                </c:pt>
                <c:pt idx="631">
                  <c:v>8.8599999999999996E-4</c:v>
                </c:pt>
                <c:pt idx="632">
                  <c:v>8.8500000000000004E-4</c:v>
                </c:pt>
                <c:pt idx="633">
                  <c:v>8.83E-4</c:v>
                </c:pt>
                <c:pt idx="634">
                  <c:v>8.8199999999999997E-4</c:v>
                </c:pt>
                <c:pt idx="635">
                  <c:v>8.8099999999999995E-4</c:v>
                </c:pt>
                <c:pt idx="636">
                  <c:v>8.8000000000000003E-4</c:v>
                </c:pt>
                <c:pt idx="637">
                  <c:v>8.7900000000000001E-4</c:v>
                </c:pt>
                <c:pt idx="638">
                  <c:v>8.7799999999999998E-4</c:v>
                </c:pt>
                <c:pt idx="639">
                  <c:v>8.7699999999999996E-4</c:v>
                </c:pt>
                <c:pt idx="640">
                  <c:v>8.7600000000000004E-4</c:v>
                </c:pt>
                <c:pt idx="641">
                  <c:v>8.7500000000000002E-4</c:v>
                </c:pt>
                <c:pt idx="642">
                  <c:v>8.7399999999999999E-4</c:v>
                </c:pt>
                <c:pt idx="643">
                  <c:v>8.7299999999999997E-4</c:v>
                </c:pt>
                <c:pt idx="644">
                  <c:v>8.7100000000000003E-4</c:v>
                </c:pt>
                <c:pt idx="645">
                  <c:v>8.7000000000000001E-4</c:v>
                </c:pt>
                <c:pt idx="646">
                  <c:v>8.6899999999999998E-4</c:v>
                </c:pt>
                <c:pt idx="647">
                  <c:v>8.6799999999999996E-4</c:v>
                </c:pt>
                <c:pt idx="648">
                  <c:v>8.6700000000000004E-4</c:v>
                </c:pt>
                <c:pt idx="649">
                  <c:v>8.6600000000000002E-4</c:v>
                </c:pt>
                <c:pt idx="650">
                  <c:v>8.6499999999999999E-4</c:v>
                </c:pt>
                <c:pt idx="651">
                  <c:v>8.6399999999999997E-4</c:v>
                </c:pt>
                <c:pt idx="652">
                  <c:v>8.6300000000000005E-4</c:v>
                </c:pt>
                <c:pt idx="653">
                  <c:v>8.6200000000000003E-4</c:v>
                </c:pt>
                <c:pt idx="654">
                  <c:v>8.61E-4</c:v>
                </c:pt>
                <c:pt idx="655">
                  <c:v>8.5999999999999998E-4</c:v>
                </c:pt>
                <c:pt idx="656">
                  <c:v>8.5899999999999995E-4</c:v>
                </c:pt>
                <c:pt idx="657">
                  <c:v>8.5800000000000004E-4</c:v>
                </c:pt>
                <c:pt idx="658">
                  <c:v>8.5700000000000001E-4</c:v>
                </c:pt>
                <c:pt idx="659">
                  <c:v>8.5599999999999999E-4</c:v>
                </c:pt>
                <c:pt idx="660">
                  <c:v>8.5499999999999997E-4</c:v>
                </c:pt>
                <c:pt idx="661">
                  <c:v>8.5400000000000005E-4</c:v>
                </c:pt>
                <c:pt idx="662">
                  <c:v>8.5300000000000003E-4</c:v>
                </c:pt>
                <c:pt idx="663">
                  <c:v>8.52E-4</c:v>
                </c:pt>
                <c:pt idx="664">
                  <c:v>8.5099999999999998E-4</c:v>
                </c:pt>
                <c:pt idx="665">
                  <c:v>8.4999999999999995E-4</c:v>
                </c:pt>
                <c:pt idx="666">
                  <c:v>8.4900000000000004E-4</c:v>
                </c:pt>
                <c:pt idx="667">
                  <c:v>8.4800000000000001E-4</c:v>
                </c:pt>
                <c:pt idx="668">
                  <c:v>8.4699999999999999E-4</c:v>
                </c:pt>
                <c:pt idx="669">
                  <c:v>8.4599999999999996E-4</c:v>
                </c:pt>
                <c:pt idx="670">
                  <c:v>8.4500000000000005E-4</c:v>
                </c:pt>
                <c:pt idx="671">
                  <c:v>8.4400000000000002E-4</c:v>
                </c:pt>
                <c:pt idx="672">
                  <c:v>8.43E-4</c:v>
                </c:pt>
                <c:pt idx="673">
                  <c:v>8.4199999999999998E-4</c:v>
                </c:pt>
                <c:pt idx="674">
                  <c:v>8.4099999999999995E-4</c:v>
                </c:pt>
                <c:pt idx="675">
                  <c:v>8.4000000000000003E-4</c:v>
                </c:pt>
                <c:pt idx="676">
                  <c:v>8.3900000000000001E-4</c:v>
                </c:pt>
                <c:pt idx="677">
                  <c:v>8.3799999999999999E-4</c:v>
                </c:pt>
                <c:pt idx="678">
                  <c:v>8.3699999999999996E-4</c:v>
                </c:pt>
                <c:pt idx="679">
                  <c:v>8.3600000000000005E-4</c:v>
                </c:pt>
                <c:pt idx="680">
                  <c:v>8.3500000000000002E-4</c:v>
                </c:pt>
                <c:pt idx="681">
                  <c:v>8.34E-4</c:v>
                </c:pt>
                <c:pt idx="682">
                  <c:v>8.3299999999999997E-4</c:v>
                </c:pt>
                <c:pt idx="683">
                  <c:v>8.3199999999999995E-4</c:v>
                </c:pt>
                <c:pt idx="684">
                  <c:v>8.3100000000000003E-4</c:v>
                </c:pt>
                <c:pt idx="685">
                  <c:v>8.3000000000000001E-4</c:v>
                </c:pt>
                <c:pt idx="686">
                  <c:v>8.2899999999999998E-4</c:v>
                </c:pt>
                <c:pt idx="687">
                  <c:v>8.2799999999999996E-4</c:v>
                </c:pt>
                <c:pt idx="688">
                  <c:v>8.2700000000000004E-4</c:v>
                </c:pt>
                <c:pt idx="689">
                  <c:v>8.2600000000000002E-4</c:v>
                </c:pt>
                <c:pt idx="690">
                  <c:v>8.25E-4</c:v>
                </c:pt>
                <c:pt idx="691">
                  <c:v>8.2399999999999997E-4</c:v>
                </c:pt>
                <c:pt idx="692">
                  <c:v>8.2299999999999995E-4</c:v>
                </c:pt>
                <c:pt idx="693">
                  <c:v>8.2200000000000003E-4</c:v>
                </c:pt>
                <c:pt idx="694">
                  <c:v>8.2200000000000003E-4</c:v>
                </c:pt>
                <c:pt idx="695">
                  <c:v>8.2100000000000001E-4</c:v>
                </c:pt>
                <c:pt idx="696">
                  <c:v>8.1999999999999998E-4</c:v>
                </c:pt>
                <c:pt idx="697">
                  <c:v>8.1899999999999996E-4</c:v>
                </c:pt>
                <c:pt idx="698">
                  <c:v>8.1800000000000004E-4</c:v>
                </c:pt>
                <c:pt idx="699">
                  <c:v>8.1700000000000002E-4</c:v>
                </c:pt>
                <c:pt idx="700">
                  <c:v>8.1599999999999999E-4</c:v>
                </c:pt>
                <c:pt idx="701">
                  <c:v>8.1499999999999997E-4</c:v>
                </c:pt>
                <c:pt idx="702">
                  <c:v>8.1400000000000005E-4</c:v>
                </c:pt>
                <c:pt idx="703">
                  <c:v>8.1300000000000003E-4</c:v>
                </c:pt>
                <c:pt idx="704">
                  <c:v>8.12E-4</c:v>
                </c:pt>
                <c:pt idx="705">
                  <c:v>8.12E-4</c:v>
                </c:pt>
                <c:pt idx="706">
                  <c:v>8.1099999999999998E-4</c:v>
                </c:pt>
                <c:pt idx="707">
                  <c:v>8.0999999999999996E-4</c:v>
                </c:pt>
                <c:pt idx="708">
                  <c:v>8.0900000000000004E-4</c:v>
                </c:pt>
                <c:pt idx="709">
                  <c:v>8.0800000000000002E-4</c:v>
                </c:pt>
                <c:pt idx="710">
                  <c:v>8.0699999999999999E-4</c:v>
                </c:pt>
                <c:pt idx="711">
                  <c:v>8.0599999999999997E-4</c:v>
                </c:pt>
                <c:pt idx="712">
                  <c:v>8.0500000000000005E-4</c:v>
                </c:pt>
                <c:pt idx="713">
                  <c:v>8.0400000000000003E-4</c:v>
                </c:pt>
                <c:pt idx="714">
                  <c:v>8.0400000000000003E-4</c:v>
                </c:pt>
                <c:pt idx="715">
                  <c:v>8.03E-4</c:v>
                </c:pt>
                <c:pt idx="716">
                  <c:v>8.0199999999999998E-4</c:v>
                </c:pt>
                <c:pt idx="717">
                  <c:v>8.0099999999999995E-4</c:v>
                </c:pt>
                <c:pt idx="718">
                  <c:v>8.0000000000000004E-4</c:v>
                </c:pt>
                <c:pt idx="719">
                  <c:v>7.9900000000000001E-4</c:v>
                </c:pt>
                <c:pt idx="720">
                  <c:v>7.9799999999999999E-4</c:v>
                </c:pt>
                <c:pt idx="721">
                  <c:v>7.9799999999999999E-4</c:v>
                </c:pt>
                <c:pt idx="722">
                  <c:v>7.9699999999999997E-4</c:v>
                </c:pt>
                <c:pt idx="723">
                  <c:v>7.9600000000000005E-4</c:v>
                </c:pt>
                <c:pt idx="724">
                  <c:v>7.9500000000000003E-4</c:v>
                </c:pt>
                <c:pt idx="725">
                  <c:v>7.94E-4</c:v>
                </c:pt>
                <c:pt idx="726">
                  <c:v>7.9299999999999998E-4</c:v>
                </c:pt>
                <c:pt idx="727">
                  <c:v>7.9199999999999995E-4</c:v>
                </c:pt>
                <c:pt idx="728">
                  <c:v>7.9199999999999995E-4</c:v>
                </c:pt>
                <c:pt idx="729">
                  <c:v>7.9100000000000004E-4</c:v>
                </c:pt>
                <c:pt idx="730">
                  <c:v>7.9000000000000001E-4</c:v>
                </c:pt>
                <c:pt idx="731">
                  <c:v>7.8899999999999999E-4</c:v>
                </c:pt>
                <c:pt idx="732">
                  <c:v>7.8799999999999996E-4</c:v>
                </c:pt>
                <c:pt idx="733">
                  <c:v>7.8700000000000005E-4</c:v>
                </c:pt>
                <c:pt idx="734">
                  <c:v>7.8700000000000005E-4</c:v>
                </c:pt>
                <c:pt idx="735">
                  <c:v>7.8600000000000002E-4</c:v>
                </c:pt>
                <c:pt idx="736">
                  <c:v>7.85E-4</c:v>
                </c:pt>
                <c:pt idx="737">
                  <c:v>7.8399999999999997E-4</c:v>
                </c:pt>
                <c:pt idx="738">
                  <c:v>7.8299999999999995E-4</c:v>
                </c:pt>
                <c:pt idx="739">
                  <c:v>7.8299999999999995E-4</c:v>
                </c:pt>
                <c:pt idx="740">
                  <c:v>7.8200000000000003E-4</c:v>
                </c:pt>
                <c:pt idx="741">
                  <c:v>7.8100000000000001E-4</c:v>
                </c:pt>
                <c:pt idx="742">
                  <c:v>7.7999999999999999E-4</c:v>
                </c:pt>
                <c:pt idx="743">
                  <c:v>7.7899999999999996E-4</c:v>
                </c:pt>
                <c:pt idx="744">
                  <c:v>7.7899999999999996E-4</c:v>
                </c:pt>
                <c:pt idx="745">
                  <c:v>7.7800000000000005E-4</c:v>
                </c:pt>
                <c:pt idx="746">
                  <c:v>7.7700000000000002E-4</c:v>
                </c:pt>
                <c:pt idx="747">
                  <c:v>7.76E-4</c:v>
                </c:pt>
                <c:pt idx="748">
                  <c:v>7.7499999999999997E-4</c:v>
                </c:pt>
                <c:pt idx="749">
                  <c:v>7.7499999999999997E-4</c:v>
                </c:pt>
                <c:pt idx="750">
                  <c:v>7.7399999999999995E-4</c:v>
                </c:pt>
                <c:pt idx="751">
                  <c:v>7.7300000000000003E-4</c:v>
                </c:pt>
                <c:pt idx="752">
                  <c:v>7.7200000000000001E-4</c:v>
                </c:pt>
                <c:pt idx="753">
                  <c:v>7.7099999999999998E-4</c:v>
                </c:pt>
                <c:pt idx="754">
                  <c:v>7.7099999999999998E-4</c:v>
                </c:pt>
                <c:pt idx="755">
                  <c:v>7.6999999999999996E-4</c:v>
                </c:pt>
                <c:pt idx="756">
                  <c:v>7.6900000000000004E-4</c:v>
                </c:pt>
                <c:pt idx="757">
                  <c:v>7.6800000000000002E-4</c:v>
                </c:pt>
                <c:pt idx="758">
                  <c:v>7.67E-4</c:v>
                </c:pt>
                <c:pt idx="759">
                  <c:v>7.67E-4</c:v>
                </c:pt>
                <c:pt idx="760">
                  <c:v>7.6599999999999997E-4</c:v>
                </c:pt>
                <c:pt idx="761">
                  <c:v>7.6499999999999995E-4</c:v>
                </c:pt>
                <c:pt idx="762">
                  <c:v>7.6400000000000003E-4</c:v>
                </c:pt>
                <c:pt idx="763">
                  <c:v>7.6400000000000003E-4</c:v>
                </c:pt>
                <c:pt idx="764">
                  <c:v>7.6300000000000001E-4</c:v>
                </c:pt>
                <c:pt idx="765">
                  <c:v>7.6199999999999998E-4</c:v>
                </c:pt>
                <c:pt idx="766">
                  <c:v>7.6099999999999996E-4</c:v>
                </c:pt>
                <c:pt idx="767">
                  <c:v>7.6099999999999996E-4</c:v>
                </c:pt>
                <c:pt idx="768">
                  <c:v>7.6000000000000004E-4</c:v>
                </c:pt>
                <c:pt idx="769">
                  <c:v>7.5900000000000002E-4</c:v>
                </c:pt>
                <c:pt idx="770">
                  <c:v>7.5799999999999999E-4</c:v>
                </c:pt>
                <c:pt idx="771">
                  <c:v>7.5799999999999999E-4</c:v>
                </c:pt>
                <c:pt idx="772">
                  <c:v>7.5699999999999997E-4</c:v>
                </c:pt>
                <c:pt idx="773">
                  <c:v>7.5600000000000005E-4</c:v>
                </c:pt>
                <c:pt idx="774">
                  <c:v>7.5500000000000003E-4</c:v>
                </c:pt>
                <c:pt idx="775">
                  <c:v>7.5500000000000003E-4</c:v>
                </c:pt>
                <c:pt idx="776">
                  <c:v>7.54E-4</c:v>
                </c:pt>
                <c:pt idx="777">
                  <c:v>7.5299999999999998E-4</c:v>
                </c:pt>
                <c:pt idx="778">
                  <c:v>7.5199999999999996E-4</c:v>
                </c:pt>
                <c:pt idx="779">
                  <c:v>7.5199999999999996E-4</c:v>
                </c:pt>
                <c:pt idx="780">
                  <c:v>7.5100000000000004E-4</c:v>
                </c:pt>
                <c:pt idx="781">
                  <c:v>7.5000000000000002E-4</c:v>
                </c:pt>
                <c:pt idx="782">
                  <c:v>7.5000000000000002E-4</c:v>
                </c:pt>
                <c:pt idx="783">
                  <c:v>7.4899999999999999E-4</c:v>
                </c:pt>
                <c:pt idx="784">
                  <c:v>7.4799999999999997E-4</c:v>
                </c:pt>
                <c:pt idx="785">
                  <c:v>7.4700000000000005E-4</c:v>
                </c:pt>
                <c:pt idx="786">
                  <c:v>7.4700000000000005E-4</c:v>
                </c:pt>
                <c:pt idx="787">
                  <c:v>7.4600000000000003E-4</c:v>
                </c:pt>
                <c:pt idx="788">
                  <c:v>7.45E-4</c:v>
                </c:pt>
                <c:pt idx="789">
                  <c:v>7.45E-4</c:v>
                </c:pt>
                <c:pt idx="790">
                  <c:v>7.4399999999999998E-4</c:v>
                </c:pt>
                <c:pt idx="791">
                  <c:v>7.4299999999999995E-4</c:v>
                </c:pt>
                <c:pt idx="792">
                  <c:v>7.4200000000000004E-4</c:v>
                </c:pt>
                <c:pt idx="793">
                  <c:v>7.4200000000000004E-4</c:v>
                </c:pt>
                <c:pt idx="794">
                  <c:v>7.4100000000000001E-4</c:v>
                </c:pt>
                <c:pt idx="795">
                  <c:v>7.3999999999999999E-4</c:v>
                </c:pt>
                <c:pt idx="796">
                  <c:v>7.3999999999999999E-4</c:v>
                </c:pt>
                <c:pt idx="797">
                  <c:v>7.3899999999999997E-4</c:v>
                </c:pt>
                <c:pt idx="798">
                  <c:v>7.3800000000000005E-4</c:v>
                </c:pt>
                <c:pt idx="799">
                  <c:v>7.3700000000000002E-4</c:v>
                </c:pt>
                <c:pt idx="800">
                  <c:v>7.3700000000000002E-4</c:v>
                </c:pt>
                <c:pt idx="801">
                  <c:v>7.36E-4</c:v>
                </c:pt>
                <c:pt idx="802">
                  <c:v>7.3499999999999998E-4</c:v>
                </c:pt>
                <c:pt idx="803">
                  <c:v>7.3499999999999998E-4</c:v>
                </c:pt>
                <c:pt idx="804">
                  <c:v>7.3399999999999995E-4</c:v>
                </c:pt>
                <c:pt idx="805">
                  <c:v>7.3300000000000004E-4</c:v>
                </c:pt>
                <c:pt idx="806">
                  <c:v>7.3300000000000004E-4</c:v>
                </c:pt>
                <c:pt idx="807">
                  <c:v>7.3200000000000001E-4</c:v>
                </c:pt>
                <c:pt idx="808">
                  <c:v>7.3099999999999999E-4</c:v>
                </c:pt>
                <c:pt idx="809">
                  <c:v>7.3099999999999999E-4</c:v>
                </c:pt>
                <c:pt idx="810">
                  <c:v>7.2999999999999996E-4</c:v>
                </c:pt>
                <c:pt idx="811">
                  <c:v>7.2900000000000005E-4</c:v>
                </c:pt>
                <c:pt idx="812">
                  <c:v>7.2900000000000005E-4</c:v>
                </c:pt>
                <c:pt idx="813">
                  <c:v>7.2800000000000002E-4</c:v>
                </c:pt>
                <c:pt idx="814">
                  <c:v>7.27E-4</c:v>
                </c:pt>
                <c:pt idx="815">
                  <c:v>7.27E-4</c:v>
                </c:pt>
                <c:pt idx="816">
                  <c:v>7.2599999999999997E-4</c:v>
                </c:pt>
                <c:pt idx="817">
                  <c:v>7.2499999999999995E-4</c:v>
                </c:pt>
                <c:pt idx="818">
                  <c:v>7.2499999999999995E-4</c:v>
                </c:pt>
                <c:pt idx="819">
                  <c:v>7.2400000000000003E-4</c:v>
                </c:pt>
                <c:pt idx="820">
                  <c:v>7.2300000000000001E-4</c:v>
                </c:pt>
                <c:pt idx="821">
                  <c:v>7.2300000000000001E-4</c:v>
                </c:pt>
                <c:pt idx="822">
                  <c:v>7.2199999999999999E-4</c:v>
                </c:pt>
                <c:pt idx="823">
                  <c:v>7.2099999999999996E-4</c:v>
                </c:pt>
                <c:pt idx="824">
                  <c:v>7.2099999999999996E-4</c:v>
                </c:pt>
                <c:pt idx="825">
                  <c:v>7.2000000000000005E-4</c:v>
                </c:pt>
                <c:pt idx="826">
                  <c:v>7.1900000000000002E-4</c:v>
                </c:pt>
                <c:pt idx="827">
                  <c:v>7.1900000000000002E-4</c:v>
                </c:pt>
                <c:pt idx="828">
                  <c:v>7.18E-4</c:v>
                </c:pt>
                <c:pt idx="829">
                  <c:v>7.1699999999999997E-4</c:v>
                </c:pt>
                <c:pt idx="830">
                  <c:v>7.1699999999999997E-4</c:v>
                </c:pt>
                <c:pt idx="831">
                  <c:v>7.1599999999999995E-4</c:v>
                </c:pt>
                <c:pt idx="832">
                  <c:v>7.1599999999999995E-4</c:v>
                </c:pt>
                <c:pt idx="833">
                  <c:v>7.1500000000000003E-4</c:v>
                </c:pt>
                <c:pt idx="834">
                  <c:v>7.1400000000000001E-4</c:v>
                </c:pt>
                <c:pt idx="835">
                  <c:v>7.1400000000000001E-4</c:v>
                </c:pt>
                <c:pt idx="836">
                  <c:v>7.1299999999999998E-4</c:v>
                </c:pt>
                <c:pt idx="837">
                  <c:v>7.1199999999999996E-4</c:v>
                </c:pt>
                <c:pt idx="838">
                  <c:v>7.1199999999999996E-4</c:v>
                </c:pt>
                <c:pt idx="839">
                  <c:v>7.1100000000000004E-4</c:v>
                </c:pt>
                <c:pt idx="840">
                  <c:v>7.1000000000000002E-4</c:v>
                </c:pt>
                <c:pt idx="841">
                  <c:v>7.1000000000000002E-4</c:v>
                </c:pt>
                <c:pt idx="842">
                  <c:v>7.0899999999999999E-4</c:v>
                </c:pt>
                <c:pt idx="843">
                  <c:v>7.0899999999999999E-4</c:v>
                </c:pt>
                <c:pt idx="844">
                  <c:v>7.0799999999999997E-4</c:v>
                </c:pt>
                <c:pt idx="845">
                  <c:v>7.0699999999999995E-4</c:v>
                </c:pt>
                <c:pt idx="846">
                  <c:v>7.0699999999999995E-4</c:v>
                </c:pt>
                <c:pt idx="847">
                  <c:v>7.0600000000000003E-4</c:v>
                </c:pt>
                <c:pt idx="848">
                  <c:v>7.0600000000000003E-4</c:v>
                </c:pt>
                <c:pt idx="849">
                  <c:v>7.0500000000000001E-4</c:v>
                </c:pt>
                <c:pt idx="850">
                  <c:v>7.0399999999999998E-4</c:v>
                </c:pt>
                <c:pt idx="851">
                  <c:v>7.0399999999999998E-4</c:v>
                </c:pt>
                <c:pt idx="852">
                  <c:v>7.0299999999999996E-4</c:v>
                </c:pt>
                <c:pt idx="853">
                  <c:v>7.0200000000000004E-4</c:v>
                </c:pt>
                <c:pt idx="854">
                  <c:v>7.0200000000000004E-4</c:v>
                </c:pt>
                <c:pt idx="855">
                  <c:v>7.0100000000000002E-4</c:v>
                </c:pt>
                <c:pt idx="856">
                  <c:v>7.0100000000000002E-4</c:v>
                </c:pt>
                <c:pt idx="857">
                  <c:v>6.9999999999999999E-4</c:v>
                </c:pt>
                <c:pt idx="858">
                  <c:v>6.9899999999999997E-4</c:v>
                </c:pt>
                <c:pt idx="859">
                  <c:v>6.9899999999999997E-4</c:v>
                </c:pt>
                <c:pt idx="860">
                  <c:v>6.9800000000000005E-4</c:v>
                </c:pt>
                <c:pt idx="861">
                  <c:v>6.9800000000000005E-4</c:v>
                </c:pt>
                <c:pt idx="862">
                  <c:v>6.9700000000000003E-4</c:v>
                </c:pt>
                <c:pt idx="863">
                  <c:v>6.96E-4</c:v>
                </c:pt>
                <c:pt idx="864">
                  <c:v>6.96E-4</c:v>
                </c:pt>
                <c:pt idx="865">
                  <c:v>6.9499999999999998E-4</c:v>
                </c:pt>
                <c:pt idx="866">
                  <c:v>6.9499999999999998E-4</c:v>
                </c:pt>
                <c:pt idx="867">
                  <c:v>6.9399999999999996E-4</c:v>
                </c:pt>
                <c:pt idx="868">
                  <c:v>6.9399999999999996E-4</c:v>
                </c:pt>
                <c:pt idx="869">
                  <c:v>6.9300000000000004E-4</c:v>
                </c:pt>
                <c:pt idx="870">
                  <c:v>6.9200000000000002E-4</c:v>
                </c:pt>
                <c:pt idx="871">
                  <c:v>6.9200000000000002E-4</c:v>
                </c:pt>
                <c:pt idx="872">
                  <c:v>6.9099999999999999E-4</c:v>
                </c:pt>
                <c:pt idx="873">
                  <c:v>6.9099999999999999E-4</c:v>
                </c:pt>
                <c:pt idx="874">
                  <c:v>6.8999999999999997E-4</c:v>
                </c:pt>
                <c:pt idx="875">
                  <c:v>6.8900000000000005E-4</c:v>
                </c:pt>
                <c:pt idx="876">
                  <c:v>6.8900000000000005E-4</c:v>
                </c:pt>
                <c:pt idx="877">
                  <c:v>6.8800000000000003E-4</c:v>
                </c:pt>
                <c:pt idx="878">
                  <c:v>6.8800000000000003E-4</c:v>
                </c:pt>
                <c:pt idx="879">
                  <c:v>6.87E-4</c:v>
                </c:pt>
                <c:pt idx="880">
                  <c:v>6.87E-4</c:v>
                </c:pt>
                <c:pt idx="881">
                  <c:v>6.8599999999999998E-4</c:v>
                </c:pt>
                <c:pt idx="882">
                  <c:v>6.8499999999999995E-4</c:v>
                </c:pt>
                <c:pt idx="883">
                  <c:v>6.8499999999999995E-4</c:v>
                </c:pt>
                <c:pt idx="884">
                  <c:v>6.8400000000000004E-4</c:v>
                </c:pt>
                <c:pt idx="885">
                  <c:v>6.8400000000000004E-4</c:v>
                </c:pt>
                <c:pt idx="886">
                  <c:v>6.8300000000000001E-4</c:v>
                </c:pt>
                <c:pt idx="887">
                  <c:v>6.8300000000000001E-4</c:v>
                </c:pt>
                <c:pt idx="888">
                  <c:v>6.8199999999999999E-4</c:v>
                </c:pt>
                <c:pt idx="889">
                  <c:v>6.8199999999999999E-4</c:v>
                </c:pt>
                <c:pt idx="890">
                  <c:v>6.8099999999999996E-4</c:v>
                </c:pt>
                <c:pt idx="891">
                  <c:v>6.8000000000000005E-4</c:v>
                </c:pt>
                <c:pt idx="892">
                  <c:v>6.8000000000000005E-4</c:v>
                </c:pt>
                <c:pt idx="893">
                  <c:v>6.7900000000000002E-4</c:v>
                </c:pt>
                <c:pt idx="894">
                  <c:v>6.7900000000000002E-4</c:v>
                </c:pt>
                <c:pt idx="895">
                  <c:v>6.78E-4</c:v>
                </c:pt>
                <c:pt idx="896">
                  <c:v>6.78E-4</c:v>
                </c:pt>
                <c:pt idx="897">
                  <c:v>6.7699999999999998E-4</c:v>
                </c:pt>
                <c:pt idx="898">
                  <c:v>6.7699999999999998E-4</c:v>
                </c:pt>
                <c:pt idx="899">
                  <c:v>6.7599999999999995E-4</c:v>
                </c:pt>
                <c:pt idx="900">
                  <c:v>6.7599999999999995E-4</c:v>
                </c:pt>
                <c:pt idx="901">
                  <c:v>6.7500000000000004E-4</c:v>
                </c:pt>
                <c:pt idx="902">
                  <c:v>6.7400000000000001E-4</c:v>
                </c:pt>
                <c:pt idx="903">
                  <c:v>6.7400000000000001E-4</c:v>
                </c:pt>
                <c:pt idx="904">
                  <c:v>6.7299999999999999E-4</c:v>
                </c:pt>
                <c:pt idx="905">
                  <c:v>6.7299999999999999E-4</c:v>
                </c:pt>
                <c:pt idx="906">
                  <c:v>6.7199999999999996E-4</c:v>
                </c:pt>
                <c:pt idx="907">
                  <c:v>6.7199999999999996E-4</c:v>
                </c:pt>
                <c:pt idx="908">
                  <c:v>6.7100000000000005E-4</c:v>
                </c:pt>
                <c:pt idx="909">
                  <c:v>6.7100000000000005E-4</c:v>
                </c:pt>
                <c:pt idx="910">
                  <c:v>6.7000000000000002E-4</c:v>
                </c:pt>
                <c:pt idx="911">
                  <c:v>6.7000000000000002E-4</c:v>
                </c:pt>
                <c:pt idx="912">
                  <c:v>6.69E-4</c:v>
                </c:pt>
                <c:pt idx="913">
                  <c:v>6.69E-4</c:v>
                </c:pt>
                <c:pt idx="914">
                  <c:v>6.6799999999999997E-4</c:v>
                </c:pt>
                <c:pt idx="915">
                  <c:v>6.6799999999999997E-4</c:v>
                </c:pt>
                <c:pt idx="916">
                  <c:v>6.6699999999999995E-4</c:v>
                </c:pt>
                <c:pt idx="917">
                  <c:v>6.6600000000000003E-4</c:v>
                </c:pt>
                <c:pt idx="918">
                  <c:v>6.6600000000000003E-4</c:v>
                </c:pt>
                <c:pt idx="919">
                  <c:v>6.6500000000000001E-4</c:v>
                </c:pt>
                <c:pt idx="920">
                  <c:v>6.6500000000000001E-4</c:v>
                </c:pt>
                <c:pt idx="921">
                  <c:v>6.6399999999999999E-4</c:v>
                </c:pt>
                <c:pt idx="922">
                  <c:v>6.6399999999999999E-4</c:v>
                </c:pt>
                <c:pt idx="923">
                  <c:v>6.6299999999999996E-4</c:v>
                </c:pt>
                <c:pt idx="924">
                  <c:v>6.6299999999999996E-4</c:v>
                </c:pt>
                <c:pt idx="925">
                  <c:v>6.6200000000000005E-4</c:v>
                </c:pt>
                <c:pt idx="926">
                  <c:v>6.6200000000000005E-4</c:v>
                </c:pt>
                <c:pt idx="927">
                  <c:v>6.6100000000000002E-4</c:v>
                </c:pt>
                <c:pt idx="928">
                  <c:v>6.6100000000000002E-4</c:v>
                </c:pt>
                <c:pt idx="929">
                  <c:v>6.6E-4</c:v>
                </c:pt>
                <c:pt idx="930">
                  <c:v>6.6E-4</c:v>
                </c:pt>
                <c:pt idx="931">
                  <c:v>6.5899999999999997E-4</c:v>
                </c:pt>
                <c:pt idx="932">
                  <c:v>6.5899999999999997E-4</c:v>
                </c:pt>
                <c:pt idx="933">
                  <c:v>6.5799999999999995E-4</c:v>
                </c:pt>
                <c:pt idx="934">
                  <c:v>6.5799999999999995E-4</c:v>
                </c:pt>
                <c:pt idx="935">
                  <c:v>6.5700000000000003E-4</c:v>
                </c:pt>
                <c:pt idx="936">
                  <c:v>6.5700000000000003E-4</c:v>
                </c:pt>
                <c:pt idx="937">
                  <c:v>6.5600000000000001E-4</c:v>
                </c:pt>
                <c:pt idx="938">
                  <c:v>6.5600000000000001E-4</c:v>
                </c:pt>
                <c:pt idx="939">
                  <c:v>6.5499999999999998E-4</c:v>
                </c:pt>
                <c:pt idx="940">
                  <c:v>6.5499999999999998E-4</c:v>
                </c:pt>
                <c:pt idx="941">
                  <c:v>6.5399999999999996E-4</c:v>
                </c:pt>
                <c:pt idx="942">
                  <c:v>6.5399999999999996E-4</c:v>
                </c:pt>
                <c:pt idx="943">
                  <c:v>6.5300000000000004E-4</c:v>
                </c:pt>
                <c:pt idx="944">
                  <c:v>6.5300000000000004E-4</c:v>
                </c:pt>
                <c:pt idx="945">
                  <c:v>6.5200000000000002E-4</c:v>
                </c:pt>
                <c:pt idx="946">
                  <c:v>6.5200000000000002E-4</c:v>
                </c:pt>
                <c:pt idx="947">
                  <c:v>6.5099999999999999E-4</c:v>
                </c:pt>
                <c:pt idx="948">
                  <c:v>6.5099999999999999E-4</c:v>
                </c:pt>
                <c:pt idx="949">
                  <c:v>6.4999999999999997E-4</c:v>
                </c:pt>
                <c:pt idx="950">
                  <c:v>6.4999999999999997E-4</c:v>
                </c:pt>
                <c:pt idx="951">
                  <c:v>6.4899999999999995E-4</c:v>
                </c:pt>
                <c:pt idx="952">
                  <c:v>6.4899999999999995E-4</c:v>
                </c:pt>
                <c:pt idx="953">
                  <c:v>6.4800000000000003E-4</c:v>
                </c:pt>
                <c:pt idx="954">
                  <c:v>6.4800000000000003E-4</c:v>
                </c:pt>
                <c:pt idx="955">
                  <c:v>6.4700000000000001E-4</c:v>
                </c:pt>
                <c:pt idx="956">
                  <c:v>6.4700000000000001E-4</c:v>
                </c:pt>
                <c:pt idx="957">
                  <c:v>6.4599999999999998E-4</c:v>
                </c:pt>
                <c:pt idx="958">
                  <c:v>6.4599999999999998E-4</c:v>
                </c:pt>
                <c:pt idx="959">
                  <c:v>6.4599999999999998E-4</c:v>
                </c:pt>
                <c:pt idx="960">
                  <c:v>6.4499999999999996E-4</c:v>
                </c:pt>
                <c:pt idx="961">
                  <c:v>6.4499999999999996E-4</c:v>
                </c:pt>
                <c:pt idx="962">
                  <c:v>6.4400000000000004E-4</c:v>
                </c:pt>
                <c:pt idx="963">
                  <c:v>6.4400000000000004E-4</c:v>
                </c:pt>
                <c:pt idx="964">
                  <c:v>6.4300000000000002E-4</c:v>
                </c:pt>
                <c:pt idx="965">
                  <c:v>6.4300000000000002E-4</c:v>
                </c:pt>
                <c:pt idx="966">
                  <c:v>6.4199999999999999E-4</c:v>
                </c:pt>
                <c:pt idx="967">
                  <c:v>6.4199999999999999E-4</c:v>
                </c:pt>
                <c:pt idx="968">
                  <c:v>6.4099999999999997E-4</c:v>
                </c:pt>
                <c:pt idx="969">
                  <c:v>6.4099999999999997E-4</c:v>
                </c:pt>
                <c:pt idx="970">
                  <c:v>6.4000000000000005E-4</c:v>
                </c:pt>
                <c:pt idx="971">
                  <c:v>6.4000000000000005E-4</c:v>
                </c:pt>
                <c:pt idx="972">
                  <c:v>6.3900000000000003E-4</c:v>
                </c:pt>
                <c:pt idx="973">
                  <c:v>6.3900000000000003E-4</c:v>
                </c:pt>
                <c:pt idx="974">
                  <c:v>6.38E-4</c:v>
                </c:pt>
                <c:pt idx="975">
                  <c:v>6.38E-4</c:v>
                </c:pt>
                <c:pt idx="976">
                  <c:v>6.38E-4</c:v>
                </c:pt>
                <c:pt idx="977">
                  <c:v>6.3699999999999998E-4</c:v>
                </c:pt>
                <c:pt idx="978">
                  <c:v>6.3699999999999998E-4</c:v>
                </c:pt>
                <c:pt idx="979">
                  <c:v>6.3599999999999996E-4</c:v>
                </c:pt>
                <c:pt idx="980">
                  <c:v>6.3599999999999996E-4</c:v>
                </c:pt>
                <c:pt idx="981">
                  <c:v>6.3500000000000004E-4</c:v>
                </c:pt>
                <c:pt idx="982">
                  <c:v>6.3500000000000004E-4</c:v>
                </c:pt>
                <c:pt idx="983">
                  <c:v>6.3400000000000001E-4</c:v>
                </c:pt>
                <c:pt idx="984">
                  <c:v>6.3400000000000001E-4</c:v>
                </c:pt>
                <c:pt idx="985">
                  <c:v>6.3299999999999999E-4</c:v>
                </c:pt>
                <c:pt idx="986">
                  <c:v>6.3299999999999999E-4</c:v>
                </c:pt>
                <c:pt idx="987">
                  <c:v>6.3299999999999999E-4</c:v>
                </c:pt>
                <c:pt idx="988">
                  <c:v>6.3199999999999997E-4</c:v>
                </c:pt>
                <c:pt idx="989">
                  <c:v>6.3199999999999997E-4</c:v>
                </c:pt>
                <c:pt idx="990">
                  <c:v>6.3100000000000005E-4</c:v>
                </c:pt>
                <c:pt idx="991">
                  <c:v>6.3100000000000005E-4</c:v>
                </c:pt>
                <c:pt idx="992">
                  <c:v>6.3000000000000003E-4</c:v>
                </c:pt>
                <c:pt idx="993">
                  <c:v>6.3000000000000003E-4</c:v>
                </c:pt>
                <c:pt idx="994">
                  <c:v>6.29E-4</c:v>
                </c:pt>
                <c:pt idx="995">
                  <c:v>6.29E-4</c:v>
                </c:pt>
                <c:pt idx="996">
                  <c:v>6.29E-4</c:v>
                </c:pt>
                <c:pt idx="997">
                  <c:v>6.2799999999999998E-4</c:v>
                </c:pt>
                <c:pt idx="998">
                  <c:v>6.2799999999999998E-4</c:v>
                </c:pt>
                <c:pt idx="999">
                  <c:v>6.2699999999999995E-4</c:v>
                </c:pt>
                <c:pt idx="1000">
                  <c:v>6.29E-4</c:v>
                </c:pt>
                <c:pt idx="1001">
                  <c:v>6.3000000000000003E-4</c:v>
                </c:pt>
                <c:pt idx="1002">
                  <c:v>6.3100000000000005E-4</c:v>
                </c:pt>
                <c:pt idx="1003">
                  <c:v>6.3199999999999997E-4</c:v>
                </c:pt>
                <c:pt idx="1004">
                  <c:v>6.3400000000000001E-4</c:v>
                </c:pt>
                <c:pt idx="1005">
                  <c:v>6.3500000000000004E-4</c:v>
                </c:pt>
                <c:pt idx="1006">
                  <c:v>6.3599999999999996E-4</c:v>
                </c:pt>
                <c:pt idx="1007">
                  <c:v>6.38E-4</c:v>
                </c:pt>
                <c:pt idx="1008">
                  <c:v>6.3900000000000003E-4</c:v>
                </c:pt>
                <c:pt idx="1009">
                  <c:v>6.4000000000000005E-4</c:v>
                </c:pt>
                <c:pt idx="1010">
                  <c:v>6.4199999999999999E-4</c:v>
                </c:pt>
                <c:pt idx="1011">
                  <c:v>6.4300000000000002E-4</c:v>
                </c:pt>
                <c:pt idx="1012">
                  <c:v>6.4400000000000004E-4</c:v>
                </c:pt>
                <c:pt idx="1013">
                  <c:v>6.4599999999999998E-4</c:v>
                </c:pt>
                <c:pt idx="1014">
                  <c:v>6.4700000000000001E-4</c:v>
                </c:pt>
                <c:pt idx="1015">
                  <c:v>6.4899999999999995E-4</c:v>
                </c:pt>
                <c:pt idx="1016">
                  <c:v>6.4999999999999997E-4</c:v>
                </c:pt>
                <c:pt idx="1017">
                  <c:v>6.5099999999999999E-4</c:v>
                </c:pt>
                <c:pt idx="1018">
                  <c:v>6.5300000000000004E-4</c:v>
                </c:pt>
                <c:pt idx="1019">
                  <c:v>6.5399999999999996E-4</c:v>
                </c:pt>
                <c:pt idx="1020">
                  <c:v>6.5499999999999998E-4</c:v>
                </c:pt>
                <c:pt idx="1021">
                  <c:v>6.5700000000000003E-4</c:v>
                </c:pt>
                <c:pt idx="1022">
                  <c:v>6.5799999999999995E-4</c:v>
                </c:pt>
                <c:pt idx="1023">
                  <c:v>6.6E-4</c:v>
                </c:pt>
                <c:pt idx="1024">
                  <c:v>6.6100000000000002E-4</c:v>
                </c:pt>
                <c:pt idx="1025">
                  <c:v>6.6299999999999996E-4</c:v>
                </c:pt>
                <c:pt idx="1026">
                  <c:v>6.6399999999999999E-4</c:v>
                </c:pt>
                <c:pt idx="1027">
                  <c:v>6.6500000000000001E-4</c:v>
                </c:pt>
                <c:pt idx="1028">
                  <c:v>6.6699999999999995E-4</c:v>
                </c:pt>
                <c:pt idx="1029">
                  <c:v>6.6799999999999997E-4</c:v>
                </c:pt>
                <c:pt idx="1030">
                  <c:v>6.7000000000000002E-4</c:v>
                </c:pt>
                <c:pt idx="1031">
                  <c:v>6.7100000000000005E-4</c:v>
                </c:pt>
                <c:pt idx="1032">
                  <c:v>6.7299999999999999E-4</c:v>
                </c:pt>
                <c:pt idx="1033">
                  <c:v>6.7400000000000001E-4</c:v>
                </c:pt>
                <c:pt idx="1034">
                  <c:v>6.7500000000000004E-4</c:v>
                </c:pt>
                <c:pt idx="1035">
                  <c:v>6.7699999999999998E-4</c:v>
                </c:pt>
                <c:pt idx="1036">
                  <c:v>6.78E-4</c:v>
                </c:pt>
                <c:pt idx="1037">
                  <c:v>6.8000000000000005E-4</c:v>
                </c:pt>
                <c:pt idx="1038">
                  <c:v>6.8099999999999996E-4</c:v>
                </c:pt>
                <c:pt idx="1039">
                  <c:v>6.8300000000000001E-4</c:v>
                </c:pt>
                <c:pt idx="1040">
                  <c:v>6.8400000000000004E-4</c:v>
                </c:pt>
                <c:pt idx="1041">
                  <c:v>6.8599999999999998E-4</c:v>
                </c:pt>
                <c:pt idx="1042">
                  <c:v>6.87E-4</c:v>
                </c:pt>
                <c:pt idx="1043">
                  <c:v>6.8900000000000005E-4</c:v>
                </c:pt>
                <c:pt idx="1044">
                  <c:v>6.8999999999999997E-4</c:v>
                </c:pt>
                <c:pt idx="1045">
                  <c:v>6.9200000000000002E-4</c:v>
                </c:pt>
                <c:pt idx="1046">
                  <c:v>6.9300000000000004E-4</c:v>
                </c:pt>
                <c:pt idx="1047">
                  <c:v>6.9499999999999998E-4</c:v>
                </c:pt>
                <c:pt idx="1048">
                  <c:v>6.9700000000000003E-4</c:v>
                </c:pt>
                <c:pt idx="1049">
                  <c:v>6.9800000000000005E-4</c:v>
                </c:pt>
                <c:pt idx="1050">
                  <c:v>6.9999999999999999E-4</c:v>
                </c:pt>
                <c:pt idx="1051">
                  <c:v>7.0100000000000002E-4</c:v>
                </c:pt>
                <c:pt idx="1052">
                  <c:v>7.0299999999999996E-4</c:v>
                </c:pt>
                <c:pt idx="1053">
                  <c:v>7.0399999999999998E-4</c:v>
                </c:pt>
                <c:pt idx="1054">
                  <c:v>7.0600000000000003E-4</c:v>
                </c:pt>
                <c:pt idx="1055">
                  <c:v>7.0799999999999997E-4</c:v>
                </c:pt>
                <c:pt idx="1056">
                  <c:v>7.0899999999999999E-4</c:v>
                </c:pt>
                <c:pt idx="1057">
                  <c:v>7.1100000000000004E-4</c:v>
                </c:pt>
                <c:pt idx="1058">
                  <c:v>7.1199999999999996E-4</c:v>
                </c:pt>
                <c:pt idx="1059">
                  <c:v>7.1400000000000001E-4</c:v>
                </c:pt>
                <c:pt idx="1060">
                  <c:v>7.1599999999999995E-4</c:v>
                </c:pt>
                <c:pt idx="1061">
                  <c:v>7.1699999999999997E-4</c:v>
                </c:pt>
                <c:pt idx="1062">
                  <c:v>7.1900000000000002E-4</c:v>
                </c:pt>
                <c:pt idx="1063">
                  <c:v>7.2000000000000005E-4</c:v>
                </c:pt>
                <c:pt idx="1064">
                  <c:v>7.2199999999999999E-4</c:v>
                </c:pt>
                <c:pt idx="1065">
                  <c:v>7.2400000000000003E-4</c:v>
                </c:pt>
                <c:pt idx="1066">
                  <c:v>7.2499999999999995E-4</c:v>
                </c:pt>
                <c:pt idx="1067">
                  <c:v>7.27E-4</c:v>
                </c:pt>
                <c:pt idx="1068">
                  <c:v>7.2900000000000005E-4</c:v>
                </c:pt>
                <c:pt idx="1069">
                  <c:v>7.2999999999999996E-4</c:v>
                </c:pt>
                <c:pt idx="1070">
                  <c:v>7.3200000000000001E-4</c:v>
                </c:pt>
                <c:pt idx="1071">
                  <c:v>7.3399999999999995E-4</c:v>
                </c:pt>
                <c:pt idx="1072">
                  <c:v>7.3499999999999998E-4</c:v>
                </c:pt>
                <c:pt idx="1073">
                  <c:v>7.3700000000000002E-4</c:v>
                </c:pt>
                <c:pt idx="1074">
                  <c:v>7.3899999999999997E-4</c:v>
                </c:pt>
                <c:pt idx="1075">
                  <c:v>7.3999999999999999E-4</c:v>
                </c:pt>
                <c:pt idx="1076">
                  <c:v>7.4200000000000004E-4</c:v>
                </c:pt>
                <c:pt idx="1077">
                  <c:v>7.4399999999999998E-4</c:v>
                </c:pt>
                <c:pt idx="1078">
                  <c:v>7.4600000000000003E-4</c:v>
                </c:pt>
                <c:pt idx="1079">
                  <c:v>7.4700000000000005E-4</c:v>
                </c:pt>
                <c:pt idx="1080">
                  <c:v>7.4899999999999999E-4</c:v>
                </c:pt>
                <c:pt idx="1081">
                  <c:v>7.5100000000000004E-4</c:v>
                </c:pt>
                <c:pt idx="1082">
                  <c:v>7.5299999999999998E-4</c:v>
                </c:pt>
                <c:pt idx="1083">
                  <c:v>7.54E-4</c:v>
                </c:pt>
                <c:pt idx="1084">
                  <c:v>7.5600000000000005E-4</c:v>
                </c:pt>
                <c:pt idx="1085">
                  <c:v>7.5799999999999999E-4</c:v>
                </c:pt>
                <c:pt idx="1086">
                  <c:v>7.6000000000000004E-4</c:v>
                </c:pt>
                <c:pt idx="1087">
                  <c:v>7.6199999999999998E-4</c:v>
                </c:pt>
                <c:pt idx="1088">
                  <c:v>7.6300000000000001E-4</c:v>
                </c:pt>
                <c:pt idx="1089">
                  <c:v>7.6499999999999995E-4</c:v>
                </c:pt>
                <c:pt idx="1090">
                  <c:v>7.67E-4</c:v>
                </c:pt>
                <c:pt idx="1091">
                  <c:v>7.6900000000000004E-4</c:v>
                </c:pt>
                <c:pt idx="1092">
                  <c:v>7.7099999999999998E-4</c:v>
                </c:pt>
                <c:pt idx="1093">
                  <c:v>7.7200000000000001E-4</c:v>
                </c:pt>
                <c:pt idx="1094">
                  <c:v>7.7399999999999995E-4</c:v>
                </c:pt>
                <c:pt idx="1095">
                  <c:v>7.76E-4</c:v>
                </c:pt>
                <c:pt idx="1096">
                  <c:v>7.7800000000000005E-4</c:v>
                </c:pt>
                <c:pt idx="1097">
                  <c:v>7.7999999999999999E-4</c:v>
                </c:pt>
                <c:pt idx="1098">
                  <c:v>7.8200000000000003E-4</c:v>
                </c:pt>
                <c:pt idx="1099">
                  <c:v>7.8399999999999997E-4</c:v>
                </c:pt>
                <c:pt idx="1100">
                  <c:v>7.8600000000000002E-4</c:v>
                </c:pt>
                <c:pt idx="1101">
                  <c:v>7.8700000000000005E-4</c:v>
                </c:pt>
                <c:pt idx="1102">
                  <c:v>7.8899999999999999E-4</c:v>
                </c:pt>
                <c:pt idx="1103">
                  <c:v>7.9100000000000004E-4</c:v>
                </c:pt>
                <c:pt idx="1104">
                  <c:v>7.9299999999999998E-4</c:v>
                </c:pt>
                <c:pt idx="1105">
                  <c:v>7.9500000000000003E-4</c:v>
                </c:pt>
                <c:pt idx="1106">
                  <c:v>7.9699999999999997E-4</c:v>
                </c:pt>
                <c:pt idx="1107">
                  <c:v>7.9900000000000001E-4</c:v>
                </c:pt>
                <c:pt idx="1108">
                  <c:v>8.0099999999999995E-4</c:v>
                </c:pt>
                <c:pt idx="1109">
                  <c:v>8.03E-4</c:v>
                </c:pt>
                <c:pt idx="1110">
                  <c:v>8.0500000000000005E-4</c:v>
                </c:pt>
                <c:pt idx="1111">
                  <c:v>8.0699999999999999E-4</c:v>
                </c:pt>
                <c:pt idx="1112">
                  <c:v>8.0900000000000004E-4</c:v>
                </c:pt>
                <c:pt idx="1113">
                  <c:v>8.1099999999999998E-4</c:v>
                </c:pt>
                <c:pt idx="1114">
                  <c:v>8.1300000000000003E-4</c:v>
                </c:pt>
                <c:pt idx="1115">
                  <c:v>8.1499999999999997E-4</c:v>
                </c:pt>
                <c:pt idx="1116">
                  <c:v>8.1700000000000002E-4</c:v>
                </c:pt>
                <c:pt idx="1117">
                  <c:v>8.1899999999999996E-4</c:v>
                </c:pt>
                <c:pt idx="1118">
                  <c:v>8.2100000000000001E-4</c:v>
                </c:pt>
                <c:pt idx="1119">
                  <c:v>8.2299999999999995E-4</c:v>
                </c:pt>
                <c:pt idx="1120">
                  <c:v>8.25E-4</c:v>
                </c:pt>
                <c:pt idx="1121">
                  <c:v>8.2700000000000004E-4</c:v>
                </c:pt>
                <c:pt idx="1122">
                  <c:v>8.2899999999999998E-4</c:v>
                </c:pt>
                <c:pt idx="1123">
                  <c:v>8.3100000000000003E-4</c:v>
                </c:pt>
                <c:pt idx="1124">
                  <c:v>8.3299999999999997E-4</c:v>
                </c:pt>
                <c:pt idx="1125">
                  <c:v>8.3600000000000005E-4</c:v>
                </c:pt>
                <c:pt idx="1126">
                  <c:v>8.3799999999999999E-4</c:v>
                </c:pt>
                <c:pt idx="1127">
                  <c:v>8.4000000000000003E-4</c:v>
                </c:pt>
                <c:pt idx="1128">
                  <c:v>8.4199999999999998E-4</c:v>
                </c:pt>
                <c:pt idx="1129">
                  <c:v>8.4400000000000002E-4</c:v>
                </c:pt>
                <c:pt idx="1130">
                  <c:v>8.4599999999999996E-4</c:v>
                </c:pt>
                <c:pt idx="1131">
                  <c:v>8.4800000000000001E-4</c:v>
                </c:pt>
                <c:pt idx="1132">
                  <c:v>8.4999999999999995E-4</c:v>
                </c:pt>
                <c:pt idx="1133">
                  <c:v>8.5300000000000003E-4</c:v>
                </c:pt>
                <c:pt idx="1134">
                  <c:v>8.5499999999999997E-4</c:v>
                </c:pt>
                <c:pt idx="1135">
                  <c:v>8.5700000000000001E-4</c:v>
                </c:pt>
                <c:pt idx="1136">
                  <c:v>8.5899999999999995E-4</c:v>
                </c:pt>
                <c:pt idx="1137">
                  <c:v>8.61E-4</c:v>
                </c:pt>
                <c:pt idx="1138">
                  <c:v>8.6399999999999997E-4</c:v>
                </c:pt>
                <c:pt idx="1139">
                  <c:v>8.6600000000000002E-4</c:v>
                </c:pt>
                <c:pt idx="1140">
                  <c:v>8.6799999999999996E-4</c:v>
                </c:pt>
                <c:pt idx="1141">
                  <c:v>8.7000000000000001E-4</c:v>
                </c:pt>
                <c:pt idx="1142">
                  <c:v>8.7299999999999997E-4</c:v>
                </c:pt>
                <c:pt idx="1143">
                  <c:v>8.7500000000000002E-4</c:v>
                </c:pt>
                <c:pt idx="1144">
                  <c:v>8.7699999999999996E-4</c:v>
                </c:pt>
                <c:pt idx="1145">
                  <c:v>8.8000000000000003E-4</c:v>
                </c:pt>
                <c:pt idx="1146">
                  <c:v>8.8199999999999997E-4</c:v>
                </c:pt>
                <c:pt idx="1147">
                  <c:v>8.8400000000000002E-4</c:v>
                </c:pt>
                <c:pt idx="1148">
                  <c:v>8.8699999999999998E-4</c:v>
                </c:pt>
                <c:pt idx="1149">
                  <c:v>8.8900000000000003E-4</c:v>
                </c:pt>
                <c:pt idx="1150">
                  <c:v>8.9099999999999997E-4</c:v>
                </c:pt>
                <c:pt idx="1151">
                  <c:v>8.9400000000000005E-4</c:v>
                </c:pt>
                <c:pt idx="1152">
                  <c:v>8.9599999999999999E-4</c:v>
                </c:pt>
                <c:pt idx="1153">
                  <c:v>8.9800000000000004E-4</c:v>
                </c:pt>
                <c:pt idx="1154">
                  <c:v>9.01E-4</c:v>
                </c:pt>
                <c:pt idx="1155">
                  <c:v>9.0300000000000005E-4</c:v>
                </c:pt>
                <c:pt idx="1156">
                  <c:v>9.0600000000000001E-4</c:v>
                </c:pt>
                <c:pt idx="1157">
                  <c:v>9.0799999999999995E-4</c:v>
                </c:pt>
                <c:pt idx="1158">
                  <c:v>9.1E-4</c:v>
                </c:pt>
                <c:pt idx="1159">
                  <c:v>9.1299999999999997E-4</c:v>
                </c:pt>
                <c:pt idx="1160">
                  <c:v>9.1500000000000001E-4</c:v>
                </c:pt>
                <c:pt idx="1161">
                  <c:v>9.1799999999999998E-4</c:v>
                </c:pt>
                <c:pt idx="1162">
                  <c:v>9.2000000000000003E-4</c:v>
                </c:pt>
                <c:pt idx="1163">
                  <c:v>9.2299999999999999E-4</c:v>
                </c:pt>
                <c:pt idx="1164">
                  <c:v>9.2500000000000004E-4</c:v>
                </c:pt>
                <c:pt idx="1165">
                  <c:v>9.2800000000000001E-4</c:v>
                </c:pt>
                <c:pt idx="1166">
                  <c:v>9.3000000000000005E-4</c:v>
                </c:pt>
                <c:pt idx="1167">
                  <c:v>9.3300000000000002E-4</c:v>
                </c:pt>
                <c:pt idx="1168">
                  <c:v>9.3599999999999998E-4</c:v>
                </c:pt>
                <c:pt idx="1169">
                  <c:v>9.3800000000000003E-4</c:v>
                </c:pt>
                <c:pt idx="1170">
                  <c:v>9.41E-4</c:v>
                </c:pt>
                <c:pt idx="1171">
                  <c:v>9.4300000000000004E-4</c:v>
                </c:pt>
                <c:pt idx="1172">
                  <c:v>9.4600000000000001E-4</c:v>
                </c:pt>
                <c:pt idx="1173">
                  <c:v>9.4899999999999997E-4</c:v>
                </c:pt>
                <c:pt idx="1174">
                  <c:v>9.5100000000000002E-4</c:v>
                </c:pt>
                <c:pt idx="1175">
                  <c:v>9.5399999999999999E-4</c:v>
                </c:pt>
                <c:pt idx="1176">
                  <c:v>9.5600000000000004E-4</c:v>
                </c:pt>
                <c:pt idx="1177">
                  <c:v>9.59E-4</c:v>
                </c:pt>
                <c:pt idx="1178">
                  <c:v>9.6199999999999996E-4</c:v>
                </c:pt>
                <c:pt idx="1179">
                  <c:v>9.6500000000000004E-4</c:v>
                </c:pt>
                <c:pt idx="1180">
                  <c:v>9.6699999999999998E-4</c:v>
                </c:pt>
                <c:pt idx="1181">
                  <c:v>9.7000000000000005E-4</c:v>
                </c:pt>
                <c:pt idx="1182">
                  <c:v>9.7300000000000002E-4</c:v>
                </c:pt>
                <c:pt idx="1183">
                  <c:v>9.7499999999999996E-4</c:v>
                </c:pt>
                <c:pt idx="1184">
                  <c:v>9.7799999999999992E-4</c:v>
                </c:pt>
                <c:pt idx="1185">
                  <c:v>9.810000000000001E-4</c:v>
                </c:pt>
                <c:pt idx="1186">
                  <c:v>9.8400000000000007E-4</c:v>
                </c:pt>
                <c:pt idx="1187">
                  <c:v>9.8700000000000003E-4</c:v>
                </c:pt>
                <c:pt idx="1188">
                  <c:v>9.8900000000000008E-4</c:v>
                </c:pt>
                <c:pt idx="1189">
                  <c:v>9.9200000000000004E-4</c:v>
                </c:pt>
                <c:pt idx="1190">
                  <c:v>9.9500000000000001E-4</c:v>
                </c:pt>
                <c:pt idx="1191">
                  <c:v>9.9799999999999997E-4</c:v>
                </c:pt>
                <c:pt idx="1192">
                  <c:v>1E-3</c:v>
                </c:pt>
                <c:pt idx="1193">
                  <c:v>1E-3</c:v>
                </c:pt>
                <c:pt idx="1194">
                  <c:v>1.01E-3</c:v>
                </c:pt>
                <c:pt idx="1195">
                  <c:v>1.01E-3</c:v>
                </c:pt>
                <c:pt idx="1196">
                  <c:v>1.01E-3</c:v>
                </c:pt>
                <c:pt idx="1197">
                  <c:v>1.0200000000000001E-3</c:v>
                </c:pt>
                <c:pt idx="1198">
                  <c:v>1.0200000000000001E-3</c:v>
                </c:pt>
                <c:pt idx="1199">
                  <c:v>1.0200000000000001E-3</c:v>
                </c:pt>
                <c:pt idx="1200">
                  <c:v>1.0200000000000001E-3</c:v>
                </c:pt>
                <c:pt idx="1201">
                  <c:v>1.0300000000000001E-3</c:v>
                </c:pt>
                <c:pt idx="1202">
                  <c:v>1.0300000000000001E-3</c:v>
                </c:pt>
                <c:pt idx="1203">
                  <c:v>1.0300000000000001E-3</c:v>
                </c:pt>
                <c:pt idx="1204">
                  <c:v>1.0399999999999999E-3</c:v>
                </c:pt>
                <c:pt idx="1205">
                  <c:v>1.0399999999999999E-3</c:v>
                </c:pt>
                <c:pt idx="1206">
                  <c:v>1.0399999999999999E-3</c:v>
                </c:pt>
                <c:pt idx="1207">
                  <c:v>1.0499999999999999E-3</c:v>
                </c:pt>
                <c:pt idx="1208">
                  <c:v>1.0499999999999999E-3</c:v>
                </c:pt>
                <c:pt idx="1209">
                  <c:v>1.0499999999999999E-3</c:v>
                </c:pt>
                <c:pt idx="1210">
                  <c:v>1.06E-3</c:v>
                </c:pt>
                <c:pt idx="1211">
                  <c:v>1.06E-3</c:v>
                </c:pt>
                <c:pt idx="1212">
                  <c:v>1.06E-3</c:v>
                </c:pt>
                <c:pt idx="1213">
                  <c:v>1.06E-3</c:v>
                </c:pt>
                <c:pt idx="1214">
                  <c:v>1.07E-3</c:v>
                </c:pt>
                <c:pt idx="1215">
                  <c:v>1.07E-3</c:v>
                </c:pt>
                <c:pt idx="1216">
                  <c:v>1.07E-3</c:v>
                </c:pt>
                <c:pt idx="1217">
                  <c:v>1.08E-3</c:v>
                </c:pt>
                <c:pt idx="1218">
                  <c:v>1.08E-3</c:v>
                </c:pt>
                <c:pt idx="1219">
                  <c:v>1.08E-3</c:v>
                </c:pt>
                <c:pt idx="1220">
                  <c:v>1.09E-3</c:v>
                </c:pt>
                <c:pt idx="1221">
                  <c:v>1.09E-3</c:v>
                </c:pt>
                <c:pt idx="1222">
                  <c:v>1.09E-3</c:v>
                </c:pt>
                <c:pt idx="1223">
                  <c:v>1.1000000000000001E-3</c:v>
                </c:pt>
                <c:pt idx="1224">
                  <c:v>1.1000000000000001E-3</c:v>
                </c:pt>
                <c:pt idx="1225">
                  <c:v>1.1000000000000001E-3</c:v>
                </c:pt>
                <c:pt idx="1226">
                  <c:v>1.1100000000000001E-3</c:v>
                </c:pt>
                <c:pt idx="1227">
                  <c:v>1.1100000000000001E-3</c:v>
                </c:pt>
                <c:pt idx="1228">
                  <c:v>1.1199999999999999E-3</c:v>
                </c:pt>
                <c:pt idx="1229">
                  <c:v>1.1199999999999999E-3</c:v>
                </c:pt>
                <c:pt idx="1230">
                  <c:v>1.1199999999999999E-3</c:v>
                </c:pt>
                <c:pt idx="1231">
                  <c:v>1.1299999999999999E-3</c:v>
                </c:pt>
                <c:pt idx="1232">
                  <c:v>1.1299999999999999E-3</c:v>
                </c:pt>
                <c:pt idx="1233">
                  <c:v>1.1299999999999999E-3</c:v>
                </c:pt>
                <c:pt idx="1234">
                  <c:v>1.14E-3</c:v>
                </c:pt>
                <c:pt idx="1235">
                  <c:v>1.14E-3</c:v>
                </c:pt>
                <c:pt idx="1236">
                  <c:v>1.14E-3</c:v>
                </c:pt>
                <c:pt idx="1237">
                  <c:v>1.15E-3</c:v>
                </c:pt>
                <c:pt idx="1238">
                  <c:v>1.15E-3</c:v>
                </c:pt>
                <c:pt idx="1239">
                  <c:v>1.16E-3</c:v>
                </c:pt>
                <c:pt idx="1240">
                  <c:v>1.16E-3</c:v>
                </c:pt>
                <c:pt idx="1241">
                  <c:v>1.16E-3</c:v>
                </c:pt>
                <c:pt idx="1242">
                  <c:v>1.17E-3</c:v>
                </c:pt>
                <c:pt idx="1243">
                  <c:v>1.17E-3</c:v>
                </c:pt>
                <c:pt idx="1244">
                  <c:v>1.17E-3</c:v>
                </c:pt>
                <c:pt idx="1245">
                  <c:v>1.1800000000000001E-3</c:v>
                </c:pt>
                <c:pt idx="1246">
                  <c:v>1.1800000000000001E-3</c:v>
                </c:pt>
                <c:pt idx="1247">
                  <c:v>1.1900000000000001E-3</c:v>
                </c:pt>
                <c:pt idx="1248">
                  <c:v>1.1900000000000001E-3</c:v>
                </c:pt>
                <c:pt idx="1249">
                  <c:v>1.1900000000000001E-3</c:v>
                </c:pt>
                <c:pt idx="1250">
                  <c:v>1.1999999999999999E-3</c:v>
                </c:pt>
                <c:pt idx="1251">
                  <c:v>1.1999999999999999E-3</c:v>
                </c:pt>
                <c:pt idx="1252">
                  <c:v>1.2099999999999999E-3</c:v>
                </c:pt>
                <c:pt idx="1253">
                  <c:v>1.2099999999999999E-3</c:v>
                </c:pt>
                <c:pt idx="1254">
                  <c:v>1.2099999999999999E-3</c:v>
                </c:pt>
                <c:pt idx="1255">
                  <c:v>1.2199999999999999E-3</c:v>
                </c:pt>
                <c:pt idx="1256">
                  <c:v>1.2199999999999999E-3</c:v>
                </c:pt>
                <c:pt idx="1257">
                  <c:v>1.23E-3</c:v>
                </c:pt>
                <c:pt idx="1258">
                  <c:v>1.23E-3</c:v>
                </c:pt>
                <c:pt idx="1259">
                  <c:v>1.23E-3</c:v>
                </c:pt>
                <c:pt idx="1260">
                  <c:v>1.24E-3</c:v>
                </c:pt>
                <c:pt idx="1261">
                  <c:v>1.24E-3</c:v>
                </c:pt>
                <c:pt idx="1262">
                  <c:v>1.25E-3</c:v>
                </c:pt>
                <c:pt idx="1263">
                  <c:v>1.25E-3</c:v>
                </c:pt>
                <c:pt idx="1264">
                  <c:v>1.2600000000000001E-3</c:v>
                </c:pt>
                <c:pt idx="1265">
                  <c:v>1.2600000000000001E-3</c:v>
                </c:pt>
                <c:pt idx="1266">
                  <c:v>1.2600000000000001E-3</c:v>
                </c:pt>
                <c:pt idx="1267">
                  <c:v>1.2700000000000001E-3</c:v>
                </c:pt>
                <c:pt idx="1268">
                  <c:v>1.2700000000000001E-3</c:v>
                </c:pt>
                <c:pt idx="1269">
                  <c:v>1.2800000000000001E-3</c:v>
                </c:pt>
                <c:pt idx="1270">
                  <c:v>1.2800000000000001E-3</c:v>
                </c:pt>
                <c:pt idx="1271">
                  <c:v>1.2899999999999999E-3</c:v>
                </c:pt>
                <c:pt idx="1272">
                  <c:v>1.2899999999999999E-3</c:v>
                </c:pt>
                <c:pt idx="1273">
                  <c:v>1.2999999999999999E-3</c:v>
                </c:pt>
                <c:pt idx="1274">
                  <c:v>1.2999999999999999E-3</c:v>
                </c:pt>
                <c:pt idx="1275">
                  <c:v>1.2999999999999999E-3</c:v>
                </c:pt>
                <c:pt idx="1276">
                  <c:v>1.31E-3</c:v>
                </c:pt>
                <c:pt idx="1277">
                  <c:v>1.31E-3</c:v>
                </c:pt>
                <c:pt idx="1278">
                  <c:v>1.32E-3</c:v>
                </c:pt>
                <c:pt idx="1279">
                  <c:v>1.32E-3</c:v>
                </c:pt>
                <c:pt idx="1280">
                  <c:v>1.33E-3</c:v>
                </c:pt>
                <c:pt idx="1281">
                  <c:v>1.33E-3</c:v>
                </c:pt>
                <c:pt idx="1282">
                  <c:v>1.34E-3</c:v>
                </c:pt>
                <c:pt idx="1283">
                  <c:v>1.34E-3</c:v>
                </c:pt>
                <c:pt idx="1284">
                  <c:v>1.3500000000000001E-3</c:v>
                </c:pt>
                <c:pt idx="1285">
                  <c:v>1.3500000000000001E-3</c:v>
                </c:pt>
                <c:pt idx="1286">
                  <c:v>1.3600000000000001E-3</c:v>
                </c:pt>
                <c:pt idx="1287">
                  <c:v>1.3600000000000001E-3</c:v>
                </c:pt>
                <c:pt idx="1288">
                  <c:v>1.3699999999999999E-3</c:v>
                </c:pt>
                <c:pt idx="1289">
                  <c:v>1.3699999999999999E-3</c:v>
                </c:pt>
                <c:pt idx="1290">
                  <c:v>1.3799999999999999E-3</c:v>
                </c:pt>
                <c:pt idx="1291">
                  <c:v>1.3799999999999999E-3</c:v>
                </c:pt>
                <c:pt idx="1292">
                  <c:v>1.39E-3</c:v>
                </c:pt>
                <c:pt idx="1293">
                  <c:v>1.39E-3</c:v>
                </c:pt>
                <c:pt idx="1294">
                  <c:v>1.4E-3</c:v>
                </c:pt>
                <c:pt idx="1295">
                  <c:v>1.4E-3</c:v>
                </c:pt>
                <c:pt idx="1296">
                  <c:v>1.41E-3</c:v>
                </c:pt>
                <c:pt idx="1297">
                  <c:v>1.41E-3</c:v>
                </c:pt>
                <c:pt idx="1298">
                  <c:v>1.42E-3</c:v>
                </c:pt>
                <c:pt idx="1299">
                  <c:v>1.4300000000000001E-3</c:v>
                </c:pt>
                <c:pt idx="1300">
                  <c:v>1.4300000000000001E-3</c:v>
                </c:pt>
                <c:pt idx="1301">
                  <c:v>1.4400000000000001E-3</c:v>
                </c:pt>
                <c:pt idx="1302">
                  <c:v>1.4400000000000001E-3</c:v>
                </c:pt>
                <c:pt idx="1303">
                  <c:v>1.4499999999999999E-3</c:v>
                </c:pt>
                <c:pt idx="1304">
                  <c:v>1.4499999999999999E-3</c:v>
                </c:pt>
                <c:pt idx="1305">
                  <c:v>1.4599999999999999E-3</c:v>
                </c:pt>
                <c:pt idx="1306">
                  <c:v>1.4599999999999999E-3</c:v>
                </c:pt>
                <c:pt idx="1307">
                  <c:v>1.47E-3</c:v>
                </c:pt>
                <c:pt idx="1308">
                  <c:v>1.48E-3</c:v>
                </c:pt>
                <c:pt idx="1309">
                  <c:v>1.48E-3</c:v>
                </c:pt>
                <c:pt idx="1310">
                  <c:v>1.49E-3</c:v>
                </c:pt>
                <c:pt idx="1311">
                  <c:v>1.49E-3</c:v>
                </c:pt>
                <c:pt idx="1312">
                  <c:v>1.5E-3</c:v>
                </c:pt>
                <c:pt idx="1313">
                  <c:v>1.5100000000000001E-3</c:v>
                </c:pt>
                <c:pt idx="1314">
                  <c:v>1.5100000000000001E-3</c:v>
                </c:pt>
                <c:pt idx="1315">
                  <c:v>1.5200000000000001E-3</c:v>
                </c:pt>
                <c:pt idx="1316">
                  <c:v>1.5200000000000001E-3</c:v>
                </c:pt>
                <c:pt idx="1317">
                  <c:v>1.5299999999999999E-3</c:v>
                </c:pt>
                <c:pt idx="1318">
                  <c:v>1.5399999999999999E-3</c:v>
                </c:pt>
                <c:pt idx="1319">
                  <c:v>1.5399999999999999E-3</c:v>
                </c:pt>
                <c:pt idx="1320">
                  <c:v>1.5499999999999999E-3</c:v>
                </c:pt>
                <c:pt idx="1321">
                  <c:v>1.56E-3</c:v>
                </c:pt>
                <c:pt idx="1322">
                  <c:v>1.56E-3</c:v>
                </c:pt>
                <c:pt idx="1323">
                  <c:v>1.57E-3</c:v>
                </c:pt>
                <c:pt idx="1324">
                  <c:v>1.57E-3</c:v>
                </c:pt>
                <c:pt idx="1325">
                  <c:v>1.58E-3</c:v>
                </c:pt>
                <c:pt idx="1326">
                  <c:v>1.5900000000000001E-3</c:v>
                </c:pt>
                <c:pt idx="1327">
                  <c:v>1.5900000000000001E-3</c:v>
                </c:pt>
                <c:pt idx="1328">
                  <c:v>1.6000000000000001E-3</c:v>
                </c:pt>
                <c:pt idx="1329">
                  <c:v>1.6100000000000001E-3</c:v>
                </c:pt>
                <c:pt idx="1330">
                  <c:v>1.6100000000000001E-3</c:v>
                </c:pt>
                <c:pt idx="1331">
                  <c:v>1.6199999999999999E-3</c:v>
                </c:pt>
                <c:pt idx="1332">
                  <c:v>1.6299999999999999E-3</c:v>
                </c:pt>
                <c:pt idx="1333">
                  <c:v>1.64E-3</c:v>
                </c:pt>
                <c:pt idx="1334">
                  <c:v>1.64E-3</c:v>
                </c:pt>
                <c:pt idx="1335">
                  <c:v>1.65E-3</c:v>
                </c:pt>
                <c:pt idx="1336">
                  <c:v>1.66E-3</c:v>
                </c:pt>
                <c:pt idx="1337">
                  <c:v>1.66E-3</c:v>
                </c:pt>
                <c:pt idx="1338">
                  <c:v>1.67E-3</c:v>
                </c:pt>
                <c:pt idx="1339">
                  <c:v>1.6800000000000001E-3</c:v>
                </c:pt>
                <c:pt idx="1340">
                  <c:v>1.6900000000000001E-3</c:v>
                </c:pt>
                <c:pt idx="1341">
                  <c:v>1.6900000000000001E-3</c:v>
                </c:pt>
                <c:pt idx="1342">
                  <c:v>1.6999999999999999E-3</c:v>
                </c:pt>
                <c:pt idx="1343">
                  <c:v>1.7099999999999999E-3</c:v>
                </c:pt>
                <c:pt idx="1344">
                  <c:v>1.72E-3</c:v>
                </c:pt>
                <c:pt idx="1345">
                  <c:v>1.72E-3</c:v>
                </c:pt>
                <c:pt idx="1346">
                  <c:v>1.73E-3</c:v>
                </c:pt>
                <c:pt idx="1347">
                  <c:v>1.74E-3</c:v>
                </c:pt>
                <c:pt idx="1348">
                  <c:v>1.75E-3</c:v>
                </c:pt>
                <c:pt idx="1349">
                  <c:v>1.7600000000000001E-3</c:v>
                </c:pt>
                <c:pt idx="1350">
                  <c:v>1.7600000000000001E-3</c:v>
                </c:pt>
                <c:pt idx="1351">
                  <c:v>1.7700000000000001E-3</c:v>
                </c:pt>
                <c:pt idx="1352">
                  <c:v>1.7799999999999999E-3</c:v>
                </c:pt>
                <c:pt idx="1353">
                  <c:v>1.7899999999999999E-3</c:v>
                </c:pt>
                <c:pt idx="1354">
                  <c:v>1.8E-3</c:v>
                </c:pt>
                <c:pt idx="1355">
                  <c:v>1.8E-3</c:v>
                </c:pt>
                <c:pt idx="1356">
                  <c:v>1.81E-3</c:v>
                </c:pt>
                <c:pt idx="1357">
                  <c:v>1.82E-3</c:v>
                </c:pt>
                <c:pt idx="1358">
                  <c:v>1.83E-3</c:v>
                </c:pt>
                <c:pt idx="1359">
                  <c:v>1.8400000000000001E-3</c:v>
                </c:pt>
                <c:pt idx="1360">
                  <c:v>1.8500000000000001E-3</c:v>
                </c:pt>
                <c:pt idx="1361">
                  <c:v>1.8600000000000001E-3</c:v>
                </c:pt>
                <c:pt idx="1362">
                  <c:v>1.8699999999999999E-3</c:v>
                </c:pt>
                <c:pt idx="1363">
                  <c:v>1.8699999999999999E-3</c:v>
                </c:pt>
                <c:pt idx="1364">
                  <c:v>1.8799999999999999E-3</c:v>
                </c:pt>
                <c:pt idx="1365">
                  <c:v>1.89E-3</c:v>
                </c:pt>
                <c:pt idx="1366">
                  <c:v>1.9E-3</c:v>
                </c:pt>
                <c:pt idx="1367">
                  <c:v>1.91E-3</c:v>
                </c:pt>
                <c:pt idx="1368">
                  <c:v>1.92E-3</c:v>
                </c:pt>
                <c:pt idx="1369">
                  <c:v>1.9300000000000001E-3</c:v>
                </c:pt>
                <c:pt idx="1370">
                  <c:v>1.9400000000000001E-3</c:v>
                </c:pt>
                <c:pt idx="1371">
                  <c:v>1.9499999999999999E-3</c:v>
                </c:pt>
                <c:pt idx="1372">
                  <c:v>1.9599999999999999E-3</c:v>
                </c:pt>
                <c:pt idx="1373">
                  <c:v>1.97E-3</c:v>
                </c:pt>
                <c:pt idx="1374">
                  <c:v>1.98E-3</c:v>
                </c:pt>
                <c:pt idx="1375">
                  <c:v>1.99E-3</c:v>
                </c:pt>
                <c:pt idx="1376">
                  <c:v>2E-3</c:v>
                </c:pt>
                <c:pt idx="1377">
                  <c:v>2.0100000000000001E-3</c:v>
                </c:pt>
                <c:pt idx="1378">
                  <c:v>2.0200000000000001E-3</c:v>
                </c:pt>
                <c:pt idx="1379">
                  <c:v>2.0300000000000001E-3</c:v>
                </c:pt>
                <c:pt idx="1380">
                  <c:v>2.0400000000000001E-3</c:v>
                </c:pt>
                <c:pt idx="1381">
                  <c:v>2.0500000000000002E-3</c:v>
                </c:pt>
                <c:pt idx="1382">
                  <c:v>2.0600000000000002E-3</c:v>
                </c:pt>
                <c:pt idx="1383">
                  <c:v>2.0699999999999998E-3</c:v>
                </c:pt>
                <c:pt idx="1384">
                  <c:v>2.0799999999999998E-3</c:v>
                </c:pt>
                <c:pt idx="1385">
                  <c:v>2.0899999999999998E-3</c:v>
                </c:pt>
                <c:pt idx="1386">
                  <c:v>2.1099999999999999E-3</c:v>
                </c:pt>
                <c:pt idx="1387">
                  <c:v>2.1199999999999999E-3</c:v>
                </c:pt>
                <c:pt idx="1388">
                  <c:v>2.1299999999999999E-3</c:v>
                </c:pt>
                <c:pt idx="1389">
                  <c:v>2.14E-3</c:v>
                </c:pt>
                <c:pt idx="1390">
                  <c:v>2.15E-3</c:v>
                </c:pt>
                <c:pt idx="1391">
                  <c:v>2.16E-3</c:v>
                </c:pt>
                <c:pt idx="1392">
                  <c:v>2.1700000000000001E-3</c:v>
                </c:pt>
                <c:pt idx="1393">
                  <c:v>2.1900000000000001E-3</c:v>
                </c:pt>
                <c:pt idx="1394">
                  <c:v>2.2000000000000001E-3</c:v>
                </c:pt>
                <c:pt idx="1395">
                  <c:v>2.2100000000000002E-3</c:v>
                </c:pt>
                <c:pt idx="1396">
                  <c:v>2.2200000000000002E-3</c:v>
                </c:pt>
                <c:pt idx="1397">
                  <c:v>2.2399999999999998E-3</c:v>
                </c:pt>
                <c:pt idx="1398">
                  <c:v>2.2499999999999998E-3</c:v>
                </c:pt>
                <c:pt idx="1399">
                  <c:v>2.2599999999999999E-3</c:v>
                </c:pt>
                <c:pt idx="1400">
                  <c:v>2.2699999999999999E-3</c:v>
                </c:pt>
                <c:pt idx="1401">
                  <c:v>2.2899999999999999E-3</c:v>
                </c:pt>
                <c:pt idx="1402">
                  <c:v>2.3E-3</c:v>
                </c:pt>
                <c:pt idx="1403">
                  <c:v>2.31E-3</c:v>
                </c:pt>
                <c:pt idx="1404">
                  <c:v>2.33E-3</c:v>
                </c:pt>
                <c:pt idx="1405">
                  <c:v>2.3400000000000001E-3</c:v>
                </c:pt>
                <c:pt idx="1406">
                  <c:v>2.3500000000000001E-3</c:v>
                </c:pt>
                <c:pt idx="1407">
                  <c:v>2.3700000000000001E-3</c:v>
                </c:pt>
                <c:pt idx="1408">
                  <c:v>2.3800000000000002E-3</c:v>
                </c:pt>
                <c:pt idx="1409">
                  <c:v>2.3999999999999998E-3</c:v>
                </c:pt>
                <c:pt idx="1410">
                  <c:v>2.4099999999999998E-3</c:v>
                </c:pt>
                <c:pt idx="1411">
                  <c:v>2.4199999999999998E-3</c:v>
                </c:pt>
                <c:pt idx="1412">
                  <c:v>2.4399999999999999E-3</c:v>
                </c:pt>
                <c:pt idx="1413">
                  <c:v>2.4499999999999999E-3</c:v>
                </c:pt>
                <c:pt idx="1414">
                  <c:v>2.47E-3</c:v>
                </c:pt>
                <c:pt idx="1415">
                  <c:v>2.48E-3</c:v>
                </c:pt>
                <c:pt idx="1416">
                  <c:v>2.5000000000000001E-3</c:v>
                </c:pt>
                <c:pt idx="1417">
                  <c:v>2.5200000000000001E-3</c:v>
                </c:pt>
                <c:pt idx="1418">
                  <c:v>2.5300000000000001E-3</c:v>
                </c:pt>
                <c:pt idx="1419">
                  <c:v>2.5500000000000002E-3</c:v>
                </c:pt>
                <c:pt idx="1420">
                  <c:v>2.5600000000000002E-3</c:v>
                </c:pt>
                <c:pt idx="1421">
                  <c:v>2.5799999999999998E-3</c:v>
                </c:pt>
                <c:pt idx="1422">
                  <c:v>2.5999999999999999E-3</c:v>
                </c:pt>
                <c:pt idx="1423">
                  <c:v>2.6099999999999999E-3</c:v>
                </c:pt>
                <c:pt idx="1424">
                  <c:v>2.63E-3</c:v>
                </c:pt>
                <c:pt idx="1425">
                  <c:v>2.65E-3</c:v>
                </c:pt>
                <c:pt idx="1426">
                  <c:v>2.66E-3</c:v>
                </c:pt>
                <c:pt idx="1427">
                  <c:v>2.6800000000000001E-3</c:v>
                </c:pt>
                <c:pt idx="1428">
                  <c:v>2.7000000000000001E-3</c:v>
                </c:pt>
                <c:pt idx="1429">
                  <c:v>2.7200000000000002E-3</c:v>
                </c:pt>
                <c:pt idx="1430">
                  <c:v>2.7399999999999998E-3</c:v>
                </c:pt>
                <c:pt idx="1431">
                  <c:v>2.7499999999999998E-3</c:v>
                </c:pt>
                <c:pt idx="1432">
                  <c:v>2.7699999999999999E-3</c:v>
                </c:pt>
                <c:pt idx="1433">
                  <c:v>2.7899999999999999E-3</c:v>
                </c:pt>
                <c:pt idx="1434">
                  <c:v>2.81E-3</c:v>
                </c:pt>
                <c:pt idx="1435">
                  <c:v>2.8300000000000001E-3</c:v>
                </c:pt>
                <c:pt idx="1436">
                  <c:v>2.8500000000000001E-3</c:v>
                </c:pt>
                <c:pt idx="1437">
                  <c:v>2.8700000000000002E-3</c:v>
                </c:pt>
                <c:pt idx="1438">
                  <c:v>2.8900000000000002E-3</c:v>
                </c:pt>
                <c:pt idx="1439">
                  <c:v>2.9099999999999998E-3</c:v>
                </c:pt>
                <c:pt idx="1440">
                  <c:v>2.9299999999999999E-3</c:v>
                </c:pt>
                <c:pt idx="1441">
                  <c:v>2.9499999999999999E-3</c:v>
                </c:pt>
                <c:pt idx="1442">
                  <c:v>2.97E-3</c:v>
                </c:pt>
                <c:pt idx="1443">
                  <c:v>3.0000000000000001E-3</c:v>
                </c:pt>
                <c:pt idx="1444">
                  <c:v>3.0200000000000001E-3</c:v>
                </c:pt>
                <c:pt idx="1445">
                  <c:v>3.0400000000000002E-3</c:v>
                </c:pt>
                <c:pt idx="1446">
                  <c:v>3.0599999999999998E-3</c:v>
                </c:pt>
                <c:pt idx="1447">
                  <c:v>3.0899999999999999E-3</c:v>
                </c:pt>
                <c:pt idx="1448">
                  <c:v>3.1099999999999999E-3</c:v>
                </c:pt>
                <c:pt idx="1449">
                  <c:v>3.13E-3</c:v>
                </c:pt>
                <c:pt idx="1450">
                  <c:v>3.16E-3</c:v>
                </c:pt>
                <c:pt idx="1451">
                  <c:v>3.1800000000000001E-3</c:v>
                </c:pt>
                <c:pt idx="1452">
                  <c:v>3.2100000000000002E-3</c:v>
                </c:pt>
                <c:pt idx="1453">
                  <c:v>3.2299999999999998E-3</c:v>
                </c:pt>
                <c:pt idx="1454">
                  <c:v>3.2599999999999999E-3</c:v>
                </c:pt>
                <c:pt idx="1455">
                  <c:v>3.2799999999999999E-3</c:v>
                </c:pt>
                <c:pt idx="1456">
                  <c:v>3.31E-3</c:v>
                </c:pt>
                <c:pt idx="1457">
                  <c:v>3.3300000000000001E-3</c:v>
                </c:pt>
                <c:pt idx="1458">
                  <c:v>3.3600000000000001E-3</c:v>
                </c:pt>
                <c:pt idx="1459">
                  <c:v>3.3899999999999998E-3</c:v>
                </c:pt>
                <c:pt idx="1460">
                  <c:v>3.4199999999999999E-3</c:v>
                </c:pt>
                <c:pt idx="1461">
                  <c:v>3.4399999999999999E-3</c:v>
                </c:pt>
                <c:pt idx="1462">
                  <c:v>3.47E-3</c:v>
                </c:pt>
                <c:pt idx="1463">
                  <c:v>3.5000000000000001E-3</c:v>
                </c:pt>
                <c:pt idx="1464">
                  <c:v>3.5300000000000002E-3</c:v>
                </c:pt>
                <c:pt idx="1465">
                  <c:v>3.5599999999999998E-3</c:v>
                </c:pt>
                <c:pt idx="1466">
                  <c:v>3.5899999999999999E-3</c:v>
                </c:pt>
                <c:pt idx="1467">
                  <c:v>3.62E-3</c:v>
                </c:pt>
                <c:pt idx="1468">
                  <c:v>3.6600000000000001E-3</c:v>
                </c:pt>
                <c:pt idx="1469">
                  <c:v>3.6900000000000001E-3</c:v>
                </c:pt>
                <c:pt idx="1470">
                  <c:v>3.7200000000000002E-3</c:v>
                </c:pt>
                <c:pt idx="1471">
                  <c:v>3.7499999999999999E-3</c:v>
                </c:pt>
                <c:pt idx="1472">
                  <c:v>3.79E-3</c:v>
                </c:pt>
                <c:pt idx="1473">
                  <c:v>3.82E-3</c:v>
                </c:pt>
                <c:pt idx="1474">
                  <c:v>3.8600000000000001E-3</c:v>
                </c:pt>
                <c:pt idx="1475">
                  <c:v>3.8899999999999998E-3</c:v>
                </c:pt>
                <c:pt idx="1476">
                  <c:v>3.9300000000000003E-3</c:v>
                </c:pt>
                <c:pt idx="1477">
                  <c:v>3.9699999999999996E-3</c:v>
                </c:pt>
                <c:pt idx="1478">
                  <c:v>4.0000000000000001E-3</c:v>
                </c:pt>
                <c:pt idx="1479">
                  <c:v>4.0400000000000002E-3</c:v>
                </c:pt>
                <c:pt idx="1480">
                  <c:v>4.0800000000000003E-3</c:v>
                </c:pt>
                <c:pt idx="1481">
                  <c:v>4.1200000000000004E-3</c:v>
                </c:pt>
                <c:pt idx="1482">
                  <c:v>4.1599999999999996E-3</c:v>
                </c:pt>
                <c:pt idx="1483">
                  <c:v>4.1999999999999997E-3</c:v>
                </c:pt>
                <c:pt idx="1484">
                  <c:v>4.2399999999999998E-3</c:v>
                </c:pt>
                <c:pt idx="1485">
                  <c:v>4.2900000000000004E-3</c:v>
                </c:pt>
                <c:pt idx="1486">
                  <c:v>4.3299999999999996E-3</c:v>
                </c:pt>
                <c:pt idx="1487">
                  <c:v>4.3800000000000002E-3</c:v>
                </c:pt>
                <c:pt idx="1488">
                  <c:v>4.4200000000000003E-3</c:v>
                </c:pt>
                <c:pt idx="1489">
                  <c:v>4.47E-3</c:v>
                </c:pt>
                <c:pt idx="1490">
                  <c:v>4.5199999999999997E-3</c:v>
                </c:pt>
                <c:pt idx="1491">
                  <c:v>4.5599999999999998E-3</c:v>
                </c:pt>
                <c:pt idx="1492">
                  <c:v>4.6100000000000004E-3</c:v>
                </c:pt>
                <c:pt idx="1493">
                  <c:v>4.6600000000000001E-3</c:v>
                </c:pt>
                <c:pt idx="1494">
                  <c:v>4.7200000000000002E-3</c:v>
                </c:pt>
                <c:pt idx="1495">
                  <c:v>4.7699999999999999E-3</c:v>
                </c:pt>
                <c:pt idx="1496">
                  <c:v>4.8199999999999996E-3</c:v>
                </c:pt>
                <c:pt idx="1497">
                  <c:v>4.8799999999999998E-3</c:v>
                </c:pt>
                <c:pt idx="1498">
                  <c:v>4.9300000000000004E-3</c:v>
                </c:pt>
                <c:pt idx="1499">
                  <c:v>4.9899999999999996E-3</c:v>
                </c:pt>
                <c:pt idx="1500">
                  <c:v>5.0499999999999998E-3</c:v>
                </c:pt>
                <c:pt idx="1501">
                  <c:v>5.11E-3</c:v>
                </c:pt>
                <c:pt idx="1502">
                  <c:v>5.1700000000000001E-3</c:v>
                </c:pt>
                <c:pt idx="1503">
                  <c:v>5.2399999999999999E-3</c:v>
                </c:pt>
                <c:pt idx="1504">
                  <c:v>5.3E-3</c:v>
                </c:pt>
                <c:pt idx="1505">
                  <c:v>5.3699999999999998E-3</c:v>
                </c:pt>
                <c:pt idx="1506">
                  <c:v>5.4400000000000004E-3</c:v>
                </c:pt>
                <c:pt idx="1507">
                  <c:v>5.4999999999999997E-3</c:v>
                </c:pt>
                <c:pt idx="1508">
                  <c:v>5.5799999999999999E-3</c:v>
                </c:pt>
                <c:pt idx="1509">
                  <c:v>5.6499999999999996E-3</c:v>
                </c:pt>
                <c:pt idx="1510">
                  <c:v>5.7200000000000003E-3</c:v>
                </c:pt>
                <c:pt idx="1511">
                  <c:v>5.7999999999999996E-3</c:v>
                </c:pt>
                <c:pt idx="1512">
                  <c:v>5.8799999999999998E-3</c:v>
                </c:pt>
                <c:pt idx="1513">
                  <c:v>5.96E-3</c:v>
                </c:pt>
                <c:pt idx="1514">
                  <c:v>6.0499999999999998E-3</c:v>
                </c:pt>
                <c:pt idx="1515">
                  <c:v>6.13E-3</c:v>
                </c:pt>
                <c:pt idx="1516">
                  <c:v>6.2199999999999998E-3</c:v>
                </c:pt>
                <c:pt idx="1517">
                  <c:v>6.3099999999999996E-3</c:v>
                </c:pt>
                <c:pt idx="1518">
                  <c:v>6.4000000000000003E-3</c:v>
                </c:pt>
                <c:pt idx="1519">
                  <c:v>6.4999999999999997E-3</c:v>
                </c:pt>
                <c:pt idx="1520">
                  <c:v>6.6E-3</c:v>
                </c:pt>
                <c:pt idx="1521">
                  <c:v>6.7000000000000002E-3</c:v>
                </c:pt>
                <c:pt idx="1522">
                  <c:v>6.7999999999999996E-3</c:v>
                </c:pt>
                <c:pt idx="1523">
                  <c:v>6.9100000000000003E-3</c:v>
                </c:pt>
                <c:pt idx="1524">
                  <c:v>7.0200000000000002E-3</c:v>
                </c:pt>
                <c:pt idx="1525">
                  <c:v>7.1399999999999996E-3</c:v>
                </c:pt>
                <c:pt idx="1526">
                  <c:v>7.26E-3</c:v>
                </c:pt>
                <c:pt idx="1527">
                  <c:v>7.3800000000000003E-3</c:v>
                </c:pt>
                <c:pt idx="1528">
                  <c:v>7.5100000000000002E-3</c:v>
                </c:pt>
                <c:pt idx="1529">
                  <c:v>7.6400000000000001E-3</c:v>
                </c:pt>
                <c:pt idx="1530">
                  <c:v>7.7799999999999996E-3</c:v>
                </c:pt>
                <c:pt idx="1531">
                  <c:v>7.92E-3</c:v>
                </c:pt>
                <c:pt idx="1532">
                  <c:v>8.0599999999999995E-3</c:v>
                </c:pt>
                <c:pt idx="1533">
                  <c:v>8.2199999999999999E-3</c:v>
                </c:pt>
                <c:pt idx="1534">
                  <c:v>8.3700000000000007E-3</c:v>
                </c:pt>
                <c:pt idx="1535">
                  <c:v>8.5400000000000007E-3</c:v>
                </c:pt>
                <c:pt idx="1536">
                  <c:v>8.6999999999999994E-3</c:v>
                </c:pt>
                <c:pt idx="1537">
                  <c:v>8.8800000000000007E-3</c:v>
                </c:pt>
                <c:pt idx="1538">
                  <c:v>9.0600000000000003E-3</c:v>
                </c:pt>
                <c:pt idx="1539">
                  <c:v>9.2599999999999991E-3</c:v>
                </c:pt>
                <c:pt idx="1540">
                  <c:v>9.4500000000000001E-3</c:v>
                </c:pt>
                <c:pt idx="1541">
                  <c:v>9.6600000000000002E-3</c:v>
                </c:pt>
                <c:pt idx="1542">
                  <c:v>9.8799999999999999E-3</c:v>
                </c:pt>
                <c:pt idx="1543">
                  <c:v>1.01E-2</c:v>
                </c:pt>
                <c:pt idx="1544">
                  <c:v>1.03E-2</c:v>
                </c:pt>
                <c:pt idx="1545">
                  <c:v>1.06E-2</c:v>
                </c:pt>
                <c:pt idx="1546">
                  <c:v>1.09E-2</c:v>
                </c:pt>
                <c:pt idx="1547">
                  <c:v>1.11E-2</c:v>
                </c:pt>
                <c:pt idx="1548">
                  <c:v>1.14E-2</c:v>
                </c:pt>
                <c:pt idx="1549">
                  <c:v>1.17E-2</c:v>
                </c:pt>
                <c:pt idx="1550">
                  <c:v>1.2E-2</c:v>
                </c:pt>
                <c:pt idx="1551">
                  <c:v>1.24E-2</c:v>
                </c:pt>
                <c:pt idx="1552">
                  <c:v>1.2699999999999999E-2</c:v>
                </c:pt>
                <c:pt idx="1553">
                  <c:v>1.3100000000000001E-2</c:v>
                </c:pt>
                <c:pt idx="1554">
                  <c:v>1.35E-2</c:v>
                </c:pt>
                <c:pt idx="1555">
                  <c:v>1.3899999999999999E-2</c:v>
                </c:pt>
                <c:pt idx="1556">
                  <c:v>1.44E-2</c:v>
                </c:pt>
                <c:pt idx="1557">
                  <c:v>1.49E-2</c:v>
                </c:pt>
                <c:pt idx="1558">
                  <c:v>1.54E-2</c:v>
                </c:pt>
                <c:pt idx="1559">
                  <c:v>1.5900000000000001E-2</c:v>
                </c:pt>
                <c:pt idx="1560">
                  <c:v>1.6500000000000001E-2</c:v>
                </c:pt>
                <c:pt idx="1561">
                  <c:v>1.7100000000000001E-2</c:v>
                </c:pt>
                <c:pt idx="1562">
                  <c:v>1.78E-2</c:v>
                </c:pt>
                <c:pt idx="1563">
                  <c:v>1.8599999999999998E-2</c:v>
                </c:pt>
                <c:pt idx="1564">
                  <c:v>1.9400000000000001E-2</c:v>
                </c:pt>
                <c:pt idx="1565">
                  <c:v>2.0199999999999999E-2</c:v>
                </c:pt>
                <c:pt idx="1566">
                  <c:v>2.12E-2</c:v>
                </c:pt>
                <c:pt idx="1567">
                  <c:v>2.23E-2</c:v>
                </c:pt>
                <c:pt idx="1568">
                  <c:v>2.3400000000000001E-2</c:v>
                </c:pt>
                <c:pt idx="1569">
                  <c:v>2.47E-2</c:v>
                </c:pt>
                <c:pt idx="1570">
                  <c:v>2.6100000000000002E-2</c:v>
                </c:pt>
                <c:pt idx="1571">
                  <c:v>2.7799999999999998E-2</c:v>
                </c:pt>
                <c:pt idx="1572">
                  <c:v>2.9600000000000001E-2</c:v>
                </c:pt>
                <c:pt idx="1573">
                  <c:v>3.1699999999999999E-2</c:v>
                </c:pt>
                <c:pt idx="1574">
                  <c:v>3.4099999999999998E-2</c:v>
                </c:pt>
                <c:pt idx="1575">
                  <c:v>3.6900000000000002E-2</c:v>
                </c:pt>
                <c:pt idx="1576">
                  <c:v>4.0099999999999997E-2</c:v>
                </c:pt>
                <c:pt idx="1577">
                  <c:v>4.41E-2</c:v>
                </c:pt>
                <c:pt idx="1578">
                  <c:v>4.8800000000000003E-2</c:v>
                </c:pt>
                <c:pt idx="1579">
                  <c:v>5.4800000000000001E-2</c:v>
                </c:pt>
                <c:pt idx="1580">
                  <c:v>6.2300000000000001E-2</c:v>
                </c:pt>
                <c:pt idx="1581">
                  <c:v>7.2300000000000003E-2</c:v>
                </c:pt>
                <c:pt idx="1582">
                  <c:v>8.5999999999999993E-2</c:v>
                </c:pt>
                <c:pt idx="1583">
                  <c:v>0.106</c:v>
                </c:pt>
                <c:pt idx="1584">
                  <c:v>0.13900000000000001</c:v>
                </c:pt>
                <c:pt idx="1585">
                  <c:v>0.2</c:v>
                </c:pt>
                <c:pt idx="1586">
                  <c:v>0.35699999999999998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</c:numCache>
            </c:numRef>
          </c:yVal>
          <c:smooth val="1"/>
        </c:ser>
        <c:ser>
          <c:idx val="2"/>
          <c:order val="2"/>
          <c:spPr>
            <a:ln w="22225"/>
          </c:spPr>
          <c:marker>
            <c:symbol val="none"/>
          </c:marker>
          <c:xVal>
            <c:numRef>
              <c:f>spinout!$A$1:$A$2000</c:f>
              <c:numCache>
                <c:formatCode>0.00E+00</c:formatCode>
                <c:ptCount val="2000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</c:v>
                </c:pt>
                <c:pt idx="1002">
                  <c:v>10</c:v>
                </c:pt>
                <c:pt idx="1003">
                  <c:v>10</c:v>
                </c:pt>
                <c:pt idx="1004">
                  <c:v>10.1</c:v>
                </c:pt>
                <c:pt idx="1005">
                  <c:v>10.1</c:v>
                </c:pt>
                <c:pt idx="1006">
                  <c:v>10.1</c:v>
                </c:pt>
                <c:pt idx="1007">
                  <c:v>10.1</c:v>
                </c:pt>
                <c:pt idx="1008">
                  <c:v>10.1</c:v>
                </c:pt>
                <c:pt idx="1009">
                  <c:v>10.1</c:v>
                </c:pt>
                <c:pt idx="1010">
                  <c:v>10.1</c:v>
                </c:pt>
                <c:pt idx="1011">
                  <c:v>10.1</c:v>
                </c:pt>
                <c:pt idx="1012">
                  <c:v>10.1</c:v>
                </c:pt>
                <c:pt idx="1013">
                  <c:v>10.1</c:v>
                </c:pt>
                <c:pt idx="1014">
                  <c:v>10.199999999999999</c:v>
                </c:pt>
                <c:pt idx="1015">
                  <c:v>10.199999999999999</c:v>
                </c:pt>
                <c:pt idx="1016">
                  <c:v>10.199999999999999</c:v>
                </c:pt>
                <c:pt idx="1017">
                  <c:v>10.199999999999999</c:v>
                </c:pt>
                <c:pt idx="1018">
                  <c:v>10.199999999999999</c:v>
                </c:pt>
                <c:pt idx="1019">
                  <c:v>10.199999999999999</c:v>
                </c:pt>
                <c:pt idx="1020">
                  <c:v>10.199999999999999</c:v>
                </c:pt>
                <c:pt idx="1021">
                  <c:v>10.199999999999999</c:v>
                </c:pt>
                <c:pt idx="1022">
                  <c:v>10.199999999999999</c:v>
                </c:pt>
                <c:pt idx="1023">
                  <c:v>10.199999999999999</c:v>
                </c:pt>
                <c:pt idx="1024">
                  <c:v>10.3</c:v>
                </c:pt>
                <c:pt idx="1025">
                  <c:v>10.3</c:v>
                </c:pt>
                <c:pt idx="1026">
                  <c:v>10.3</c:v>
                </c:pt>
                <c:pt idx="1027">
                  <c:v>10.3</c:v>
                </c:pt>
                <c:pt idx="1028">
                  <c:v>10.3</c:v>
                </c:pt>
                <c:pt idx="1029">
                  <c:v>10.3</c:v>
                </c:pt>
                <c:pt idx="1030">
                  <c:v>10.3</c:v>
                </c:pt>
                <c:pt idx="1031">
                  <c:v>10.3</c:v>
                </c:pt>
                <c:pt idx="1032">
                  <c:v>10.3</c:v>
                </c:pt>
                <c:pt idx="1033">
                  <c:v>10.3</c:v>
                </c:pt>
                <c:pt idx="1034">
                  <c:v>10.4</c:v>
                </c:pt>
                <c:pt idx="1035">
                  <c:v>10.4</c:v>
                </c:pt>
                <c:pt idx="1036">
                  <c:v>10.4</c:v>
                </c:pt>
                <c:pt idx="1037">
                  <c:v>10.4</c:v>
                </c:pt>
                <c:pt idx="1038">
                  <c:v>10.4</c:v>
                </c:pt>
                <c:pt idx="1039">
                  <c:v>10.4</c:v>
                </c:pt>
                <c:pt idx="1040">
                  <c:v>10.4</c:v>
                </c:pt>
                <c:pt idx="1041">
                  <c:v>10.4</c:v>
                </c:pt>
                <c:pt idx="1042">
                  <c:v>10.4</c:v>
                </c:pt>
                <c:pt idx="1043">
                  <c:v>10.4</c:v>
                </c:pt>
                <c:pt idx="1044">
                  <c:v>10.4</c:v>
                </c:pt>
                <c:pt idx="1045">
                  <c:v>10.5</c:v>
                </c:pt>
                <c:pt idx="1046">
                  <c:v>10.5</c:v>
                </c:pt>
                <c:pt idx="1047">
                  <c:v>10.5</c:v>
                </c:pt>
                <c:pt idx="1048">
                  <c:v>10.5</c:v>
                </c:pt>
                <c:pt idx="1049">
                  <c:v>10.5</c:v>
                </c:pt>
                <c:pt idx="1050">
                  <c:v>10.5</c:v>
                </c:pt>
                <c:pt idx="1051">
                  <c:v>10.5</c:v>
                </c:pt>
                <c:pt idx="1052">
                  <c:v>10.5</c:v>
                </c:pt>
                <c:pt idx="1053">
                  <c:v>10.5</c:v>
                </c:pt>
                <c:pt idx="1054">
                  <c:v>10.6</c:v>
                </c:pt>
                <c:pt idx="1055">
                  <c:v>10.6</c:v>
                </c:pt>
                <c:pt idx="1056">
                  <c:v>10.6</c:v>
                </c:pt>
                <c:pt idx="1057">
                  <c:v>10.6</c:v>
                </c:pt>
                <c:pt idx="1058">
                  <c:v>10.6</c:v>
                </c:pt>
                <c:pt idx="1059">
                  <c:v>10.6</c:v>
                </c:pt>
                <c:pt idx="1060">
                  <c:v>10.6</c:v>
                </c:pt>
                <c:pt idx="1061">
                  <c:v>10.6</c:v>
                </c:pt>
                <c:pt idx="1062">
                  <c:v>10.6</c:v>
                </c:pt>
                <c:pt idx="1063">
                  <c:v>10.6</c:v>
                </c:pt>
                <c:pt idx="1064">
                  <c:v>10.7</c:v>
                </c:pt>
                <c:pt idx="1065">
                  <c:v>10.7</c:v>
                </c:pt>
                <c:pt idx="1066">
                  <c:v>10.7</c:v>
                </c:pt>
                <c:pt idx="1067">
                  <c:v>10.7</c:v>
                </c:pt>
                <c:pt idx="1068">
                  <c:v>10.7</c:v>
                </c:pt>
                <c:pt idx="1069">
                  <c:v>10.7</c:v>
                </c:pt>
                <c:pt idx="1070">
                  <c:v>10.7</c:v>
                </c:pt>
                <c:pt idx="1071">
                  <c:v>10.7</c:v>
                </c:pt>
                <c:pt idx="1072">
                  <c:v>10.7</c:v>
                </c:pt>
                <c:pt idx="1073">
                  <c:v>10.7</c:v>
                </c:pt>
                <c:pt idx="1074">
                  <c:v>10.8</c:v>
                </c:pt>
                <c:pt idx="1075">
                  <c:v>10.8</c:v>
                </c:pt>
                <c:pt idx="1076">
                  <c:v>10.8</c:v>
                </c:pt>
                <c:pt idx="1077">
                  <c:v>10.8</c:v>
                </c:pt>
                <c:pt idx="1078">
                  <c:v>10.8</c:v>
                </c:pt>
                <c:pt idx="1079">
                  <c:v>10.8</c:v>
                </c:pt>
                <c:pt idx="1080">
                  <c:v>10.8</c:v>
                </c:pt>
                <c:pt idx="1081">
                  <c:v>10.8</c:v>
                </c:pt>
                <c:pt idx="1082">
                  <c:v>10.8</c:v>
                </c:pt>
                <c:pt idx="1083">
                  <c:v>10.8</c:v>
                </c:pt>
                <c:pt idx="1084">
                  <c:v>10.9</c:v>
                </c:pt>
                <c:pt idx="1085">
                  <c:v>10.9</c:v>
                </c:pt>
                <c:pt idx="1086">
                  <c:v>10.9</c:v>
                </c:pt>
                <c:pt idx="1087">
                  <c:v>10.9</c:v>
                </c:pt>
                <c:pt idx="1088">
                  <c:v>10.9</c:v>
                </c:pt>
                <c:pt idx="1089">
                  <c:v>10.9</c:v>
                </c:pt>
                <c:pt idx="1090">
                  <c:v>10.9</c:v>
                </c:pt>
                <c:pt idx="1091">
                  <c:v>10.9</c:v>
                </c:pt>
                <c:pt idx="1092">
                  <c:v>10.9</c:v>
                </c:pt>
                <c:pt idx="1093">
                  <c:v>10.9</c:v>
                </c:pt>
                <c:pt idx="1094">
                  <c:v>11</c:v>
                </c:pt>
                <c:pt idx="1095">
                  <c:v>11</c:v>
                </c:pt>
                <c:pt idx="1096">
                  <c:v>11</c:v>
                </c:pt>
                <c:pt idx="1097">
                  <c:v>11</c:v>
                </c:pt>
                <c:pt idx="1098">
                  <c:v>11</c:v>
                </c:pt>
                <c:pt idx="1099">
                  <c:v>11</c:v>
                </c:pt>
                <c:pt idx="1100">
                  <c:v>11</c:v>
                </c:pt>
                <c:pt idx="1101">
                  <c:v>11</c:v>
                </c:pt>
                <c:pt idx="1102">
                  <c:v>11</c:v>
                </c:pt>
                <c:pt idx="1103">
                  <c:v>11</c:v>
                </c:pt>
                <c:pt idx="1104">
                  <c:v>11.1</c:v>
                </c:pt>
                <c:pt idx="1105">
                  <c:v>11.1</c:v>
                </c:pt>
                <c:pt idx="1106">
                  <c:v>11.1</c:v>
                </c:pt>
                <c:pt idx="1107">
                  <c:v>11.1</c:v>
                </c:pt>
                <c:pt idx="1108">
                  <c:v>11.1</c:v>
                </c:pt>
                <c:pt idx="1109">
                  <c:v>11.1</c:v>
                </c:pt>
                <c:pt idx="1110">
                  <c:v>11.1</c:v>
                </c:pt>
                <c:pt idx="1111">
                  <c:v>11.1</c:v>
                </c:pt>
                <c:pt idx="1112">
                  <c:v>11.1</c:v>
                </c:pt>
                <c:pt idx="1113">
                  <c:v>11.1</c:v>
                </c:pt>
                <c:pt idx="1114">
                  <c:v>11.2</c:v>
                </c:pt>
                <c:pt idx="1115">
                  <c:v>11.2</c:v>
                </c:pt>
                <c:pt idx="1116">
                  <c:v>11.2</c:v>
                </c:pt>
                <c:pt idx="1117">
                  <c:v>11.2</c:v>
                </c:pt>
                <c:pt idx="1118">
                  <c:v>11.2</c:v>
                </c:pt>
                <c:pt idx="1119">
                  <c:v>11.2</c:v>
                </c:pt>
                <c:pt idx="1120">
                  <c:v>11.2</c:v>
                </c:pt>
                <c:pt idx="1121">
                  <c:v>11.2</c:v>
                </c:pt>
                <c:pt idx="1122">
                  <c:v>11.2</c:v>
                </c:pt>
                <c:pt idx="1123">
                  <c:v>11.2</c:v>
                </c:pt>
                <c:pt idx="1124">
                  <c:v>11.3</c:v>
                </c:pt>
                <c:pt idx="1125">
                  <c:v>11.3</c:v>
                </c:pt>
                <c:pt idx="1126">
                  <c:v>11.3</c:v>
                </c:pt>
                <c:pt idx="1127">
                  <c:v>11.3</c:v>
                </c:pt>
                <c:pt idx="1128">
                  <c:v>11.3</c:v>
                </c:pt>
                <c:pt idx="1129">
                  <c:v>11.3</c:v>
                </c:pt>
                <c:pt idx="1130">
                  <c:v>11.3</c:v>
                </c:pt>
                <c:pt idx="1131">
                  <c:v>11.3</c:v>
                </c:pt>
                <c:pt idx="1132">
                  <c:v>11.3</c:v>
                </c:pt>
                <c:pt idx="1133">
                  <c:v>11.3</c:v>
                </c:pt>
                <c:pt idx="1134">
                  <c:v>11.4</c:v>
                </c:pt>
                <c:pt idx="1135">
                  <c:v>11.4</c:v>
                </c:pt>
                <c:pt idx="1136">
                  <c:v>11.4</c:v>
                </c:pt>
                <c:pt idx="1137">
                  <c:v>11.4</c:v>
                </c:pt>
                <c:pt idx="1138">
                  <c:v>11.4</c:v>
                </c:pt>
                <c:pt idx="1139">
                  <c:v>11.4</c:v>
                </c:pt>
                <c:pt idx="1140">
                  <c:v>11.4</c:v>
                </c:pt>
                <c:pt idx="1141">
                  <c:v>11.4</c:v>
                </c:pt>
                <c:pt idx="1142">
                  <c:v>11.4</c:v>
                </c:pt>
                <c:pt idx="1143">
                  <c:v>11.4</c:v>
                </c:pt>
                <c:pt idx="1144">
                  <c:v>11.5</c:v>
                </c:pt>
                <c:pt idx="1145">
                  <c:v>11.5</c:v>
                </c:pt>
                <c:pt idx="1146">
                  <c:v>11.5</c:v>
                </c:pt>
                <c:pt idx="1147">
                  <c:v>11.5</c:v>
                </c:pt>
                <c:pt idx="1148">
                  <c:v>11.5</c:v>
                </c:pt>
                <c:pt idx="1149">
                  <c:v>11.5</c:v>
                </c:pt>
                <c:pt idx="1150">
                  <c:v>11.5</c:v>
                </c:pt>
                <c:pt idx="1151">
                  <c:v>11.5</c:v>
                </c:pt>
                <c:pt idx="1152">
                  <c:v>11.5</c:v>
                </c:pt>
                <c:pt idx="1153">
                  <c:v>11.5</c:v>
                </c:pt>
                <c:pt idx="1154">
                  <c:v>11.6</c:v>
                </c:pt>
                <c:pt idx="1155">
                  <c:v>11.6</c:v>
                </c:pt>
                <c:pt idx="1156">
                  <c:v>11.6</c:v>
                </c:pt>
                <c:pt idx="1157">
                  <c:v>11.6</c:v>
                </c:pt>
                <c:pt idx="1158">
                  <c:v>11.6</c:v>
                </c:pt>
                <c:pt idx="1159">
                  <c:v>11.6</c:v>
                </c:pt>
                <c:pt idx="1160">
                  <c:v>11.6</c:v>
                </c:pt>
                <c:pt idx="1161">
                  <c:v>11.6</c:v>
                </c:pt>
                <c:pt idx="1162">
                  <c:v>11.6</c:v>
                </c:pt>
                <c:pt idx="1163">
                  <c:v>11.6</c:v>
                </c:pt>
                <c:pt idx="1164">
                  <c:v>11.7</c:v>
                </c:pt>
                <c:pt idx="1165">
                  <c:v>11.7</c:v>
                </c:pt>
                <c:pt idx="1166">
                  <c:v>11.7</c:v>
                </c:pt>
                <c:pt idx="1167">
                  <c:v>11.7</c:v>
                </c:pt>
                <c:pt idx="1168">
                  <c:v>11.7</c:v>
                </c:pt>
                <c:pt idx="1169">
                  <c:v>11.7</c:v>
                </c:pt>
                <c:pt idx="1170">
                  <c:v>11.7</c:v>
                </c:pt>
                <c:pt idx="1171">
                  <c:v>11.7</c:v>
                </c:pt>
                <c:pt idx="1172">
                  <c:v>11.7</c:v>
                </c:pt>
                <c:pt idx="1173">
                  <c:v>11.7</c:v>
                </c:pt>
                <c:pt idx="1174">
                  <c:v>11.8</c:v>
                </c:pt>
                <c:pt idx="1175">
                  <c:v>11.8</c:v>
                </c:pt>
                <c:pt idx="1176">
                  <c:v>11.8</c:v>
                </c:pt>
                <c:pt idx="1177">
                  <c:v>11.8</c:v>
                </c:pt>
                <c:pt idx="1178">
                  <c:v>11.8</c:v>
                </c:pt>
                <c:pt idx="1179">
                  <c:v>11.8</c:v>
                </c:pt>
                <c:pt idx="1180">
                  <c:v>11.8</c:v>
                </c:pt>
                <c:pt idx="1181">
                  <c:v>11.8</c:v>
                </c:pt>
                <c:pt idx="1182">
                  <c:v>11.8</c:v>
                </c:pt>
                <c:pt idx="1183">
                  <c:v>11.8</c:v>
                </c:pt>
                <c:pt idx="1184">
                  <c:v>11.9</c:v>
                </c:pt>
                <c:pt idx="1185">
                  <c:v>11.9</c:v>
                </c:pt>
                <c:pt idx="1186">
                  <c:v>11.9</c:v>
                </c:pt>
                <c:pt idx="1187">
                  <c:v>11.9</c:v>
                </c:pt>
                <c:pt idx="1188">
                  <c:v>11.9</c:v>
                </c:pt>
                <c:pt idx="1189">
                  <c:v>11.9</c:v>
                </c:pt>
                <c:pt idx="1190">
                  <c:v>11.9</c:v>
                </c:pt>
                <c:pt idx="1191">
                  <c:v>11.9</c:v>
                </c:pt>
                <c:pt idx="1192">
                  <c:v>11.9</c:v>
                </c:pt>
                <c:pt idx="1193">
                  <c:v>11.9</c:v>
                </c:pt>
                <c:pt idx="1194">
                  <c:v>12</c:v>
                </c:pt>
                <c:pt idx="1195">
                  <c:v>12</c:v>
                </c:pt>
                <c:pt idx="1196">
                  <c:v>12</c:v>
                </c:pt>
                <c:pt idx="1197">
                  <c:v>12</c:v>
                </c:pt>
                <c:pt idx="1198">
                  <c:v>12</c:v>
                </c:pt>
                <c:pt idx="1199">
                  <c:v>12</c:v>
                </c:pt>
                <c:pt idx="1200">
                  <c:v>12</c:v>
                </c:pt>
                <c:pt idx="1201">
                  <c:v>12</c:v>
                </c:pt>
                <c:pt idx="1202">
                  <c:v>12</c:v>
                </c:pt>
                <c:pt idx="1203">
                  <c:v>12</c:v>
                </c:pt>
                <c:pt idx="1204">
                  <c:v>12.1</c:v>
                </c:pt>
                <c:pt idx="1205">
                  <c:v>12.1</c:v>
                </c:pt>
                <c:pt idx="1206">
                  <c:v>12.1</c:v>
                </c:pt>
                <c:pt idx="1207">
                  <c:v>12.1</c:v>
                </c:pt>
                <c:pt idx="1208">
                  <c:v>12.1</c:v>
                </c:pt>
                <c:pt idx="1209">
                  <c:v>12.1</c:v>
                </c:pt>
                <c:pt idx="1210">
                  <c:v>12.1</c:v>
                </c:pt>
                <c:pt idx="1211">
                  <c:v>12.1</c:v>
                </c:pt>
                <c:pt idx="1212">
                  <c:v>12.1</c:v>
                </c:pt>
                <c:pt idx="1213">
                  <c:v>12.1</c:v>
                </c:pt>
                <c:pt idx="1214">
                  <c:v>12.2</c:v>
                </c:pt>
                <c:pt idx="1215">
                  <c:v>12.2</c:v>
                </c:pt>
                <c:pt idx="1216">
                  <c:v>12.2</c:v>
                </c:pt>
                <c:pt idx="1217">
                  <c:v>12.2</c:v>
                </c:pt>
                <c:pt idx="1218">
                  <c:v>12.2</c:v>
                </c:pt>
                <c:pt idx="1219">
                  <c:v>12.2</c:v>
                </c:pt>
                <c:pt idx="1220">
                  <c:v>12.2</c:v>
                </c:pt>
                <c:pt idx="1221">
                  <c:v>12.2</c:v>
                </c:pt>
                <c:pt idx="1222">
                  <c:v>12.2</c:v>
                </c:pt>
                <c:pt idx="1223">
                  <c:v>12.2</c:v>
                </c:pt>
                <c:pt idx="1224">
                  <c:v>12.3</c:v>
                </c:pt>
                <c:pt idx="1225">
                  <c:v>12.3</c:v>
                </c:pt>
                <c:pt idx="1226">
                  <c:v>12.3</c:v>
                </c:pt>
                <c:pt idx="1227">
                  <c:v>12.3</c:v>
                </c:pt>
                <c:pt idx="1228">
                  <c:v>12.3</c:v>
                </c:pt>
                <c:pt idx="1229">
                  <c:v>12.3</c:v>
                </c:pt>
                <c:pt idx="1230">
                  <c:v>12.3</c:v>
                </c:pt>
                <c:pt idx="1231">
                  <c:v>12.3</c:v>
                </c:pt>
                <c:pt idx="1232">
                  <c:v>12.3</c:v>
                </c:pt>
                <c:pt idx="1233">
                  <c:v>12.3</c:v>
                </c:pt>
                <c:pt idx="1234">
                  <c:v>12.4</c:v>
                </c:pt>
                <c:pt idx="1235">
                  <c:v>12.4</c:v>
                </c:pt>
                <c:pt idx="1236">
                  <c:v>12.4</c:v>
                </c:pt>
                <c:pt idx="1237">
                  <c:v>12.4</c:v>
                </c:pt>
                <c:pt idx="1238">
                  <c:v>12.4</c:v>
                </c:pt>
                <c:pt idx="1239">
                  <c:v>12.4</c:v>
                </c:pt>
                <c:pt idx="1240">
                  <c:v>12.4</c:v>
                </c:pt>
                <c:pt idx="1241">
                  <c:v>12.4</c:v>
                </c:pt>
                <c:pt idx="1242">
                  <c:v>12.4</c:v>
                </c:pt>
                <c:pt idx="1243">
                  <c:v>12.4</c:v>
                </c:pt>
                <c:pt idx="1244">
                  <c:v>12.5</c:v>
                </c:pt>
                <c:pt idx="1245">
                  <c:v>12.5</c:v>
                </c:pt>
                <c:pt idx="1246">
                  <c:v>12.5</c:v>
                </c:pt>
                <c:pt idx="1247">
                  <c:v>12.5</c:v>
                </c:pt>
                <c:pt idx="1248">
                  <c:v>12.5</c:v>
                </c:pt>
                <c:pt idx="1249">
                  <c:v>12.5</c:v>
                </c:pt>
                <c:pt idx="1250">
                  <c:v>12.5</c:v>
                </c:pt>
                <c:pt idx="1251">
                  <c:v>12.5</c:v>
                </c:pt>
                <c:pt idx="1252">
                  <c:v>12.5</c:v>
                </c:pt>
                <c:pt idx="1253">
                  <c:v>12.5</c:v>
                </c:pt>
                <c:pt idx="1254">
                  <c:v>12.6</c:v>
                </c:pt>
                <c:pt idx="1255">
                  <c:v>12.6</c:v>
                </c:pt>
                <c:pt idx="1256">
                  <c:v>12.6</c:v>
                </c:pt>
                <c:pt idx="1257">
                  <c:v>12.6</c:v>
                </c:pt>
                <c:pt idx="1258">
                  <c:v>12.6</c:v>
                </c:pt>
                <c:pt idx="1259">
                  <c:v>12.6</c:v>
                </c:pt>
                <c:pt idx="1260">
                  <c:v>12.6</c:v>
                </c:pt>
                <c:pt idx="1261">
                  <c:v>12.6</c:v>
                </c:pt>
                <c:pt idx="1262">
                  <c:v>12.6</c:v>
                </c:pt>
                <c:pt idx="1263">
                  <c:v>12.6</c:v>
                </c:pt>
                <c:pt idx="1264">
                  <c:v>12.7</c:v>
                </c:pt>
                <c:pt idx="1265">
                  <c:v>12.7</c:v>
                </c:pt>
                <c:pt idx="1266">
                  <c:v>12.7</c:v>
                </c:pt>
                <c:pt idx="1267">
                  <c:v>12.7</c:v>
                </c:pt>
                <c:pt idx="1268">
                  <c:v>12.7</c:v>
                </c:pt>
                <c:pt idx="1269">
                  <c:v>12.7</c:v>
                </c:pt>
                <c:pt idx="1270">
                  <c:v>12.7</c:v>
                </c:pt>
                <c:pt idx="1271">
                  <c:v>12.7</c:v>
                </c:pt>
                <c:pt idx="1272">
                  <c:v>12.7</c:v>
                </c:pt>
                <c:pt idx="1273">
                  <c:v>12.7</c:v>
                </c:pt>
                <c:pt idx="1274">
                  <c:v>12.8</c:v>
                </c:pt>
                <c:pt idx="1275">
                  <c:v>12.8</c:v>
                </c:pt>
                <c:pt idx="1276">
                  <c:v>12.8</c:v>
                </c:pt>
                <c:pt idx="1277">
                  <c:v>12.8</c:v>
                </c:pt>
                <c:pt idx="1278">
                  <c:v>12.8</c:v>
                </c:pt>
                <c:pt idx="1279">
                  <c:v>12.8</c:v>
                </c:pt>
                <c:pt idx="1280">
                  <c:v>12.8</c:v>
                </c:pt>
                <c:pt idx="1281">
                  <c:v>12.8</c:v>
                </c:pt>
                <c:pt idx="1282">
                  <c:v>12.8</c:v>
                </c:pt>
                <c:pt idx="1283">
                  <c:v>12.8</c:v>
                </c:pt>
                <c:pt idx="1284">
                  <c:v>12.9</c:v>
                </c:pt>
                <c:pt idx="1285">
                  <c:v>12.9</c:v>
                </c:pt>
                <c:pt idx="1286">
                  <c:v>12.9</c:v>
                </c:pt>
                <c:pt idx="1287">
                  <c:v>12.9</c:v>
                </c:pt>
                <c:pt idx="1288">
                  <c:v>12.9</c:v>
                </c:pt>
                <c:pt idx="1289">
                  <c:v>12.9</c:v>
                </c:pt>
                <c:pt idx="1290">
                  <c:v>12.9</c:v>
                </c:pt>
                <c:pt idx="1291">
                  <c:v>12.9</c:v>
                </c:pt>
                <c:pt idx="1292">
                  <c:v>12.9</c:v>
                </c:pt>
                <c:pt idx="1293">
                  <c:v>12.9</c:v>
                </c:pt>
                <c:pt idx="1294">
                  <c:v>13</c:v>
                </c:pt>
                <c:pt idx="1295">
                  <c:v>13</c:v>
                </c:pt>
                <c:pt idx="1296">
                  <c:v>13</c:v>
                </c:pt>
                <c:pt idx="1297">
                  <c:v>13</c:v>
                </c:pt>
                <c:pt idx="1298">
                  <c:v>13</c:v>
                </c:pt>
                <c:pt idx="1299">
                  <c:v>13</c:v>
                </c:pt>
                <c:pt idx="1300">
                  <c:v>13</c:v>
                </c:pt>
                <c:pt idx="1301">
                  <c:v>13</c:v>
                </c:pt>
                <c:pt idx="1302">
                  <c:v>13</c:v>
                </c:pt>
                <c:pt idx="1303">
                  <c:v>13</c:v>
                </c:pt>
                <c:pt idx="1304">
                  <c:v>13.1</c:v>
                </c:pt>
                <c:pt idx="1305">
                  <c:v>13.1</c:v>
                </c:pt>
                <c:pt idx="1306">
                  <c:v>13.1</c:v>
                </c:pt>
                <c:pt idx="1307">
                  <c:v>13.1</c:v>
                </c:pt>
                <c:pt idx="1308">
                  <c:v>13.1</c:v>
                </c:pt>
                <c:pt idx="1309">
                  <c:v>13.1</c:v>
                </c:pt>
                <c:pt idx="1310">
                  <c:v>13.1</c:v>
                </c:pt>
                <c:pt idx="1311">
                  <c:v>13.1</c:v>
                </c:pt>
                <c:pt idx="1312">
                  <c:v>13.1</c:v>
                </c:pt>
                <c:pt idx="1313">
                  <c:v>13.1</c:v>
                </c:pt>
                <c:pt idx="1314">
                  <c:v>13.2</c:v>
                </c:pt>
                <c:pt idx="1315">
                  <c:v>13.2</c:v>
                </c:pt>
                <c:pt idx="1316">
                  <c:v>13.2</c:v>
                </c:pt>
                <c:pt idx="1317">
                  <c:v>13.2</c:v>
                </c:pt>
                <c:pt idx="1318">
                  <c:v>13.2</c:v>
                </c:pt>
                <c:pt idx="1319">
                  <c:v>13.2</c:v>
                </c:pt>
                <c:pt idx="1320">
                  <c:v>13.2</c:v>
                </c:pt>
                <c:pt idx="1321">
                  <c:v>13.2</c:v>
                </c:pt>
                <c:pt idx="1322">
                  <c:v>13.2</c:v>
                </c:pt>
                <c:pt idx="1323">
                  <c:v>13.2</c:v>
                </c:pt>
                <c:pt idx="1324">
                  <c:v>13.3</c:v>
                </c:pt>
                <c:pt idx="1325">
                  <c:v>13.3</c:v>
                </c:pt>
                <c:pt idx="1326">
                  <c:v>13.3</c:v>
                </c:pt>
                <c:pt idx="1327">
                  <c:v>13.3</c:v>
                </c:pt>
                <c:pt idx="1328">
                  <c:v>13.3</c:v>
                </c:pt>
                <c:pt idx="1329">
                  <c:v>13.3</c:v>
                </c:pt>
                <c:pt idx="1330">
                  <c:v>13.3</c:v>
                </c:pt>
                <c:pt idx="1331">
                  <c:v>13.3</c:v>
                </c:pt>
                <c:pt idx="1332">
                  <c:v>13.3</c:v>
                </c:pt>
                <c:pt idx="1333">
                  <c:v>13.3</c:v>
                </c:pt>
                <c:pt idx="1334">
                  <c:v>13.4</c:v>
                </c:pt>
                <c:pt idx="1335">
                  <c:v>13.4</c:v>
                </c:pt>
                <c:pt idx="1336">
                  <c:v>13.4</c:v>
                </c:pt>
                <c:pt idx="1337">
                  <c:v>13.4</c:v>
                </c:pt>
                <c:pt idx="1338">
                  <c:v>13.4</c:v>
                </c:pt>
                <c:pt idx="1339">
                  <c:v>13.4</c:v>
                </c:pt>
                <c:pt idx="1340">
                  <c:v>13.4</c:v>
                </c:pt>
                <c:pt idx="1341">
                  <c:v>13.4</c:v>
                </c:pt>
                <c:pt idx="1342">
                  <c:v>13.4</c:v>
                </c:pt>
                <c:pt idx="1343">
                  <c:v>13.4</c:v>
                </c:pt>
                <c:pt idx="1344">
                  <c:v>13.5</c:v>
                </c:pt>
                <c:pt idx="1345">
                  <c:v>13.5</c:v>
                </c:pt>
                <c:pt idx="1346">
                  <c:v>13.5</c:v>
                </c:pt>
                <c:pt idx="1347">
                  <c:v>13.5</c:v>
                </c:pt>
                <c:pt idx="1348">
                  <c:v>13.5</c:v>
                </c:pt>
                <c:pt idx="1349">
                  <c:v>13.5</c:v>
                </c:pt>
                <c:pt idx="1350">
                  <c:v>13.5</c:v>
                </c:pt>
                <c:pt idx="1351">
                  <c:v>13.5</c:v>
                </c:pt>
                <c:pt idx="1352">
                  <c:v>13.5</c:v>
                </c:pt>
                <c:pt idx="1353">
                  <c:v>13.5</c:v>
                </c:pt>
                <c:pt idx="1354">
                  <c:v>13.6</c:v>
                </c:pt>
                <c:pt idx="1355">
                  <c:v>13.6</c:v>
                </c:pt>
                <c:pt idx="1356">
                  <c:v>13.6</c:v>
                </c:pt>
                <c:pt idx="1357">
                  <c:v>13.6</c:v>
                </c:pt>
                <c:pt idx="1358">
                  <c:v>13.6</c:v>
                </c:pt>
                <c:pt idx="1359">
                  <c:v>13.6</c:v>
                </c:pt>
                <c:pt idx="1360">
                  <c:v>13.6</c:v>
                </c:pt>
                <c:pt idx="1361">
                  <c:v>13.6</c:v>
                </c:pt>
                <c:pt idx="1362">
                  <c:v>13.6</c:v>
                </c:pt>
                <c:pt idx="1363">
                  <c:v>13.6</c:v>
                </c:pt>
                <c:pt idx="1364">
                  <c:v>13.7</c:v>
                </c:pt>
                <c:pt idx="1365">
                  <c:v>13.7</c:v>
                </c:pt>
                <c:pt idx="1366">
                  <c:v>13.7</c:v>
                </c:pt>
                <c:pt idx="1367">
                  <c:v>13.7</c:v>
                </c:pt>
                <c:pt idx="1368">
                  <c:v>13.7</c:v>
                </c:pt>
                <c:pt idx="1369">
                  <c:v>13.7</c:v>
                </c:pt>
                <c:pt idx="1370">
                  <c:v>13.7</c:v>
                </c:pt>
                <c:pt idx="1371">
                  <c:v>13.7</c:v>
                </c:pt>
                <c:pt idx="1372">
                  <c:v>13.7</c:v>
                </c:pt>
                <c:pt idx="1373">
                  <c:v>13.7</c:v>
                </c:pt>
                <c:pt idx="1374">
                  <c:v>13.8</c:v>
                </c:pt>
                <c:pt idx="1375">
                  <c:v>13.8</c:v>
                </c:pt>
                <c:pt idx="1376">
                  <c:v>13.8</c:v>
                </c:pt>
                <c:pt idx="1377">
                  <c:v>13.8</c:v>
                </c:pt>
                <c:pt idx="1378">
                  <c:v>13.8</c:v>
                </c:pt>
                <c:pt idx="1379">
                  <c:v>13.8</c:v>
                </c:pt>
                <c:pt idx="1380">
                  <c:v>13.8</c:v>
                </c:pt>
                <c:pt idx="1381">
                  <c:v>13.8</c:v>
                </c:pt>
                <c:pt idx="1382">
                  <c:v>13.8</c:v>
                </c:pt>
                <c:pt idx="1383">
                  <c:v>13.8</c:v>
                </c:pt>
                <c:pt idx="1384">
                  <c:v>13.9</c:v>
                </c:pt>
                <c:pt idx="1385">
                  <c:v>13.9</c:v>
                </c:pt>
                <c:pt idx="1386">
                  <c:v>13.9</c:v>
                </c:pt>
                <c:pt idx="1387">
                  <c:v>13.9</c:v>
                </c:pt>
                <c:pt idx="1388">
                  <c:v>13.9</c:v>
                </c:pt>
                <c:pt idx="1389">
                  <c:v>13.9</c:v>
                </c:pt>
                <c:pt idx="1390">
                  <c:v>13.9</c:v>
                </c:pt>
                <c:pt idx="1391">
                  <c:v>13.9</c:v>
                </c:pt>
                <c:pt idx="1392">
                  <c:v>13.9</c:v>
                </c:pt>
                <c:pt idx="1393">
                  <c:v>13.9</c:v>
                </c:pt>
                <c:pt idx="1394">
                  <c:v>14</c:v>
                </c:pt>
                <c:pt idx="1395">
                  <c:v>14</c:v>
                </c:pt>
                <c:pt idx="1396">
                  <c:v>14</c:v>
                </c:pt>
                <c:pt idx="1397">
                  <c:v>14</c:v>
                </c:pt>
                <c:pt idx="1398">
                  <c:v>14</c:v>
                </c:pt>
                <c:pt idx="1399">
                  <c:v>14</c:v>
                </c:pt>
                <c:pt idx="1400">
                  <c:v>14</c:v>
                </c:pt>
                <c:pt idx="1401">
                  <c:v>14</c:v>
                </c:pt>
                <c:pt idx="1402">
                  <c:v>14</c:v>
                </c:pt>
                <c:pt idx="1403">
                  <c:v>14</c:v>
                </c:pt>
                <c:pt idx="1404">
                  <c:v>14.1</c:v>
                </c:pt>
                <c:pt idx="1405">
                  <c:v>14.1</c:v>
                </c:pt>
                <c:pt idx="1406">
                  <c:v>14.1</c:v>
                </c:pt>
                <c:pt idx="1407">
                  <c:v>14.1</c:v>
                </c:pt>
                <c:pt idx="1408">
                  <c:v>14.1</c:v>
                </c:pt>
                <c:pt idx="1409">
                  <c:v>14.1</c:v>
                </c:pt>
                <c:pt idx="1410">
                  <c:v>14.1</c:v>
                </c:pt>
                <c:pt idx="1411">
                  <c:v>14.1</c:v>
                </c:pt>
                <c:pt idx="1412">
                  <c:v>14.1</c:v>
                </c:pt>
                <c:pt idx="1413">
                  <c:v>14.1</c:v>
                </c:pt>
                <c:pt idx="1414">
                  <c:v>14.2</c:v>
                </c:pt>
                <c:pt idx="1415">
                  <c:v>14.2</c:v>
                </c:pt>
                <c:pt idx="1416">
                  <c:v>14.2</c:v>
                </c:pt>
                <c:pt idx="1417">
                  <c:v>14.2</c:v>
                </c:pt>
                <c:pt idx="1418">
                  <c:v>14.2</c:v>
                </c:pt>
                <c:pt idx="1419">
                  <c:v>14.2</c:v>
                </c:pt>
                <c:pt idx="1420">
                  <c:v>14.2</c:v>
                </c:pt>
                <c:pt idx="1421">
                  <c:v>14.2</c:v>
                </c:pt>
                <c:pt idx="1422">
                  <c:v>14.2</c:v>
                </c:pt>
                <c:pt idx="1423">
                  <c:v>14.2</c:v>
                </c:pt>
                <c:pt idx="1424">
                  <c:v>14.3</c:v>
                </c:pt>
                <c:pt idx="1425">
                  <c:v>14.3</c:v>
                </c:pt>
                <c:pt idx="1426">
                  <c:v>14.3</c:v>
                </c:pt>
                <c:pt idx="1427">
                  <c:v>14.3</c:v>
                </c:pt>
                <c:pt idx="1428">
                  <c:v>14.3</c:v>
                </c:pt>
                <c:pt idx="1429">
                  <c:v>14.3</c:v>
                </c:pt>
                <c:pt idx="1430">
                  <c:v>14.3</c:v>
                </c:pt>
                <c:pt idx="1431">
                  <c:v>14.3</c:v>
                </c:pt>
                <c:pt idx="1432">
                  <c:v>14.3</c:v>
                </c:pt>
                <c:pt idx="1433">
                  <c:v>14.3</c:v>
                </c:pt>
                <c:pt idx="1434">
                  <c:v>14.4</c:v>
                </c:pt>
                <c:pt idx="1435">
                  <c:v>14.4</c:v>
                </c:pt>
                <c:pt idx="1436">
                  <c:v>14.4</c:v>
                </c:pt>
                <c:pt idx="1437">
                  <c:v>14.4</c:v>
                </c:pt>
                <c:pt idx="1438">
                  <c:v>14.4</c:v>
                </c:pt>
                <c:pt idx="1439">
                  <c:v>14.4</c:v>
                </c:pt>
                <c:pt idx="1440">
                  <c:v>14.4</c:v>
                </c:pt>
                <c:pt idx="1441">
                  <c:v>14.4</c:v>
                </c:pt>
                <c:pt idx="1442">
                  <c:v>14.4</c:v>
                </c:pt>
                <c:pt idx="1443">
                  <c:v>14.4</c:v>
                </c:pt>
                <c:pt idx="1444">
                  <c:v>14.5</c:v>
                </c:pt>
                <c:pt idx="1445">
                  <c:v>14.5</c:v>
                </c:pt>
                <c:pt idx="1446">
                  <c:v>14.5</c:v>
                </c:pt>
                <c:pt idx="1447">
                  <c:v>14.5</c:v>
                </c:pt>
                <c:pt idx="1448">
                  <c:v>14.5</c:v>
                </c:pt>
                <c:pt idx="1449">
                  <c:v>14.5</c:v>
                </c:pt>
                <c:pt idx="1450">
                  <c:v>14.5</c:v>
                </c:pt>
                <c:pt idx="1451">
                  <c:v>14.5</c:v>
                </c:pt>
                <c:pt idx="1452">
                  <c:v>14.5</c:v>
                </c:pt>
                <c:pt idx="1453">
                  <c:v>14.5</c:v>
                </c:pt>
                <c:pt idx="1454">
                  <c:v>14.6</c:v>
                </c:pt>
                <c:pt idx="1455">
                  <c:v>14.6</c:v>
                </c:pt>
                <c:pt idx="1456">
                  <c:v>14.6</c:v>
                </c:pt>
                <c:pt idx="1457">
                  <c:v>14.6</c:v>
                </c:pt>
                <c:pt idx="1458">
                  <c:v>14.6</c:v>
                </c:pt>
                <c:pt idx="1459">
                  <c:v>14.6</c:v>
                </c:pt>
                <c:pt idx="1460">
                  <c:v>14.6</c:v>
                </c:pt>
                <c:pt idx="1461">
                  <c:v>14.6</c:v>
                </c:pt>
                <c:pt idx="1462">
                  <c:v>14.6</c:v>
                </c:pt>
                <c:pt idx="1463">
                  <c:v>14.6</c:v>
                </c:pt>
                <c:pt idx="1464">
                  <c:v>14.7</c:v>
                </c:pt>
                <c:pt idx="1465">
                  <c:v>14.7</c:v>
                </c:pt>
                <c:pt idx="1466">
                  <c:v>14.7</c:v>
                </c:pt>
                <c:pt idx="1467">
                  <c:v>14.7</c:v>
                </c:pt>
                <c:pt idx="1468">
                  <c:v>14.7</c:v>
                </c:pt>
                <c:pt idx="1469">
                  <c:v>14.7</c:v>
                </c:pt>
                <c:pt idx="1470">
                  <c:v>14.7</c:v>
                </c:pt>
                <c:pt idx="1471">
                  <c:v>14.7</c:v>
                </c:pt>
                <c:pt idx="1472">
                  <c:v>14.7</c:v>
                </c:pt>
                <c:pt idx="1473">
                  <c:v>14.7</c:v>
                </c:pt>
                <c:pt idx="1474">
                  <c:v>14.8</c:v>
                </c:pt>
                <c:pt idx="1475">
                  <c:v>14.8</c:v>
                </c:pt>
                <c:pt idx="1476">
                  <c:v>14.8</c:v>
                </c:pt>
                <c:pt idx="1477">
                  <c:v>14.8</c:v>
                </c:pt>
                <c:pt idx="1478">
                  <c:v>14.8</c:v>
                </c:pt>
                <c:pt idx="1479">
                  <c:v>14.8</c:v>
                </c:pt>
                <c:pt idx="1480">
                  <c:v>14.8</c:v>
                </c:pt>
                <c:pt idx="1481">
                  <c:v>14.8</c:v>
                </c:pt>
                <c:pt idx="1482">
                  <c:v>14.8</c:v>
                </c:pt>
                <c:pt idx="1483">
                  <c:v>14.8</c:v>
                </c:pt>
                <c:pt idx="1484">
                  <c:v>14.9</c:v>
                </c:pt>
                <c:pt idx="1485">
                  <c:v>14.9</c:v>
                </c:pt>
                <c:pt idx="1486">
                  <c:v>14.9</c:v>
                </c:pt>
                <c:pt idx="1487">
                  <c:v>14.9</c:v>
                </c:pt>
                <c:pt idx="1488">
                  <c:v>14.9</c:v>
                </c:pt>
                <c:pt idx="1489">
                  <c:v>14.9</c:v>
                </c:pt>
                <c:pt idx="1490">
                  <c:v>14.9</c:v>
                </c:pt>
                <c:pt idx="1491">
                  <c:v>14.9</c:v>
                </c:pt>
                <c:pt idx="1492">
                  <c:v>14.9</c:v>
                </c:pt>
                <c:pt idx="1493">
                  <c:v>14.9</c:v>
                </c:pt>
                <c:pt idx="1494">
                  <c:v>14.9</c:v>
                </c:pt>
                <c:pt idx="1495">
                  <c:v>15</c:v>
                </c:pt>
                <c:pt idx="1496">
                  <c:v>15</c:v>
                </c:pt>
                <c:pt idx="1497">
                  <c:v>15</c:v>
                </c:pt>
                <c:pt idx="1498">
                  <c:v>15</c:v>
                </c:pt>
                <c:pt idx="1499">
                  <c:v>15</c:v>
                </c:pt>
                <c:pt idx="1500">
                  <c:v>15</c:v>
                </c:pt>
                <c:pt idx="1501">
                  <c:v>15</c:v>
                </c:pt>
                <c:pt idx="1502">
                  <c:v>15</c:v>
                </c:pt>
                <c:pt idx="1503">
                  <c:v>15</c:v>
                </c:pt>
                <c:pt idx="1504">
                  <c:v>15</c:v>
                </c:pt>
                <c:pt idx="1505">
                  <c:v>15.1</c:v>
                </c:pt>
                <c:pt idx="1506">
                  <c:v>15.1</c:v>
                </c:pt>
                <c:pt idx="1507">
                  <c:v>15.1</c:v>
                </c:pt>
                <c:pt idx="1508">
                  <c:v>15.1</c:v>
                </c:pt>
                <c:pt idx="1509">
                  <c:v>15.1</c:v>
                </c:pt>
                <c:pt idx="1510">
                  <c:v>15.1</c:v>
                </c:pt>
                <c:pt idx="1511">
                  <c:v>15.1</c:v>
                </c:pt>
                <c:pt idx="1512">
                  <c:v>15.1</c:v>
                </c:pt>
                <c:pt idx="1513">
                  <c:v>15.1</c:v>
                </c:pt>
                <c:pt idx="1514">
                  <c:v>15.1</c:v>
                </c:pt>
                <c:pt idx="1515">
                  <c:v>15.2</c:v>
                </c:pt>
                <c:pt idx="1516">
                  <c:v>15.2</c:v>
                </c:pt>
                <c:pt idx="1517">
                  <c:v>15.2</c:v>
                </c:pt>
                <c:pt idx="1518">
                  <c:v>15.2</c:v>
                </c:pt>
                <c:pt idx="1519">
                  <c:v>15.2</c:v>
                </c:pt>
                <c:pt idx="1520">
                  <c:v>15.2</c:v>
                </c:pt>
                <c:pt idx="1521">
                  <c:v>15.2</c:v>
                </c:pt>
                <c:pt idx="1522">
                  <c:v>15.2</c:v>
                </c:pt>
                <c:pt idx="1523">
                  <c:v>15.2</c:v>
                </c:pt>
                <c:pt idx="1524">
                  <c:v>15.2</c:v>
                </c:pt>
                <c:pt idx="1525">
                  <c:v>15.3</c:v>
                </c:pt>
                <c:pt idx="1526">
                  <c:v>15.3</c:v>
                </c:pt>
                <c:pt idx="1527">
                  <c:v>15.3</c:v>
                </c:pt>
                <c:pt idx="1528">
                  <c:v>15.3</c:v>
                </c:pt>
                <c:pt idx="1529">
                  <c:v>15.3</c:v>
                </c:pt>
                <c:pt idx="1530">
                  <c:v>15.3</c:v>
                </c:pt>
                <c:pt idx="1531">
                  <c:v>15.3</c:v>
                </c:pt>
                <c:pt idx="1532">
                  <c:v>15.3</c:v>
                </c:pt>
                <c:pt idx="1533">
                  <c:v>15.3</c:v>
                </c:pt>
                <c:pt idx="1534">
                  <c:v>15.3</c:v>
                </c:pt>
                <c:pt idx="1535">
                  <c:v>15.4</c:v>
                </c:pt>
                <c:pt idx="1536">
                  <c:v>15.4</c:v>
                </c:pt>
                <c:pt idx="1537">
                  <c:v>15.4</c:v>
                </c:pt>
                <c:pt idx="1538">
                  <c:v>15.4</c:v>
                </c:pt>
                <c:pt idx="1539">
                  <c:v>15.4</c:v>
                </c:pt>
                <c:pt idx="1540">
                  <c:v>15.4</c:v>
                </c:pt>
                <c:pt idx="1541">
                  <c:v>15.4</c:v>
                </c:pt>
                <c:pt idx="1542">
                  <c:v>15.4</c:v>
                </c:pt>
                <c:pt idx="1543">
                  <c:v>15.4</c:v>
                </c:pt>
                <c:pt idx="1544">
                  <c:v>15.4</c:v>
                </c:pt>
                <c:pt idx="1545">
                  <c:v>15.5</c:v>
                </c:pt>
                <c:pt idx="1546">
                  <c:v>15.5</c:v>
                </c:pt>
                <c:pt idx="1547">
                  <c:v>15.5</c:v>
                </c:pt>
                <c:pt idx="1548">
                  <c:v>15.5</c:v>
                </c:pt>
                <c:pt idx="1549">
                  <c:v>15.5</c:v>
                </c:pt>
                <c:pt idx="1550">
                  <c:v>15.5</c:v>
                </c:pt>
                <c:pt idx="1551">
                  <c:v>15.5</c:v>
                </c:pt>
                <c:pt idx="1552">
                  <c:v>15.5</c:v>
                </c:pt>
                <c:pt idx="1553">
                  <c:v>15.5</c:v>
                </c:pt>
                <c:pt idx="1554">
                  <c:v>15.5</c:v>
                </c:pt>
                <c:pt idx="1555">
                  <c:v>15.6</c:v>
                </c:pt>
                <c:pt idx="1556">
                  <c:v>15.6</c:v>
                </c:pt>
                <c:pt idx="1557">
                  <c:v>15.6</c:v>
                </c:pt>
                <c:pt idx="1558">
                  <c:v>15.6</c:v>
                </c:pt>
                <c:pt idx="1559">
                  <c:v>15.6</c:v>
                </c:pt>
                <c:pt idx="1560">
                  <c:v>15.6</c:v>
                </c:pt>
                <c:pt idx="1561">
                  <c:v>15.6</c:v>
                </c:pt>
                <c:pt idx="1562">
                  <c:v>15.6</c:v>
                </c:pt>
                <c:pt idx="1563">
                  <c:v>15.6</c:v>
                </c:pt>
                <c:pt idx="1564">
                  <c:v>15.6</c:v>
                </c:pt>
                <c:pt idx="1565">
                  <c:v>15.7</c:v>
                </c:pt>
                <c:pt idx="1566">
                  <c:v>15.7</c:v>
                </c:pt>
                <c:pt idx="1567">
                  <c:v>15.7</c:v>
                </c:pt>
                <c:pt idx="1568">
                  <c:v>15.7</c:v>
                </c:pt>
                <c:pt idx="1569">
                  <c:v>15.7</c:v>
                </c:pt>
                <c:pt idx="1570">
                  <c:v>15.7</c:v>
                </c:pt>
                <c:pt idx="1571">
                  <c:v>15.7</c:v>
                </c:pt>
                <c:pt idx="1572">
                  <c:v>15.7</c:v>
                </c:pt>
                <c:pt idx="1573">
                  <c:v>15.7</c:v>
                </c:pt>
                <c:pt idx="1574">
                  <c:v>15.7</c:v>
                </c:pt>
                <c:pt idx="1575">
                  <c:v>15.8</c:v>
                </c:pt>
                <c:pt idx="1576">
                  <c:v>15.8</c:v>
                </c:pt>
                <c:pt idx="1577">
                  <c:v>15.8</c:v>
                </c:pt>
                <c:pt idx="1578">
                  <c:v>15.8</c:v>
                </c:pt>
                <c:pt idx="1579">
                  <c:v>15.8</c:v>
                </c:pt>
                <c:pt idx="1580">
                  <c:v>15.8</c:v>
                </c:pt>
                <c:pt idx="1581">
                  <c:v>15.8</c:v>
                </c:pt>
                <c:pt idx="1582">
                  <c:v>15.8</c:v>
                </c:pt>
                <c:pt idx="1583">
                  <c:v>15.8</c:v>
                </c:pt>
                <c:pt idx="1584">
                  <c:v>15.8</c:v>
                </c:pt>
                <c:pt idx="1585">
                  <c:v>15.9</c:v>
                </c:pt>
                <c:pt idx="1586">
                  <c:v>15.9</c:v>
                </c:pt>
                <c:pt idx="1587">
                  <c:v>15.9</c:v>
                </c:pt>
                <c:pt idx="1588">
                  <c:v>15.9</c:v>
                </c:pt>
                <c:pt idx="1589">
                  <c:v>15.9</c:v>
                </c:pt>
                <c:pt idx="1590">
                  <c:v>15.9</c:v>
                </c:pt>
                <c:pt idx="1591">
                  <c:v>15.9</c:v>
                </c:pt>
                <c:pt idx="1592">
                  <c:v>15.9</c:v>
                </c:pt>
                <c:pt idx="1593">
                  <c:v>15.9</c:v>
                </c:pt>
                <c:pt idx="1594">
                  <c:v>15.9</c:v>
                </c:pt>
                <c:pt idx="1595">
                  <c:v>16</c:v>
                </c:pt>
                <c:pt idx="1596">
                  <c:v>16</c:v>
                </c:pt>
                <c:pt idx="1597">
                  <c:v>16</c:v>
                </c:pt>
                <c:pt idx="1598">
                  <c:v>16</c:v>
                </c:pt>
                <c:pt idx="1599">
                  <c:v>16</c:v>
                </c:pt>
                <c:pt idx="1600">
                  <c:v>16</c:v>
                </c:pt>
                <c:pt idx="1601">
                  <c:v>16</c:v>
                </c:pt>
                <c:pt idx="1602">
                  <c:v>16</c:v>
                </c:pt>
                <c:pt idx="1603">
                  <c:v>16</c:v>
                </c:pt>
                <c:pt idx="1604">
                  <c:v>16</c:v>
                </c:pt>
                <c:pt idx="1605">
                  <c:v>16.100000000000001</c:v>
                </c:pt>
                <c:pt idx="1606">
                  <c:v>16.100000000000001</c:v>
                </c:pt>
                <c:pt idx="1607">
                  <c:v>16.100000000000001</c:v>
                </c:pt>
                <c:pt idx="1608">
                  <c:v>16.100000000000001</c:v>
                </c:pt>
                <c:pt idx="1609">
                  <c:v>16.100000000000001</c:v>
                </c:pt>
                <c:pt idx="1610">
                  <c:v>16.100000000000001</c:v>
                </c:pt>
                <c:pt idx="1611">
                  <c:v>16.100000000000001</c:v>
                </c:pt>
                <c:pt idx="1612">
                  <c:v>16.100000000000001</c:v>
                </c:pt>
                <c:pt idx="1613">
                  <c:v>16.100000000000001</c:v>
                </c:pt>
                <c:pt idx="1614">
                  <c:v>16.100000000000001</c:v>
                </c:pt>
                <c:pt idx="1615">
                  <c:v>16.2</c:v>
                </c:pt>
                <c:pt idx="1616">
                  <c:v>16.2</c:v>
                </c:pt>
                <c:pt idx="1617">
                  <c:v>16.2</c:v>
                </c:pt>
                <c:pt idx="1618">
                  <c:v>16.2</c:v>
                </c:pt>
                <c:pt idx="1619">
                  <c:v>16.2</c:v>
                </c:pt>
                <c:pt idx="1620">
                  <c:v>16.2</c:v>
                </c:pt>
                <c:pt idx="1621">
                  <c:v>16.2</c:v>
                </c:pt>
                <c:pt idx="1622">
                  <c:v>16.2</c:v>
                </c:pt>
                <c:pt idx="1623">
                  <c:v>16.2</c:v>
                </c:pt>
                <c:pt idx="1624">
                  <c:v>16.2</c:v>
                </c:pt>
                <c:pt idx="1625">
                  <c:v>16.3</c:v>
                </c:pt>
                <c:pt idx="1626">
                  <c:v>16.3</c:v>
                </c:pt>
                <c:pt idx="1627">
                  <c:v>16.3</c:v>
                </c:pt>
                <c:pt idx="1628">
                  <c:v>16.3</c:v>
                </c:pt>
                <c:pt idx="1629">
                  <c:v>16.3</c:v>
                </c:pt>
                <c:pt idx="1630">
                  <c:v>16.3</c:v>
                </c:pt>
                <c:pt idx="1631">
                  <c:v>16.3</c:v>
                </c:pt>
                <c:pt idx="1632">
                  <c:v>16.3</c:v>
                </c:pt>
                <c:pt idx="1633">
                  <c:v>16.3</c:v>
                </c:pt>
                <c:pt idx="1634">
                  <c:v>16.3</c:v>
                </c:pt>
                <c:pt idx="1635">
                  <c:v>16.399999999999999</c:v>
                </c:pt>
                <c:pt idx="1636">
                  <c:v>16.399999999999999</c:v>
                </c:pt>
                <c:pt idx="1637">
                  <c:v>16.399999999999999</c:v>
                </c:pt>
                <c:pt idx="1638">
                  <c:v>16.399999999999999</c:v>
                </c:pt>
                <c:pt idx="1639">
                  <c:v>16.399999999999999</c:v>
                </c:pt>
                <c:pt idx="1640">
                  <c:v>16.399999999999999</c:v>
                </c:pt>
                <c:pt idx="1641">
                  <c:v>16.399999999999999</c:v>
                </c:pt>
                <c:pt idx="1642">
                  <c:v>16.399999999999999</c:v>
                </c:pt>
                <c:pt idx="1643">
                  <c:v>16.399999999999999</c:v>
                </c:pt>
                <c:pt idx="1644">
                  <c:v>16.399999999999999</c:v>
                </c:pt>
                <c:pt idx="1645">
                  <c:v>16.5</c:v>
                </c:pt>
                <c:pt idx="1646">
                  <c:v>16.5</c:v>
                </c:pt>
                <c:pt idx="1647">
                  <c:v>16.5</c:v>
                </c:pt>
                <c:pt idx="1648">
                  <c:v>16.5</c:v>
                </c:pt>
                <c:pt idx="1649">
                  <c:v>16.5</c:v>
                </c:pt>
                <c:pt idx="1650">
                  <c:v>16.5</c:v>
                </c:pt>
                <c:pt idx="1651">
                  <c:v>16.5</c:v>
                </c:pt>
                <c:pt idx="1652">
                  <c:v>16.5</c:v>
                </c:pt>
                <c:pt idx="1653">
                  <c:v>16.5</c:v>
                </c:pt>
                <c:pt idx="1654">
                  <c:v>16.5</c:v>
                </c:pt>
                <c:pt idx="1655">
                  <c:v>16.600000000000001</c:v>
                </c:pt>
                <c:pt idx="1656">
                  <c:v>16.600000000000001</c:v>
                </c:pt>
                <c:pt idx="1657">
                  <c:v>16.600000000000001</c:v>
                </c:pt>
                <c:pt idx="1658">
                  <c:v>16.600000000000001</c:v>
                </c:pt>
                <c:pt idx="1659">
                  <c:v>16.600000000000001</c:v>
                </c:pt>
                <c:pt idx="1660">
                  <c:v>16.600000000000001</c:v>
                </c:pt>
                <c:pt idx="1661">
                  <c:v>16.600000000000001</c:v>
                </c:pt>
                <c:pt idx="1662">
                  <c:v>16.600000000000001</c:v>
                </c:pt>
                <c:pt idx="1663">
                  <c:v>16.600000000000001</c:v>
                </c:pt>
                <c:pt idx="1664">
                  <c:v>16.600000000000001</c:v>
                </c:pt>
                <c:pt idx="1665">
                  <c:v>16.7</c:v>
                </c:pt>
                <c:pt idx="1666">
                  <c:v>16.7</c:v>
                </c:pt>
                <c:pt idx="1667">
                  <c:v>16.7</c:v>
                </c:pt>
                <c:pt idx="1668">
                  <c:v>16.7</c:v>
                </c:pt>
                <c:pt idx="1669">
                  <c:v>16.7</c:v>
                </c:pt>
                <c:pt idx="1670">
                  <c:v>16.7</c:v>
                </c:pt>
                <c:pt idx="1671">
                  <c:v>16.7</c:v>
                </c:pt>
                <c:pt idx="1672">
                  <c:v>16.7</c:v>
                </c:pt>
                <c:pt idx="1673">
                  <c:v>16.7</c:v>
                </c:pt>
                <c:pt idx="1674">
                  <c:v>16.7</c:v>
                </c:pt>
                <c:pt idx="1675">
                  <c:v>16.8</c:v>
                </c:pt>
                <c:pt idx="1676">
                  <c:v>16.8</c:v>
                </c:pt>
                <c:pt idx="1677">
                  <c:v>16.8</c:v>
                </c:pt>
                <c:pt idx="1678">
                  <c:v>16.8</c:v>
                </c:pt>
                <c:pt idx="1679">
                  <c:v>16.8</c:v>
                </c:pt>
                <c:pt idx="1680">
                  <c:v>16.8</c:v>
                </c:pt>
                <c:pt idx="1681">
                  <c:v>16.8</c:v>
                </c:pt>
                <c:pt idx="1682">
                  <c:v>16.8</c:v>
                </c:pt>
                <c:pt idx="1683">
                  <c:v>16.8</c:v>
                </c:pt>
                <c:pt idx="1684">
                  <c:v>16.8</c:v>
                </c:pt>
                <c:pt idx="1685">
                  <c:v>16.899999999999999</c:v>
                </c:pt>
                <c:pt idx="1686">
                  <c:v>16.899999999999999</c:v>
                </c:pt>
                <c:pt idx="1687">
                  <c:v>16.899999999999999</c:v>
                </c:pt>
                <c:pt idx="1688">
                  <c:v>16.899999999999999</c:v>
                </c:pt>
                <c:pt idx="1689">
                  <c:v>16.899999999999999</c:v>
                </c:pt>
                <c:pt idx="1690">
                  <c:v>16.899999999999999</c:v>
                </c:pt>
                <c:pt idx="1691">
                  <c:v>16.899999999999999</c:v>
                </c:pt>
                <c:pt idx="1692">
                  <c:v>16.899999999999999</c:v>
                </c:pt>
                <c:pt idx="1693">
                  <c:v>16.899999999999999</c:v>
                </c:pt>
                <c:pt idx="1694">
                  <c:v>16.899999999999999</c:v>
                </c:pt>
                <c:pt idx="1695">
                  <c:v>17</c:v>
                </c:pt>
                <c:pt idx="1696">
                  <c:v>17</c:v>
                </c:pt>
                <c:pt idx="1697">
                  <c:v>17</c:v>
                </c:pt>
                <c:pt idx="1698">
                  <c:v>17</c:v>
                </c:pt>
                <c:pt idx="1699">
                  <c:v>17</c:v>
                </c:pt>
                <c:pt idx="1700">
                  <c:v>17</c:v>
                </c:pt>
                <c:pt idx="1701">
                  <c:v>17</c:v>
                </c:pt>
                <c:pt idx="1702">
                  <c:v>17</c:v>
                </c:pt>
                <c:pt idx="1703">
                  <c:v>17</c:v>
                </c:pt>
                <c:pt idx="1704">
                  <c:v>17</c:v>
                </c:pt>
                <c:pt idx="1705">
                  <c:v>17.100000000000001</c:v>
                </c:pt>
                <c:pt idx="1706">
                  <c:v>17.100000000000001</c:v>
                </c:pt>
                <c:pt idx="1707">
                  <c:v>17.100000000000001</c:v>
                </c:pt>
                <c:pt idx="1708">
                  <c:v>17.100000000000001</c:v>
                </c:pt>
                <c:pt idx="1709">
                  <c:v>17.100000000000001</c:v>
                </c:pt>
                <c:pt idx="1710">
                  <c:v>17.100000000000001</c:v>
                </c:pt>
                <c:pt idx="1711">
                  <c:v>17.100000000000001</c:v>
                </c:pt>
                <c:pt idx="1712">
                  <c:v>17.100000000000001</c:v>
                </c:pt>
                <c:pt idx="1713">
                  <c:v>17.100000000000001</c:v>
                </c:pt>
                <c:pt idx="1714">
                  <c:v>17.100000000000001</c:v>
                </c:pt>
                <c:pt idx="1715">
                  <c:v>17.2</c:v>
                </c:pt>
                <c:pt idx="1716">
                  <c:v>17.2</c:v>
                </c:pt>
                <c:pt idx="1717">
                  <c:v>17.2</c:v>
                </c:pt>
                <c:pt idx="1718">
                  <c:v>17.2</c:v>
                </c:pt>
                <c:pt idx="1719">
                  <c:v>17.2</c:v>
                </c:pt>
                <c:pt idx="1720">
                  <c:v>17.2</c:v>
                </c:pt>
                <c:pt idx="1721">
                  <c:v>17.2</c:v>
                </c:pt>
                <c:pt idx="1722">
                  <c:v>17.2</c:v>
                </c:pt>
                <c:pt idx="1723">
                  <c:v>17.2</c:v>
                </c:pt>
                <c:pt idx="1724">
                  <c:v>17.2</c:v>
                </c:pt>
                <c:pt idx="1725">
                  <c:v>17.3</c:v>
                </c:pt>
                <c:pt idx="1726">
                  <c:v>17.3</c:v>
                </c:pt>
                <c:pt idx="1727">
                  <c:v>17.3</c:v>
                </c:pt>
                <c:pt idx="1728">
                  <c:v>17.3</c:v>
                </c:pt>
                <c:pt idx="1729">
                  <c:v>17.3</c:v>
                </c:pt>
                <c:pt idx="1730">
                  <c:v>17.3</c:v>
                </c:pt>
                <c:pt idx="1731">
                  <c:v>17.3</c:v>
                </c:pt>
                <c:pt idx="1732">
                  <c:v>17.3</c:v>
                </c:pt>
                <c:pt idx="1733">
                  <c:v>17.3</c:v>
                </c:pt>
                <c:pt idx="1734">
                  <c:v>17.3</c:v>
                </c:pt>
                <c:pt idx="1735">
                  <c:v>17.399999999999999</c:v>
                </c:pt>
                <c:pt idx="1736">
                  <c:v>17.399999999999999</c:v>
                </c:pt>
                <c:pt idx="1737">
                  <c:v>17.399999999999999</c:v>
                </c:pt>
                <c:pt idx="1738">
                  <c:v>17.399999999999999</c:v>
                </c:pt>
                <c:pt idx="1739">
                  <c:v>17.399999999999999</c:v>
                </c:pt>
                <c:pt idx="1740">
                  <c:v>17.399999999999999</c:v>
                </c:pt>
                <c:pt idx="1741">
                  <c:v>17.399999999999999</c:v>
                </c:pt>
                <c:pt idx="1742">
                  <c:v>17.399999999999999</c:v>
                </c:pt>
                <c:pt idx="1743">
                  <c:v>17.399999999999999</c:v>
                </c:pt>
                <c:pt idx="1744">
                  <c:v>17.399999999999999</c:v>
                </c:pt>
                <c:pt idx="1745">
                  <c:v>17.5</c:v>
                </c:pt>
                <c:pt idx="1746">
                  <c:v>17.5</c:v>
                </c:pt>
                <c:pt idx="1747">
                  <c:v>17.5</c:v>
                </c:pt>
                <c:pt idx="1748">
                  <c:v>17.5</c:v>
                </c:pt>
                <c:pt idx="1749">
                  <c:v>17.5</c:v>
                </c:pt>
                <c:pt idx="1750">
                  <c:v>17.5</c:v>
                </c:pt>
                <c:pt idx="1751">
                  <c:v>17.5</c:v>
                </c:pt>
                <c:pt idx="1752">
                  <c:v>17.5</c:v>
                </c:pt>
                <c:pt idx="1753">
                  <c:v>17.5</c:v>
                </c:pt>
                <c:pt idx="1754">
                  <c:v>17.5</c:v>
                </c:pt>
                <c:pt idx="1755">
                  <c:v>17.600000000000001</c:v>
                </c:pt>
                <c:pt idx="1756">
                  <c:v>17.600000000000001</c:v>
                </c:pt>
                <c:pt idx="1757">
                  <c:v>17.600000000000001</c:v>
                </c:pt>
                <c:pt idx="1758">
                  <c:v>17.600000000000001</c:v>
                </c:pt>
                <c:pt idx="1759">
                  <c:v>17.600000000000001</c:v>
                </c:pt>
                <c:pt idx="1760">
                  <c:v>17.600000000000001</c:v>
                </c:pt>
                <c:pt idx="1761">
                  <c:v>17.600000000000001</c:v>
                </c:pt>
                <c:pt idx="1762">
                  <c:v>17.600000000000001</c:v>
                </c:pt>
                <c:pt idx="1763">
                  <c:v>17.600000000000001</c:v>
                </c:pt>
                <c:pt idx="1764">
                  <c:v>17.600000000000001</c:v>
                </c:pt>
                <c:pt idx="1765">
                  <c:v>17.7</c:v>
                </c:pt>
                <c:pt idx="1766">
                  <c:v>17.7</c:v>
                </c:pt>
                <c:pt idx="1767">
                  <c:v>17.7</c:v>
                </c:pt>
                <c:pt idx="1768">
                  <c:v>17.7</c:v>
                </c:pt>
                <c:pt idx="1769">
                  <c:v>17.7</c:v>
                </c:pt>
                <c:pt idx="1770">
                  <c:v>17.7</c:v>
                </c:pt>
                <c:pt idx="1771">
                  <c:v>17.7</c:v>
                </c:pt>
                <c:pt idx="1772">
                  <c:v>17.7</c:v>
                </c:pt>
                <c:pt idx="1773">
                  <c:v>17.7</c:v>
                </c:pt>
                <c:pt idx="1774">
                  <c:v>17.7</c:v>
                </c:pt>
                <c:pt idx="1775">
                  <c:v>17.8</c:v>
                </c:pt>
                <c:pt idx="1776">
                  <c:v>17.8</c:v>
                </c:pt>
                <c:pt idx="1777">
                  <c:v>17.8</c:v>
                </c:pt>
                <c:pt idx="1778">
                  <c:v>17.8</c:v>
                </c:pt>
                <c:pt idx="1779">
                  <c:v>17.8</c:v>
                </c:pt>
                <c:pt idx="1780">
                  <c:v>17.8</c:v>
                </c:pt>
                <c:pt idx="1781">
                  <c:v>17.8</c:v>
                </c:pt>
                <c:pt idx="1782">
                  <c:v>17.8</c:v>
                </c:pt>
                <c:pt idx="1783">
                  <c:v>17.8</c:v>
                </c:pt>
                <c:pt idx="1784">
                  <c:v>17.8</c:v>
                </c:pt>
                <c:pt idx="1785">
                  <c:v>17.899999999999999</c:v>
                </c:pt>
                <c:pt idx="1786">
                  <c:v>17.899999999999999</c:v>
                </c:pt>
                <c:pt idx="1787">
                  <c:v>17.899999999999999</c:v>
                </c:pt>
                <c:pt idx="1788">
                  <c:v>17.899999999999999</c:v>
                </c:pt>
                <c:pt idx="1789">
                  <c:v>17.899999999999999</c:v>
                </c:pt>
                <c:pt idx="1790">
                  <c:v>17.899999999999999</c:v>
                </c:pt>
                <c:pt idx="1791">
                  <c:v>17.899999999999999</c:v>
                </c:pt>
                <c:pt idx="1792">
                  <c:v>17.899999999999999</c:v>
                </c:pt>
                <c:pt idx="1793">
                  <c:v>17.899999999999999</c:v>
                </c:pt>
                <c:pt idx="1794">
                  <c:v>17.899999999999999</c:v>
                </c:pt>
                <c:pt idx="1795">
                  <c:v>18</c:v>
                </c:pt>
                <c:pt idx="1796">
                  <c:v>18</c:v>
                </c:pt>
                <c:pt idx="1797">
                  <c:v>18</c:v>
                </c:pt>
                <c:pt idx="1798">
                  <c:v>18</c:v>
                </c:pt>
                <c:pt idx="1799">
                  <c:v>18</c:v>
                </c:pt>
                <c:pt idx="1800">
                  <c:v>18</c:v>
                </c:pt>
                <c:pt idx="1801">
                  <c:v>18</c:v>
                </c:pt>
                <c:pt idx="1802">
                  <c:v>18</c:v>
                </c:pt>
                <c:pt idx="1803">
                  <c:v>18</c:v>
                </c:pt>
                <c:pt idx="1804">
                  <c:v>18</c:v>
                </c:pt>
                <c:pt idx="1805">
                  <c:v>18.100000000000001</c:v>
                </c:pt>
                <c:pt idx="1806">
                  <c:v>18.100000000000001</c:v>
                </c:pt>
                <c:pt idx="1807">
                  <c:v>18.100000000000001</c:v>
                </c:pt>
                <c:pt idx="1808">
                  <c:v>18.100000000000001</c:v>
                </c:pt>
                <c:pt idx="1809">
                  <c:v>18.100000000000001</c:v>
                </c:pt>
                <c:pt idx="1810">
                  <c:v>18.100000000000001</c:v>
                </c:pt>
                <c:pt idx="1811">
                  <c:v>18.100000000000001</c:v>
                </c:pt>
                <c:pt idx="1812">
                  <c:v>18.100000000000001</c:v>
                </c:pt>
                <c:pt idx="1813">
                  <c:v>18.100000000000001</c:v>
                </c:pt>
                <c:pt idx="1814">
                  <c:v>18.100000000000001</c:v>
                </c:pt>
                <c:pt idx="1815">
                  <c:v>18.2</c:v>
                </c:pt>
                <c:pt idx="1816">
                  <c:v>18.2</c:v>
                </c:pt>
                <c:pt idx="1817">
                  <c:v>18.2</c:v>
                </c:pt>
                <c:pt idx="1818">
                  <c:v>18.2</c:v>
                </c:pt>
                <c:pt idx="1819">
                  <c:v>18.2</c:v>
                </c:pt>
                <c:pt idx="1820">
                  <c:v>18.2</c:v>
                </c:pt>
                <c:pt idx="1821">
                  <c:v>18.2</c:v>
                </c:pt>
                <c:pt idx="1822">
                  <c:v>18.2</c:v>
                </c:pt>
                <c:pt idx="1823">
                  <c:v>18.2</c:v>
                </c:pt>
                <c:pt idx="1824">
                  <c:v>18.2</c:v>
                </c:pt>
                <c:pt idx="1825">
                  <c:v>18.3</c:v>
                </c:pt>
                <c:pt idx="1826">
                  <c:v>18.3</c:v>
                </c:pt>
                <c:pt idx="1827">
                  <c:v>18.3</c:v>
                </c:pt>
                <c:pt idx="1828">
                  <c:v>18.3</c:v>
                </c:pt>
                <c:pt idx="1829">
                  <c:v>18.3</c:v>
                </c:pt>
                <c:pt idx="1830">
                  <c:v>18.3</c:v>
                </c:pt>
                <c:pt idx="1831">
                  <c:v>18.3</c:v>
                </c:pt>
                <c:pt idx="1832">
                  <c:v>18.3</c:v>
                </c:pt>
                <c:pt idx="1833">
                  <c:v>18.3</c:v>
                </c:pt>
                <c:pt idx="1834">
                  <c:v>18.3</c:v>
                </c:pt>
                <c:pt idx="1835">
                  <c:v>18.399999999999999</c:v>
                </c:pt>
                <c:pt idx="1836">
                  <c:v>18.399999999999999</c:v>
                </c:pt>
                <c:pt idx="1837">
                  <c:v>18.399999999999999</c:v>
                </c:pt>
                <c:pt idx="1838">
                  <c:v>18.399999999999999</c:v>
                </c:pt>
                <c:pt idx="1839">
                  <c:v>18.399999999999999</c:v>
                </c:pt>
                <c:pt idx="1840">
                  <c:v>18.399999999999999</c:v>
                </c:pt>
                <c:pt idx="1841">
                  <c:v>18.399999999999999</c:v>
                </c:pt>
                <c:pt idx="1842">
                  <c:v>18.399999999999999</c:v>
                </c:pt>
                <c:pt idx="1843">
                  <c:v>18.399999999999999</c:v>
                </c:pt>
                <c:pt idx="1844">
                  <c:v>18.399999999999999</c:v>
                </c:pt>
                <c:pt idx="1845">
                  <c:v>18.5</c:v>
                </c:pt>
                <c:pt idx="1846">
                  <c:v>18.5</c:v>
                </c:pt>
                <c:pt idx="1847">
                  <c:v>18.5</c:v>
                </c:pt>
                <c:pt idx="1848">
                  <c:v>18.5</c:v>
                </c:pt>
                <c:pt idx="1849">
                  <c:v>18.5</c:v>
                </c:pt>
                <c:pt idx="1850">
                  <c:v>18.5</c:v>
                </c:pt>
                <c:pt idx="1851">
                  <c:v>18.5</c:v>
                </c:pt>
                <c:pt idx="1852">
                  <c:v>18.5</c:v>
                </c:pt>
                <c:pt idx="1853">
                  <c:v>18.5</c:v>
                </c:pt>
                <c:pt idx="1854">
                  <c:v>18.5</c:v>
                </c:pt>
                <c:pt idx="1855">
                  <c:v>18.600000000000001</c:v>
                </c:pt>
                <c:pt idx="1856">
                  <c:v>18.600000000000001</c:v>
                </c:pt>
                <c:pt idx="1857">
                  <c:v>18.600000000000001</c:v>
                </c:pt>
                <c:pt idx="1858">
                  <c:v>18.600000000000001</c:v>
                </c:pt>
                <c:pt idx="1859">
                  <c:v>18.600000000000001</c:v>
                </c:pt>
                <c:pt idx="1860">
                  <c:v>18.600000000000001</c:v>
                </c:pt>
                <c:pt idx="1861">
                  <c:v>18.600000000000001</c:v>
                </c:pt>
                <c:pt idx="1862">
                  <c:v>18.600000000000001</c:v>
                </c:pt>
                <c:pt idx="1863">
                  <c:v>18.600000000000001</c:v>
                </c:pt>
                <c:pt idx="1864">
                  <c:v>18.600000000000001</c:v>
                </c:pt>
                <c:pt idx="1865">
                  <c:v>18.7</c:v>
                </c:pt>
                <c:pt idx="1866">
                  <c:v>18.7</c:v>
                </c:pt>
                <c:pt idx="1867">
                  <c:v>18.7</c:v>
                </c:pt>
                <c:pt idx="1868">
                  <c:v>18.7</c:v>
                </c:pt>
                <c:pt idx="1869">
                  <c:v>18.7</c:v>
                </c:pt>
                <c:pt idx="1870">
                  <c:v>18.7</c:v>
                </c:pt>
                <c:pt idx="1871">
                  <c:v>18.7</c:v>
                </c:pt>
                <c:pt idx="1872">
                  <c:v>18.7</c:v>
                </c:pt>
                <c:pt idx="1873">
                  <c:v>18.7</c:v>
                </c:pt>
                <c:pt idx="1874">
                  <c:v>18.7</c:v>
                </c:pt>
                <c:pt idx="1875">
                  <c:v>18.8</c:v>
                </c:pt>
                <c:pt idx="1876">
                  <c:v>18.8</c:v>
                </c:pt>
                <c:pt idx="1877">
                  <c:v>18.8</c:v>
                </c:pt>
                <c:pt idx="1878">
                  <c:v>18.8</c:v>
                </c:pt>
                <c:pt idx="1879">
                  <c:v>18.8</c:v>
                </c:pt>
                <c:pt idx="1880">
                  <c:v>18.8</c:v>
                </c:pt>
                <c:pt idx="1881">
                  <c:v>18.8</c:v>
                </c:pt>
                <c:pt idx="1882">
                  <c:v>18.8</c:v>
                </c:pt>
                <c:pt idx="1883">
                  <c:v>18.8</c:v>
                </c:pt>
                <c:pt idx="1884">
                  <c:v>18.8</c:v>
                </c:pt>
                <c:pt idx="1885">
                  <c:v>18.899999999999999</c:v>
                </c:pt>
                <c:pt idx="1886">
                  <c:v>18.899999999999999</c:v>
                </c:pt>
                <c:pt idx="1887">
                  <c:v>18.899999999999999</c:v>
                </c:pt>
                <c:pt idx="1888">
                  <c:v>18.899999999999999</c:v>
                </c:pt>
                <c:pt idx="1889">
                  <c:v>18.899999999999999</c:v>
                </c:pt>
                <c:pt idx="1890">
                  <c:v>18.899999999999999</c:v>
                </c:pt>
                <c:pt idx="1891">
                  <c:v>18.899999999999999</c:v>
                </c:pt>
                <c:pt idx="1892">
                  <c:v>18.899999999999999</c:v>
                </c:pt>
                <c:pt idx="1893">
                  <c:v>18.899999999999999</c:v>
                </c:pt>
                <c:pt idx="1894">
                  <c:v>18.899999999999999</c:v>
                </c:pt>
                <c:pt idx="1895">
                  <c:v>19</c:v>
                </c:pt>
                <c:pt idx="1896">
                  <c:v>19</c:v>
                </c:pt>
                <c:pt idx="1897">
                  <c:v>19</c:v>
                </c:pt>
                <c:pt idx="1898">
                  <c:v>19</c:v>
                </c:pt>
                <c:pt idx="1899">
                  <c:v>19</c:v>
                </c:pt>
                <c:pt idx="1900">
                  <c:v>19</c:v>
                </c:pt>
                <c:pt idx="1901">
                  <c:v>19</c:v>
                </c:pt>
                <c:pt idx="1902">
                  <c:v>19</c:v>
                </c:pt>
                <c:pt idx="1903">
                  <c:v>19</c:v>
                </c:pt>
                <c:pt idx="1904">
                  <c:v>19</c:v>
                </c:pt>
                <c:pt idx="1905">
                  <c:v>19.100000000000001</c:v>
                </c:pt>
                <c:pt idx="1906">
                  <c:v>19.100000000000001</c:v>
                </c:pt>
                <c:pt idx="1907">
                  <c:v>19.100000000000001</c:v>
                </c:pt>
                <c:pt idx="1908">
                  <c:v>19.100000000000001</c:v>
                </c:pt>
                <c:pt idx="1909">
                  <c:v>19.100000000000001</c:v>
                </c:pt>
                <c:pt idx="1910">
                  <c:v>19.100000000000001</c:v>
                </c:pt>
                <c:pt idx="1911">
                  <c:v>19.100000000000001</c:v>
                </c:pt>
                <c:pt idx="1912">
                  <c:v>19.100000000000001</c:v>
                </c:pt>
                <c:pt idx="1913">
                  <c:v>19.100000000000001</c:v>
                </c:pt>
                <c:pt idx="1914">
                  <c:v>19.100000000000001</c:v>
                </c:pt>
                <c:pt idx="1915">
                  <c:v>19.2</c:v>
                </c:pt>
                <c:pt idx="1916">
                  <c:v>19.2</c:v>
                </c:pt>
                <c:pt idx="1917">
                  <c:v>19.2</c:v>
                </c:pt>
                <c:pt idx="1918">
                  <c:v>19.2</c:v>
                </c:pt>
                <c:pt idx="1919">
                  <c:v>19.2</c:v>
                </c:pt>
                <c:pt idx="1920">
                  <c:v>19.2</c:v>
                </c:pt>
                <c:pt idx="1921">
                  <c:v>19.2</c:v>
                </c:pt>
                <c:pt idx="1922">
                  <c:v>19.2</c:v>
                </c:pt>
                <c:pt idx="1923">
                  <c:v>19.2</c:v>
                </c:pt>
                <c:pt idx="1924">
                  <c:v>19.2</c:v>
                </c:pt>
                <c:pt idx="1925">
                  <c:v>19.3</c:v>
                </c:pt>
                <c:pt idx="1926">
                  <c:v>19.3</c:v>
                </c:pt>
                <c:pt idx="1927">
                  <c:v>19.3</c:v>
                </c:pt>
                <c:pt idx="1928">
                  <c:v>19.3</c:v>
                </c:pt>
                <c:pt idx="1929">
                  <c:v>19.3</c:v>
                </c:pt>
                <c:pt idx="1930">
                  <c:v>19.3</c:v>
                </c:pt>
                <c:pt idx="1931">
                  <c:v>19.3</c:v>
                </c:pt>
                <c:pt idx="1932">
                  <c:v>19.3</c:v>
                </c:pt>
                <c:pt idx="1933">
                  <c:v>19.3</c:v>
                </c:pt>
                <c:pt idx="1934">
                  <c:v>19.3</c:v>
                </c:pt>
                <c:pt idx="1935">
                  <c:v>19.399999999999999</c:v>
                </c:pt>
                <c:pt idx="1936">
                  <c:v>19.399999999999999</c:v>
                </c:pt>
                <c:pt idx="1937">
                  <c:v>19.399999999999999</c:v>
                </c:pt>
                <c:pt idx="1938">
                  <c:v>19.399999999999999</c:v>
                </c:pt>
                <c:pt idx="1939">
                  <c:v>19.399999999999999</c:v>
                </c:pt>
                <c:pt idx="1940">
                  <c:v>19.399999999999999</c:v>
                </c:pt>
                <c:pt idx="1941">
                  <c:v>19.399999999999999</c:v>
                </c:pt>
                <c:pt idx="1942">
                  <c:v>19.399999999999999</c:v>
                </c:pt>
                <c:pt idx="1943">
                  <c:v>19.399999999999999</c:v>
                </c:pt>
                <c:pt idx="1944">
                  <c:v>19.399999999999999</c:v>
                </c:pt>
                <c:pt idx="1945">
                  <c:v>19.5</c:v>
                </c:pt>
                <c:pt idx="1946">
                  <c:v>19.5</c:v>
                </c:pt>
                <c:pt idx="1947">
                  <c:v>19.5</c:v>
                </c:pt>
                <c:pt idx="1948">
                  <c:v>19.5</c:v>
                </c:pt>
                <c:pt idx="1949">
                  <c:v>19.5</c:v>
                </c:pt>
                <c:pt idx="1950">
                  <c:v>19.5</c:v>
                </c:pt>
                <c:pt idx="1951">
                  <c:v>19.5</c:v>
                </c:pt>
                <c:pt idx="1952">
                  <c:v>19.5</c:v>
                </c:pt>
                <c:pt idx="1953">
                  <c:v>19.5</c:v>
                </c:pt>
                <c:pt idx="1954">
                  <c:v>19.5</c:v>
                </c:pt>
                <c:pt idx="1955">
                  <c:v>19.600000000000001</c:v>
                </c:pt>
                <c:pt idx="1956">
                  <c:v>19.600000000000001</c:v>
                </c:pt>
                <c:pt idx="1957">
                  <c:v>19.600000000000001</c:v>
                </c:pt>
                <c:pt idx="1958">
                  <c:v>19.600000000000001</c:v>
                </c:pt>
                <c:pt idx="1959">
                  <c:v>19.600000000000001</c:v>
                </c:pt>
                <c:pt idx="1960">
                  <c:v>19.600000000000001</c:v>
                </c:pt>
                <c:pt idx="1961">
                  <c:v>19.600000000000001</c:v>
                </c:pt>
                <c:pt idx="1962">
                  <c:v>19.600000000000001</c:v>
                </c:pt>
                <c:pt idx="1963">
                  <c:v>19.600000000000001</c:v>
                </c:pt>
                <c:pt idx="1964">
                  <c:v>19.600000000000001</c:v>
                </c:pt>
                <c:pt idx="1965">
                  <c:v>19.7</c:v>
                </c:pt>
                <c:pt idx="1966">
                  <c:v>19.7</c:v>
                </c:pt>
                <c:pt idx="1967">
                  <c:v>19.7</c:v>
                </c:pt>
                <c:pt idx="1968">
                  <c:v>19.7</c:v>
                </c:pt>
                <c:pt idx="1969">
                  <c:v>19.7</c:v>
                </c:pt>
                <c:pt idx="1970">
                  <c:v>19.7</c:v>
                </c:pt>
                <c:pt idx="1971">
                  <c:v>19.7</c:v>
                </c:pt>
                <c:pt idx="1972">
                  <c:v>19.7</c:v>
                </c:pt>
                <c:pt idx="1973">
                  <c:v>19.7</c:v>
                </c:pt>
                <c:pt idx="1974">
                  <c:v>19.7</c:v>
                </c:pt>
                <c:pt idx="1975">
                  <c:v>19.8</c:v>
                </c:pt>
                <c:pt idx="1976">
                  <c:v>19.8</c:v>
                </c:pt>
                <c:pt idx="1977">
                  <c:v>19.8</c:v>
                </c:pt>
                <c:pt idx="1978">
                  <c:v>19.8</c:v>
                </c:pt>
                <c:pt idx="1979">
                  <c:v>19.8</c:v>
                </c:pt>
                <c:pt idx="1980">
                  <c:v>19.8</c:v>
                </c:pt>
                <c:pt idx="1981">
                  <c:v>19.8</c:v>
                </c:pt>
                <c:pt idx="1982">
                  <c:v>19.8</c:v>
                </c:pt>
                <c:pt idx="1983">
                  <c:v>19.8</c:v>
                </c:pt>
                <c:pt idx="1984">
                  <c:v>19.8</c:v>
                </c:pt>
                <c:pt idx="1985">
                  <c:v>19.899999999999999</c:v>
                </c:pt>
                <c:pt idx="1986">
                  <c:v>19.899999999999999</c:v>
                </c:pt>
                <c:pt idx="1987">
                  <c:v>19.899999999999999</c:v>
                </c:pt>
                <c:pt idx="1988">
                  <c:v>19.899999999999999</c:v>
                </c:pt>
                <c:pt idx="1989">
                  <c:v>19.899999999999999</c:v>
                </c:pt>
                <c:pt idx="1990">
                  <c:v>19.899999999999999</c:v>
                </c:pt>
                <c:pt idx="1991">
                  <c:v>19.899999999999999</c:v>
                </c:pt>
                <c:pt idx="1992">
                  <c:v>19.899999999999999</c:v>
                </c:pt>
                <c:pt idx="1993">
                  <c:v>19.899999999999999</c:v>
                </c:pt>
                <c:pt idx="1994">
                  <c:v>19.899999999999999</c:v>
                </c:pt>
                <c:pt idx="1995">
                  <c:v>20</c:v>
                </c:pt>
                <c:pt idx="1996">
                  <c:v>20</c:v>
                </c:pt>
                <c:pt idx="1997">
                  <c:v>20</c:v>
                </c:pt>
                <c:pt idx="1998">
                  <c:v>20</c:v>
                </c:pt>
                <c:pt idx="1999">
                  <c:v>20</c:v>
                </c:pt>
              </c:numCache>
            </c:numRef>
          </c:xVal>
          <c:yVal>
            <c:numRef>
              <c:f>spinout!$G$1:$G$2000</c:f>
              <c:numCache>
                <c:formatCode>0.00E+00</c:formatCode>
                <c:ptCount val="2000"/>
                <c:pt idx="0">
                  <c:v>1</c:v>
                </c:pt>
                <c:pt idx="1">
                  <c:v>0.92600000000000005</c:v>
                </c:pt>
                <c:pt idx="2">
                  <c:v>0.86199999999999999</c:v>
                </c:pt>
                <c:pt idx="3">
                  <c:v>0.80600000000000005</c:v>
                </c:pt>
                <c:pt idx="4">
                  <c:v>0.75700000000000001</c:v>
                </c:pt>
                <c:pt idx="5">
                  <c:v>0.71399999999999997</c:v>
                </c:pt>
                <c:pt idx="6">
                  <c:v>0.67500000000000004</c:v>
                </c:pt>
                <c:pt idx="7">
                  <c:v>0.64100000000000001</c:v>
                </c:pt>
                <c:pt idx="8">
                  <c:v>0.60899999999999999</c:v>
                </c:pt>
                <c:pt idx="9">
                  <c:v>0.58099999999999996</c:v>
                </c:pt>
                <c:pt idx="10">
                  <c:v>0.55500000000000005</c:v>
                </c:pt>
                <c:pt idx="11">
                  <c:v>0.53100000000000003</c:v>
                </c:pt>
                <c:pt idx="12">
                  <c:v>0.51</c:v>
                </c:pt>
                <c:pt idx="13">
                  <c:v>0.49</c:v>
                </c:pt>
                <c:pt idx="14">
                  <c:v>0.47099999999999997</c:v>
                </c:pt>
                <c:pt idx="15">
                  <c:v>0.45400000000000001</c:v>
                </c:pt>
                <c:pt idx="16">
                  <c:v>0.438</c:v>
                </c:pt>
                <c:pt idx="17">
                  <c:v>0.42299999999999999</c:v>
                </c:pt>
                <c:pt idx="18">
                  <c:v>0.40899999999999997</c:v>
                </c:pt>
                <c:pt idx="19">
                  <c:v>0.39600000000000002</c:v>
                </c:pt>
                <c:pt idx="20">
                  <c:v>0.38400000000000001</c:v>
                </c:pt>
                <c:pt idx="21">
                  <c:v>0.373</c:v>
                </c:pt>
                <c:pt idx="22">
                  <c:v>0.36199999999999999</c:v>
                </c:pt>
                <c:pt idx="23">
                  <c:v>0.35199999999999998</c:v>
                </c:pt>
                <c:pt idx="24">
                  <c:v>0.34200000000000003</c:v>
                </c:pt>
                <c:pt idx="25">
                  <c:v>0.33300000000000002</c:v>
                </c:pt>
                <c:pt idx="26">
                  <c:v>0.32400000000000001</c:v>
                </c:pt>
                <c:pt idx="27">
                  <c:v>0.316</c:v>
                </c:pt>
                <c:pt idx="28">
                  <c:v>0.308</c:v>
                </c:pt>
                <c:pt idx="29">
                  <c:v>0.30099999999999999</c:v>
                </c:pt>
                <c:pt idx="30">
                  <c:v>0.29399999999999998</c:v>
                </c:pt>
                <c:pt idx="31">
                  <c:v>0.28699999999999998</c:v>
                </c:pt>
                <c:pt idx="32">
                  <c:v>0.28100000000000003</c:v>
                </c:pt>
                <c:pt idx="33">
                  <c:v>0.27400000000000002</c:v>
                </c:pt>
                <c:pt idx="34">
                  <c:v>0.26800000000000002</c:v>
                </c:pt>
                <c:pt idx="35">
                  <c:v>0.26300000000000001</c:v>
                </c:pt>
                <c:pt idx="36">
                  <c:v>0.25700000000000001</c:v>
                </c:pt>
                <c:pt idx="37">
                  <c:v>0.252</c:v>
                </c:pt>
                <c:pt idx="38">
                  <c:v>0.247</c:v>
                </c:pt>
                <c:pt idx="39">
                  <c:v>0.24199999999999999</c:v>
                </c:pt>
                <c:pt idx="40">
                  <c:v>0.23799999999999999</c:v>
                </c:pt>
                <c:pt idx="41">
                  <c:v>0.23300000000000001</c:v>
                </c:pt>
                <c:pt idx="42">
                  <c:v>0.22900000000000001</c:v>
                </c:pt>
                <c:pt idx="43">
                  <c:v>0.22500000000000001</c:v>
                </c:pt>
                <c:pt idx="44">
                  <c:v>0.221</c:v>
                </c:pt>
                <c:pt idx="45">
                  <c:v>0.217</c:v>
                </c:pt>
                <c:pt idx="46">
                  <c:v>0.21299999999999999</c:v>
                </c:pt>
                <c:pt idx="47">
                  <c:v>0.21</c:v>
                </c:pt>
                <c:pt idx="48">
                  <c:v>0.20599999999999999</c:v>
                </c:pt>
                <c:pt idx="49">
                  <c:v>0.20300000000000001</c:v>
                </c:pt>
                <c:pt idx="50">
                  <c:v>0.2</c:v>
                </c:pt>
                <c:pt idx="51">
                  <c:v>0.19700000000000001</c:v>
                </c:pt>
                <c:pt idx="52">
                  <c:v>0.19400000000000001</c:v>
                </c:pt>
                <c:pt idx="53">
                  <c:v>0.191</c:v>
                </c:pt>
                <c:pt idx="54">
                  <c:v>0.188</c:v>
                </c:pt>
                <c:pt idx="55">
                  <c:v>0.185</c:v>
                </c:pt>
                <c:pt idx="56">
                  <c:v>0.182</c:v>
                </c:pt>
                <c:pt idx="57">
                  <c:v>0.18</c:v>
                </c:pt>
                <c:pt idx="58">
                  <c:v>0.17699999999999999</c:v>
                </c:pt>
                <c:pt idx="59">
                  <c:v>0.17499999999999999</c:v>
                </c:pt>
                <c:pt idx="60">
                  <c:v>0.17199999999999999</c:v>
                </c:pt>
                <c:pt idx="61">
                  <c:v>0.17</c:v>
                </c:pt>
                <c:pt idx="62">
                  <c:v>0.16800000000000001</c:v>
                </c:pt>
                <c:pt idx="63">
                  <c:v>0.16500000000000001</c:v>
                </c:pt>
                <c:pt idx="64">
                  <c:v>0.16300000000000001</c:v>
                </c:pt>
                <c:pt idx="65">
                  <c:v>0.161</c:v>
                </c:pt>
                <c:pt idx="66">
                  <c:v>0.159</c:v>
                </c:pt>
                <c:pt idx="67">
                  <c:v>0.157</c:v>
                </c:pt>
                <c:pt idx="68">
                  <c:v>0.155</c:v>
                </c:pt>
                <c:pt idx="69">
                  <c:v>0.153</c:v>
                </c:pt>
                <c:pt idx="70">
                  <c:v>0.151</c:v>
                </c:pt>
                <c:pt idx="71">
                  <c:v>0.15</c:v>
                </c:pt>
                <c:pt idx="72">
                  <c:v>0.14799999999999999</c:v>
                </c:pt>
                <c:pt idx="73">
                  <c:v>0.14599999999999999</c:v>
                </c:pt>
                <c:pt idx="74">
                  <c:v>0.14399999999999999</c:v>
                </c:pt>
                <c:pt idx="75">
                  <c:v>0.14299999999999999</c:v>
                </c:pt>
                <c:pt idx="76">
                  <c:v>0.14099999999999999</c:v>
                </c:pt>
                <c:pt idx="77">
                  <c:v>0.13900000000000001</c:v>
                </c:pt>
                <c:pt idx="78">
                  <c:v>0.13800000000000001</c:v>
                </c:pt>
                <c:pt idx="79">
                  <c:v>0.13600000000000001</c:v>
                </c:pt>
                <c:pt idx="80">
                  <c:v>0.13500000000000001</c:v>
                </c:pt>
                <c:pt idx="81">
                  <c:v>0.13400000000000001</c:v>
                </c:pt>
                <c:pt idx="82">
                  <c:v>0.13200000000000001</c:v>
                </c:pt>
                <c:pt idx="83">
                  <c:v>0.13100000000000001</c:v>
                </c:pt>
                <c:pt idx="84">
                  <c:v>0.129</c:v>
                </c:pt>
                <c:pt idx="85">
                  <c:v>0.128</c:v>
                </c:pt>
                <c:pt idx="86">
                  <c:v>0.127</c:v>
                </c:pt>
                <c:pt idx="87">
                  <c:v>0.125</c:v>
                </c:pt>
                <c:pt idx="88">
                  <c:v>0.124</c:v>
                </c:pt>
                <c:pt idx="89">
                  <c:v>0.123</c:v>
                </c:pt>
                <c:pt idx="90">
                  <c:v>0.122</c:v>
                </c:pt>
                <c:pt idx="91">
                  <c:v>0.121</c:v>
                </c:pt>
                <c:pt idx="92">
                  <c:v>0.11899999999999999</c:v>
                </c:pt>
                <c:pt idx="93">
                  <c:v>0.11799999999999999</c:v>
                </c:pt>
                <c:pt idx="94">
                  <c:v>0.11700000000000001</c:v>
                </c:pt>
                <c:pt idx="95">
                  <c:v>0.11600000000000001</c:v>
                </c:pt>
                <c:pt idx="96">
                  <c:v>0.115</c:v>
                </c:pt>
                <c:pt idx="97">
                  <c:v>0.114</c:v>
                </c:pt>
                <c:pt idx="98">
                  <c:v>0.113</c:v>
                </c:pt>
                <c:pt idx="99">
                  <c:v>0.112</c:v>
                </c:pt>
                <c:pt idx="100">
                  <c:v>0.111</c:v>
                </c:pt>
                <c:pt idx="101">
                  <c:v>0.11</c:v>
                </c:pt>
                <c:pt idx="102">
                  <c:v>0.109</c:v>
                </c:pt>
                <c:pt idx="103">
                  <c:v>0.108</c:v>
                </c:pt>
                <c:pt idx="104">
                  <c:v>0.107</c:v>
                </c:pt>
                <c:pt idx="105">
                  <c:v>0.106</c:v>
                </c:pt>
                <c:pt idx="106">
                  <c:v>0.105</c:v>
                </c:pt>
                <c:pt idx="107">
                  <c:v>0.104</c:v>
                </c:pt>
                <c:pt idx="108">
                  <c:v>0.104</c:v>
                </c:pt>
                <c:pt idx="109">
                  <c:v>0.10299999999999999</c:v>
                </c:pt>
                <c:pt idx="110">
                  <c:v>0.10199999999999999</c:v>
                </c:pt>
                <c:pt idx="111">
                  <c:v>0.10100000000000001</c:v>
                </c:pt>
                <c:pt idx="112">
                  <c:v>0.1</c:v>
                </c:pt>
                <c:pt idx="113">
                  <c:v>9.9500000000000005E-2</c:v>
                </c:pt>
                <c:pt idx="114">
                  <c:v>9.8699999999999996E-2</c:v>
                </c:pt>
                <c:pt idx="115">
                  <c:v>9.7900000000000001E-2</c:v>
                </c:pt>
                <c:pt idx="116">
                  <c:v>9.7199999999999995E-2</c:v>
                </c:pt>
                <c:pt idx="117">
                  <c:v>9.64E-2</c:v>
                </c:pt>
                <c:pt idx="118">
                  <c:v>9.5699999999999993E-2</c:v>
                </c:pt>
                <c:pt idx="119">
                  <c:v>9.4899999999999998E-2</c:v>
                </c:pt>
                <c:pt idx="120">
                  <c:v>9.4200000000000006E-2</c:v>
                </c:pt>
                <c:pt idx="121">
                  <c:v>9.35E-2</c:v>
                </c:pt>
                <c:pt idx="122">
                  <c:v>9.2799999999999994E-2</c:v>
                </c:pt>
                <c:pt idx="123">
                  <c:v>9.2100000000000001E-2</c:v>
                </c:pt>
                <c:pt idx="124">
                  <c:v>9.1499999999999998E-2</c:v>
                </c:pt>
                <c:pt idx="125">
                  <c:v>9.0800000000000006E-2</c:v>
                </c:pt>
                <c:pt idx="126">
                  <c:v>9.01E-2</c:v>
                </c:pt>
                <c:pt idx="127">
                  <c:v>8.9499999999999996E-2</c:v>
                </c:pt>
                <c:pt idx="128">
                  <c:v>8.8900000000000007E-2</c:v>
                </c:pt>
                <c:pt idx="129">
                  <c:v>8.8200000000000001E-2</c:v>
                </c:pt>
                <c:pt idx="130">
                  <c:v>8.7599999999999997E-2</c:v>
                </c:pt>
                <c:pt idx="131">
                  <c:v>8.6999999999999994E-2</c:v>
                </c:pt>
                <c:pt idx="132">
                  <c:v>8.6400000000000005E-2</c:v>
                </c:pt>
                <c:pt idx="133">
                  <c:v>8.5800000000000001E-2</c:v>
                </c:pt>
                <c:pt idx="134">
                  <c:v>8.5199999999999998E-2</c:v>
                </c:pt>
                <c:pt idx="135">
                  <c:v>8.4599999999999995E-2</c:v>
                </c:pt>
                <c:pt idx="136">
                  <c:v>8.4099999999999994E-2</c:v>
                </c:pt>
                <c:pt idx="137">
                  <c:v>8.3500000000000005E-2</c:v>
                </c:pt>
                <c:pt idx="138">
                  <c:v>8.3000000000000004E-2</c:v>
                </c:pt>
                <c:pt idx="139">
                  <c:v>8.2400000000000001E-2</c:v>
                </c:pt>
                <c:pt idx="140">
                  <c:v>8.1900000000000001E-2</c:v>
                </c:pt>
                <c:pt idx="141">
                  <c:v>8.1299999999999997E-2</c:v>
                </c:pt>
                <c:pt idx="142">
                  <c:v>8.0799999999999997E-2</c:v>
                </c:pt>
                <c:pt idx="143">
                  <c:v>8.0299999999999996E-2</c:v>
                </c:pt>
                <c:pt idx="144">
                  <c:v>7.9799999999999996E-2</c:v>
                </c:pt>
                <c:pt idx="145">
                  <c:v>7.9299999999999995E-2</c:v>
                </c:pt>
                <c:pt idx="146">
                  <c:v>7.8799999999999995E-2</c:v>
                </c:pt>
                <c:pt idx="147">
                  <c:v>7.8299999999999995E-2</c:v>
                </c:pt>
                <c:pt idx="148">
                  <c:v>7.7799999999999994E-2</c:v>
                </c:pt>
                <c:pt idx="149">
                  <c:v>7.7299999999999994E-2</c:v>
                </c:pt>
                <c:pt idx="150">
                  <c:v>7.6799999999999993E-2</c:v>
                </c:pt>
                <c:pt idx="151">
                  <c:v>7.6399999999999996E-2</c:v>
                </c:pt>
                <c:pt idx="152">
                  <c:v>7.5899999999999995E-2</c:v>
                </c:pt>
                <c:pt idx="153">
                  <c:v>7.5399999999999995E-2</c:v>
                </c:pt>
                <c:pt idx="154">
                  <c:v>7.4999999999999997E-2</c:v>
                </c:pt>
                <c:pt idx="155">
                  <c:v>7.4499999999999997E-2</c:v>
                </c:pt>
                <c:pt idx="156">
                  <c:v>7.4099999999999999E-2</c:v>
                </c:pt>
                <c:pt idx="157">
                  <c:v>7.3700000000000002E-2</c:v>
                </c:pt>
                <c:pt idx="158">
                  <c:v>7.3200000000000001E-2</c:v>
                </c:pt>
                <c:pt idx="159">
                  <c:v>7.2800000000000004E-2</c:v>
                </c:pt>
                <c:pt idx="160">
                  <c:v>7.2400000000000006E-2</c:v>
                </c:pt>
                <c:pt idx="161">
                  <c:v>7.1999999999999995E-2</c:v>
                </c:pt>
                <c:pt idx="162">
                  <c:v>7.1599999999999997E-2</c:v>
                </c:pt>
                <c:pt idx="163">
                  <c:v>7.1199999999999999E-2</c:v>
                </c:pt>
                <c:pt idx="164">
                  <c:v>7.0699999999999999E-2</c:v>
                </c:pt>
                <c:pt idx="165">
                  <c:v>7.0400000000000004E-2</c:v>
                </c:pt>
                <c:pt idx="166">
                  <c:v>7.0000000000000007E-2</c:v>
                </c:pt>
                <c:pt idx="167">
                  <c:v>6.9599999999999995E-2</c:v>
                </c:pt>
                <c:pt idx="168">
                  <c:v>6.9199999999999998E-2</c:v>
                </c:pt>
                <c:pt idx="169">
                  <c:v>6.88E-2</c:v>
                </c:pt>
                <c:pt idx="170">
                  <c:v>6.8400000000000002E-2</c:v>
                </c:pt>
                <c:pt idx="171">
                  <c:v>6.8099999999999994E-2</c:v>
                </c:pt>
                <c:pt idx="172">
                  <c:v>6.7699999999999996E-2</c:v>
                </c:pt>
                <c:pt idx="173">
                  <c:v>6.7299999999999999E-2</c:v>
                </c:pt>
                <c:pt idx="174">
                  <c:v>6.7000000000000004E-2</c:v>
                </c:pt>
                <c:pt idx="175">
                  <c:v>6.6600000000000006E-2</c:v>
                </c:pt>
                <c:pt idx="176">
                  <c:v>6.6199999999999995E-2</c:v>
                </c:pt>
                <c:pt idx="177">
                  <c:v>6.59E-2</c:v>
                </c:pt>
                <c:pt idx="178">
                  <c:v>6.5600000000000006E-2</c:v>
                </c:pt>
                <c:pt idx="179">
                  <c:v>6.5199999999999994E-2</c:v>
                </c:pt>
                <c:pt idx="180">
                  <c:v>6.4899999999999999E-2</c:v>
                </c:pt>
                <c:pt idx="181">
                  <c:v>6.4500000000000002E-2</c:v>
                </c:pt>
                <c:pt idx="182">
                  <c:v>6.4199999999999993E-2</c:v>
                </c:pt>
                <c:pt idx="183">
                  <c:v>6.3899999999999998E-2</c:v>
                </c:pt>
                <c:pt idx="184">
                  <c:v>6.3600000000000004E-2</c:v>
                </c:pt>
                <c:pt idx="185">
                  <c:v>6.3200000000000006E-2</c:v>
                </c:pt>
                <c:pt idx="186">
                  <c:v>6.2899999999999998E-2</c:v>
                </c:pt>
                <c:pt idx="187">
                  <c:v>6.2600000000000003E-2</c:v>
                </c:pt>
                <c:pt idx="188">
                  <c:v>6.2300000000000001E-2</c:v>
                </c:pt>
                <c:pt idx="189">
                  <c:v>6.2E-2</c:v>
                </c:pt>
                <c:pt idx="190">
                  <c:v>6.1699999999999998E-2</c:v>
                </c:pt>
                <c:pt idx="191">
                  <c:v>6.1400000000000003E-2</c:v>
                </c:pt>
                <c:pt idx="192">
                  <c:v>6.1100000000000002E-2</c:v>
                </c:pt>
                <c:pt idx="193">
                  <c:v>6.08E-2</c:v>
                </c:pt>
                <c:pt idx="194">
                  <c:v>6.0499999999999998E-2</c:v>
                </c:pt>
                <c:pt idx="195">
                  <c:v>6.0199999999999997E-2</c:v>
                </c:pt>
                <c:pt idx="196">
                  <c:v>5.9900000000000002E-2</c:v>
                </c:pt>
                <c:pt idx="197">
                  <c:v>5.96E-2</c:v>
                </c:pt>
                <c:pt idx="198">
                  <c:v>5.9299999999999999E-2</c:v>
                </c:pt>
                <c:pt idx="199">
                  <c:v>5.91E-2</c:v>
                </c:pt>
                <c:pt idx="200">
                  <c:v>5.8799999999999998E-2</c:v>
                </c:pt>
                <c:pt idx="201">
                  <c:v>5.8500000000000003E-2</c:v>
                </c:pt>
                <c:pt idx="202">
                  <c:v>5.8200000000000002E-2</c:v>
                </c:pt>
                <c:pt idx="203">
                  <c:v>5.8000000000000003E-2</c:v>
                </c:pt>
                <c:pt idx="204">
                  <c:v>5.7700000000000001E-2</c:v>
                </c:pt>
                <c:pt idx="205">
                  <c:v>5.74E-2</c:v>
                </c:pt>
                <c:pt idx="206">
                  <c:v>5.7200000000000001E-2</c:v>
                </c:pt>
                <c:pt idx="207">
                  <c:v>5.6899999999999999E-2</c:v>
                </c:pt>
                <c:pt idx="208">
                  <c:v>5.6599999999999998E-2</c:v>
                </c:pt>
                <c:pt idx="209">
                  <c:v>5.6399999999999999E-2</c:v>
                </c:pt>
                <c:pt idx="210">
                  <c:v>5.6099999999999997E-2</c:v>
                </c:pt>
                <c:pt idx="211">
                  <c:v>5.5899999999999998E-2</c:v>
                </c:pt>
                <c:pt idx="212">
                  <c:v>5.5599999999999997E-2</c:v>
                </c:pt>
                <c:pt idx="213">
                  <c:v>5.5399999999999998E-2</c:v>
                </c:pt>
                <c:pt idx="214">
                  <c:v>5.5100000000000003E-2</c:v>
                </c:pt>
                <c:pt idx="215">
                  <c:v>5.4899999999999997E-2</c:v>
                </c:pt>
                <c:pt idx="216">
                  <c:v>5.4699999999999999E-2</c:v>
                </c:pt>
                <c:pt idx="217">
                  <c:v>5.4399999999999997E-2</c:v>
                </c:pt>
                <c:pt idx="218">
                  <c:v>5.4199999999999998E-2</c:v>
                </c:pt>
                <c:pt idx="219">
                  <c:v>5.3999999999999999E-2</c:v>
                </c:pt>
                <c:pt idx="220">
                  <c:v>5.3699999999999998E-2</c:v>
                </c:pt>
                <c:pt idx="221">
                  <c:v>5.3499999999999999E-2</c:v>
                </c:pt>
                <c:pt idx="222">
                  <c:v>5.33E-2</c:v>
                </c:pt>
                <c:pt idx="223">
                  <c:v>5.2999999999999999E-2</c:v>
                </c:pt>
                <c:pt idx="224">
                  <c:v>5.28E-2</c:v>
                </c:pt>
                <c:pt idx="225">
                  <c:v>5.2600000000000001E-2</c:v>
                </c:pt>
                <c:pt idx="226">
                  <c:v>5.2400000000000002E-2</c:v>
                </c:pt>
                <c:pt idx="227">
                  <c:v>5.2200000000000003E-2</c:v>
                </c:pt>
                <c:pt idx="228">
                  <c:v>5.1900000000000002E-2</c:v>
                </c:pt>
                <c:pt idx="229">
                  <c:v>5.1700000000000003E-2</c:v>
                </c:pt>
                <c:pt idx="230">
                  <c:v>5.1499999999999997E-2</c:v>
                </c:pt>
                <c:pt idx="231">
                  <c:v>5.1299999999999998E-2</c:v>
                </c:pt>
                <c:pt idx="232">
                  <c:v>5.11E-2</c:v>
                </c:pt>
                <c:pt idx="233">
                  <c:v>5.0900000000000001E-2</c:v>
                </c:pt>
                <c:pt idx="234">
                  <c:v>5.0700000000000002E-2</c:v>
                </c:pt>
                <c:pt idx="235">
                  <c:v>5.0500000000000003E-2</c:v>
                </c:pt>
                <c:pt idx="236">
                  <c:v>5.0299999999999997E-2</c:v>
                </c:pt>
                <c:pt idx="237">
                  <c:v>5.0099999999999999E-2</c:v>
                </c:pt>
                <c:pt idx="238">
                  <c:v>4.99E-2</c:v>
                </c:pt>
                <c:pt idx="239">
                  <c:v>4.9700000000000001E-2</c:v>
                </c:pt>
                <c:pt idx="240">
                  <c:v>4.9500000000000002E-2</c:v>
                </c:pt>
                <c:pt idx="241">
                  <c:v>4.9299999999999997E-2</c:v>
                </c:pt>
                <c:pt idx="242">
                  <c:v>4.9099999999999998E-2</c:v>
                </c:pt>
                <c:pt idx="243">
                  <c:v>4.8899999999999999E-2</c:v>
                </c:pt>
                <c:pt idx="244">
                  <c:v>4.87E-2</c:v>
                </c:pt>
                <c:pt idx="245">
                  <c:v>4.8500000000000001E-2</c:v>
                </c:pt>
                <c:pt idx="246">
                  <c:v>4.8300000000000003E-2</c:v>
                </c:pt>
                <c:pt idx="247">
                  <c:v>4.8099999999999997E-2</c:v>
                </c:pt>
                <c:pt idx="248">
                  <c:v>4.8000000000000001E-2</c:v>
                </c:pt>
                <c:pt idx="249">
                  <c:v>4.7800000000000002E-2</c:v>
                </c:pt>
                <c:pt idx="250">
                  <c:v>4.7600000000000003E-2</c:v>
                </c:pt>
                <c:pt idx="251">
                  <c:v>4.7399999999999998E-2</c:v>
                </c:pt>
                <c:pt idx="252">
                  <c:v>4.7199999999999999E-2</c:v>
                </c:pt>
                <c:pt idx="253">
                  <c:v>4.7100000000000003E-2</c:v>
                </c:pt>
                <c:pt idx="254">
                  <c:v>4.6899999999999997E-2</c:v>
                </c:pt>
                <c:pt idx="255">
                  <c:v>4.6699999999999998E-2</c:v>
                </c:pt>
                <c:pt idx="256">
                  <c:v>4.65E-2</c:v>
                </c:pt>
                <c:pt idx="257">
                  <c:v>4.6399999999999997E-2</c:v>
                </c:pt>
                <c:pt idx="258">
                  <c:v>4.6199999999999998E-2</c:v>
                </c:pt>
                <c:pt idx="259">
                  <c:v>4.5999999999999999E-2</c:v>
                </c:pt>
                <c:pt idx="260">
                  <c:v>4.58E-2</c:v>
                </c:pt>
                <c:pt idx="261">
                  <c:v>4.5699999999999998E-2</c:v>
                </c:pt>
                <c:pt idx="262">
                  <c:v>4.5499999999999999E-2</c:v>
                </c:pt>
                <c:pt idx="263">
                  <c:v>4.53E-2</c:v>
                </c:pt>
                <c:pt idx="264">
                  <c:v>4.5199999999999997E-2</c:v>
                </c:pt>
                <c:pt idx="265">
                  <c:v>4.4999999999999998E-2</c:v>
                </c:pt>
                <c:pt idx="266">
                  <c:v>4.4900000000000002E-2</c:v>
                </c:pt>
                <c:pt idx="267">
                  <c:v>4.4699999999999997E-2</c:v>
                </c:pt>
                <c:pt idx="268">
                  <c:v>4.4499999999999998E-2</c:v>
                </c:pt>
                <c:pt idx="269">
                  <c:v>4.4400000000000002E-2</c:v>
                </c:pt>
                <c:pt idx="270">
                  <c:v>4.4200000000000003E-2</c:v>
                </c:pt>
                <c:pt idx="271">
                  <c:v>4.41E-2</c:v>
                </c:pt>
                <c:pt idx="272">
                  <c:v>4.3900000000000002E-2</c:v>
                </c:pt>
                <c:pt idx="273">
                  <c:v>4.3799999999999999E-2</c:v>
                </c:pt>
                <c:pt idx="274">
                  <c:v>4.36E-2</c:v>
                </c:pt>
                <c:pt idx="275">
                  <c:v>4.3499999999999997E-2</c:v>
                </c:pt>
                <c:pt idx="276">
                  <c:v>4.3299999999999998E-2</c:v>
                </c:pt>
                <c:pt idx="277">
                  <c:v>4.3200000000000002E-2</c:v>
                </c:pt>
                <c:pt idx="278">
                  <c:v>4.2999999999999997E-2</c:v>
                </c:pt>
                <c:pt idx="279">
                  <c:v>4.2900000000000001E-2</c:v>
                </c:pt>
                <c:pt idx="280">
                  <c:v>4.2700000000000002E-2</c:v>
                </c:pt>
                <c:pt idx="281">
                  <c:v>4.2599999999999999E-2</c:v>
                </c:pt>
                <c:pt idx="282">
                  <c:v>4.24E-2</c:v>
                </c:pt>
                <c:pt idx="283">
                  <c:v>4.2299999999999997E-2</c:v>
                </c:pt>
                <c:pt idx="284">
                  <c:v>4.2099999999999999E-2</c:v>
                </c:pt>
                <c:pt idx="285">
                  <c:v>4.2000000000000003E-2</c:v>
                </c:pt>
                <c:pt idx="286">
                  <c:v>4.19E-2</c:v>
                </c:pt>
                <c:pt idx="287">
                  <c:v>4.1700000000000001E-2</c:v>
                </c:pt>
                <c:pt idx="288">
                  <c:v>4.1599999999999998E-2</c:v>
                </c:pt>
                <c:pt idx="289">
                  <c:v>4.1399999999999999E-2</c:v>
                </c:pt>
                <c:pt idx="290">
                  <c:v>4.1300000000000003E-2</c:v>
                </c:pt>
                <c:pt idx="291">
                  <c:v>4.1200000000000001E-2</c:v>
                </c:pt>
                <c:pt idx="292">
                  <c:v>4.1000000000000002E-2</c:v>
                </c:pt>
                <c:pt idx="293">
                  <c:v>4.0899999999999999E-2</c:v>
                </c:pt>
                <c:pt idx="294">
                  <c:v>4.0800000000000003E-2</c:v>
                </c:pt>
                <c:pt idx="295">
                  <c:v>4.0599999999999997E-2</c:v>
                </c:pt>
                <c:pt idx="296">
                  <c:v>4.0500000000000001E-2</c:v>
                </c:pt>
                <c:pt idx="297">
                  <c:v>4.0399999999999998E-2</c:v>
                </c:pt>
                <c:pt idx="298">
                  <c:v>4.02E-2</c:v>
                </c:pt>
                <c:pt idx="299">
                  <c:v>4.0099999999999997E-2</c:v>
                </c:pt>
                <c:pt idx="300">
                  <c:v>0.04</c:v>
                </c:pt>
                <c:pt idx="301">
                  <c:v>3.9899999999999998E-2</c:v>
                </c:pt>
                <c:pt idx="302">
                  <c:v>3.9699999999999999E-2</c:v>
                </c:pt>
                <c:pt idx="303">
                  <c:v>3.9600000000000003E-2</c:v>
                </c:pt>
                <c:pt idx="304">
                  <c:v>3.95E-2</c:v>
                </c:pt>
                <c:pt idx="305">
                  <c:v>3.9399999999999998E-2</c:v>
                </c:pt>
                <c:pt idx="306">
                  <c:v>3.9199999999999999E-2</c:v>
                </c:pt>
                <c:pt idx="307">
                  <c:v>3.9100000000000003E-2</c:v>
                </c:pt>
                <c:pt idx="308">
                  <c:v>3.9E-2</c:v>
                </c:pt>
                <c:pt idx="309">
                  <c:v>3.8899999999999997E-2</c:v>
                </c:pt>
                <c:pt idx="310">
                  <c:v>3.8699999999999998E-2</c:v>
                </c:pt>
                <c:pt idx="311">
                  <c:v>3.8600000000000002E-2</c:v>
                </c:pt>
                <c:pt idx="312">
                  <c:v>3.85E-2</c:v>
                </c:pt>
                <c:pt idx="313">
                  <c:v>3.8399999999999997E-2</c:v>
                </c:pt>
                <c:pt idx="314">
                  <c:v>3.8300000000000001E-2</c:v>
                </c:pt>
                <c:pt idx="315">
                  <c:v>3.8199999999999998E-2</c:v>
                </c:pt>
                <c:pt idx="316">
                  <c:v>3.7999999999999999E-2</c:v>
                </c:pt>
                <c:pt idx="317">
                  <c:v>3.7900000000000003E-2</c:v>
                </c:pt>
                <c:pt idx="318">
                  <c:v>3.78E-2</c:v>
                </c:pt>
                <c:pt idx="319">
                  <c:v>3.7699999999999997E-2</c:v>
                </c:pt>
                <c:pt idx="320">
                  <c:v>3.7600000000000001E-2</c:v>
                </c:pt>
                <c:pt idx="321">
                  <c:v>3.7499999999999999E-2</c:v>
                </c:pt>
                <c:pt idx="322">
                  <c:v>3.7400000000000003E-2</c:v>
                </c:pt>
                <c:pt idx="323">
                  <c:v>3.7199999999999997E-2</c:v>
                </c:pt>
                <c:pt idx="324">
                  <c:v>3.7100000000000001E-2</c:v>
                </c:pt>
                <c:pt idx="325">
                  <c:v>3.6999999999999998E-2</c:v>
                </c:pt>
                <c:pt idx="326">
                  <c:v>3.6900000000000002E-2</c:v>
                </c:pt>
                <c:pt idx="327">
                  <c:v>3.6799999999999999E-2</c:v>
                </c:pt>
                <c:pt idx="328">
                  <c:v>3.6700000000000003E-2</c:v>
                </c:pt>
                <c:pt idx="329">
                  <c:v>3.6600000000000001E-2</c:v>
                </c:pt>
                <c:pt idx="330">
                  <c:v>3.6499999999999998E-2</c:v>
                </c:pt>
                <c:pt idx="331">
                  <c:v>3.6400000000000002E-2</c:v>
                </c:pt>
                <c:pt idx="332">
                  <c:v>3.6299999999999999E-2</c:v>
                </c:pt>
                <c:pt idx="333">
                  <c:v>3.6200000000000003E-2</c:v>
                </c:pt>
                <c:pt idx="334">
                  <c:v>3.61E-2</c:v>
                </c:pt>
                <c:pt idx="335">
                  <c:v>3.5999999999999997E-2</c:v>
                </c:pt>
                <c:pt idx="336">
                  <c:v>3.5900000000000001E-2</c:v>
                </c:pt>
                <c:pt idx="337">
                  <c:v>3.5799999999999998E-2</c:v>
                </c:pt>
                <c:pt idx="338">
                  <c:v>3.5700000000000003E-2</c:v>
                </c:pt>
                <c:pt idx="339">
                  <c:v>3.56E-2</c:v>
                </c:pt>
                <c:pt idx="340">
                  <c:v>3.5499999999999997E-2</c:v>
                </c:pt>
                <c:pt idx="341">
                  <c:v>3.5400000000000001E-2</c:v>
                </c:pt>
                <c:pt idx="342">
                  <c:v>3.5299999999999998E-2</c:v>
                </c:pt>
                <c:pt idx="343">
                  <c:v>3.5200000000000002E-2</c:v>
                </c:pt>
                <c:pt idx="344">
                  <c:v>3.5099999999999999E-2</c:v>
                </c:pt>
                <c:pt idx="345">
                  <c:v>3.5000000000000003E-2</c:v>
                </c:pt>
                <c:pt idx="346">
                  <c:v>3.49E-2</c:v>
                </c:pt>
                <c:pt idx="347">
                  <c:v>3.4799999999999998E-2</c:v>
                </c:pt>
                <c:pt idx="348">
                  <c:v>3.4700000000000002E-2</c:v>
                </c:pt>
                <c:pt idx="349">
                  <c:v>3.4599999999999999E-2</c:v>
                </c:pt>
                <c:pt idx="350">
                  <c:v>3.4500000000000003E-2</c:v>
                </c:pt>
                <c:pt idx="351">
                  <c:v>3.44E-2</c:v>
                </c:pt>
                <c:pt idx="352">
                  <c:v>3.4299999999999997E-2</c:v>
                </c:pt>
                <c:pt idx="353">
                  <c:v>3.4200000000000001E-2</c:v>
                </c:pt>
                <c:pt idx="354">
                  <c:v>3.4099999999999998E-2</c:v>
                </c:pt>
                <c:pt idx="355">
                  <c:v>3.4000000000000002E-2</c:v>
                </c:pt>
                <c:pt idx="356">
                  <c:v>3.39E-2</c:v>
                </c:pt>
                <c:pt idx="357">
                  <c:v>3.3799999999999997E-2</c:v>
                </c:pt>
                <c:pt idx="358">
                  <c:v>3.3700000000000001E-2</c:v>
                </c:pt>
                <c:pt idx="359">
                  <c:v>3.3599999999999998E-2</c:v>
                </c:pt>
                <c:pt idx="360">
                  <c:v>3.3599999999999998E-2</c:v>
                </c:pt>
                <c:pt idx="361">
                  <c:v>3.3500000000000002E-2</c:v>
                </c:pt>
                <c:pt idx="362">
                  <c:v>3.3399999999999999E-2</c:v>
                </c:pt>
                <c:pt idx="363">
                  <c:v>3.3300000000000003E-2</c:v>
                </c:pt>
                <c:pt idx="364">
                  <c:v>3.32E-2</c:v>
                </c:pt>
                <c:pt idx="365">
                  <c:v>3.3099999999999997E-2</c:v>
                </c:pt>
                <c:pt idx="366">
                  <c:v>3.3000000000000002E-2</c:v>
                </c:pt>
                <c:pt idx="367">
                  <c:v>3.2899999999999999E-2</c:v>
                </c:pt>
                <c:pt idx="368">
                  <c:v>3.2800000000000003E-2</c:v>
                </c:pt>
                <c:pt idx="369">
                  <c:v>3.2800000000000003E-2</c:v>
                </c:pt>
                <c:pt idx="370">
                  <c:v>3.27E-2</c:v>
                </c:pt>
                <c:pt idx="371">
                  <c:v>3.2599999999999997E-2</c:v>
                </c:pt>
                <c:pt idx="372">
                  <c:v>3.2500000000000001E-2</c:v>
                </c:pt>
                <c:pt idx="373">
                  <c:v>3.2399999999999998E-2</c:v>
                </c:pt>
                <c:pt idx="374">
                  <c:v>3.2300000000000002E-2</c:v>
                </c:pt>
                <c:pt idx="375">
                  <c:v>3.2300000000000002E-2</c:v>
                </c:pt>
                <c:pt idx="376">
                  <c:v>3.2199999999999999E-2</c:v>
                </c:pt>
                <c:pt idx="377">
                  <c:v>3.2099999999999997E-2</c:v>
                </c:pt>
                <c:pt idx="378">
                  <c:v>3.2000000000000001E-2</c:v>
                </c:pt>
                <c:pt idx="379">
                  <c:v>3.1899999999999998E-2</c:v>
                </c:pt>
                <c:pt idx="380">
                  <c:v>3.1800000000000002E-2</c:v>
                </c:pt>
                <c:pt idx="381">
                  <c:v>3.1800000000000002E-2</c:v>
                </c:pt>
                <c:pt idx="382">
                  <c:v>3.1699999999999999E-2</c:v>
                </c:pt>
                <c:pt idx="383">
                  <c:v>3.1600000000000003E-2</c:v>
                </c:pt>
                <c:pt idx="384">
                  <c:v>3.15E-2</c:v>
                </c:pt>
                <c:pt idx="385">
                  <c:v>3.1399999999999997E-2</c:v>
                </c:pt>
                <c:pt idx="386">
                  <c:v>3.1399999999999997E-2</c:v>
                </c:pt>
                <c:pt idx="387">
                  <c:v>3.1300000000000001E-2</c:v>
                </c:pt>
                <c:pt idx="388">
                  <c:v>3.1199999999999999E-2</c:v>
                </c:pt>
                <c:pt idx="389">
                  <c:v>3.1099999999999999E-2</c:v>
                </c:pt>
                <c:pt idx="390">
                  <c:v>3.1099999999999999E-2</c:v>
                </c:pt>
                <c:pt idx="391">
                  <c:v>3.1E-2</c:v>
                </c:pt>
                <c:pt idx="392">
                  <c:v>3.09E-2</c:v>
                </c:pt>
                <c:pt idx="393">
                  <c:v>3.0800000000000001E-2</c:v>
                </c:pt>
                <c:pt idx="394">
                  <c:v>3.0800000000000001E-2</c:v>
                </c:pt>
                <c:pt idx="395">
                  <c:v>3.0700000000000002E-2</c:v>
                </c:pt>
                <c:pt idx="396">
                  <c:v>3.0599999999999999E-2</c:v>
                </c:pt>
                <c:pt idx="397">
                  <c:v>3.0499999999999999E-2</c:v>
                </c:pt>
                <c:pt idx="398">
                  <c:v>3.0499999999999999E-2</c:v>
                </c:pt>
                <c:pt idx="399">
                  <c:v>3.04E-2</c:v>
                </c:pt>
                <c:pt idx="400">
                  <c:v>3.0300000000000001E-2</c:v>
                </c:pt>
                <c:pt idx="401">
                  <c:v>3.0200000000000001E-2</c:v>
                </c:pt>
                <c:pt idx="402">
                  <c:v>3.0200000000000001E-2</c:v>
                </c:pt>
                <c:pt idx="403">
                  <c:v>3.0099999999999998E-2</c:v>
                </c:pt>
                <c:pt idx="404">
                  <c:v>0.03</c:v>
                </c:pt>
                <c:pt idx="405">
                  <c:v>2.9899999999999999E-2</c:v>
                </c:pt>
                <c:pt idx="406">
                  <c:v>2.9899999999999999E-2</c:v>
                </c:pt>
                <c:pt idx="407">
                  <c:v>2.98E-2</c:v>
                </c:pt>
                <c:pt idx="408">
                  <c:v>2.9700000000000001E-2</c:v>
                </c:pt>
                <c:pt idx="409">
                  <c:v>2.9700000000000001E-2</c:v>
                </c:pt>
                <c:pt idx="410">
                  <c:v>2.9600000000000001E-2</c:v>
                </c:pt>
                <c:pt idx="411">
                  <c:v>2.9499999999999998E-2</c:v>
                </c:pt>
                <c:pt idx="412">
                  <c:v>2.9499999999999998E-2</c:v>
                </c:pt>
                <c:pt idx="413">
                  <c:v>2.9399999999999999E-2</c:v>
                </c:pt>
                <c:pt idx="414">
                  <c:v>2.93E-2</c:v>
                </c:pt>
                <c:pt idx="415">
                  <c:v>2.92E-2</c:v>
                </c:pt>
                <c:pt idx="416">
                  <c:v>2.92E-2</c:v>
                </c:pt>
                <c:pt idx="417">
                  <c:v>2.9100000000000001E-2</c:v>
                </c:pt>
                <c:pt idx="418">
                  <c:v>2.9000000000000001E-2</c:v>
                </c:pt>
                <c:pt idx="419">
                  <c:v>2.9000000000000001E-2</c:v>
                </c:pt>
                <c:pt idx="420">
                  <c:v>2.8899999999999999E-2</c:v>
                </c:pt>
                <c:pt idx="421">
                  <c:v>2.8799999999999999E-2</c:v>
                </c:pt>
                <c:pt idx="422">
                  <c:v>2.8799999999999999E-2</c:v>
                </c:pt>
                <c:pt idx="423">
                  <c:v>2.87E-2</c:v>
                </c:pt>
                <c:pt idx="424">
                  <c:v>2.86E-2</c:v>
                </c:pt>
                <c:pt idx="425">
                  <c:v>2.86E-2</c:v>
                </c:pt>
                <c:pt idx="426">
                  <c:v>2.8500000000000001E-2</c:v>
                </c:pt>
                <c:pt idx="427">
                  <c:v>2.8400000000000002E-2</c:v>
                </c:pt>
                <c:pt idx="428">
                  <c:v>2.8400000000000002E-2</c:v>
                </c:pt>
                <c:pt idx="429">
                  <c:v>2.8299999999999999E-2</c:v>
                </c:pt>
                <c:pt idx="430">
                  <c:v>2.8299999999999999E-2</c:v>
                </c:pt>
                <c:pt idx="431">
                  <c:v>2.8199999999999999E-2</c:v>
                </c:pt>
                <c:pt idx="432">
                  <c:v>2.81E-2</c:v>
                </c:pt>
                <c:pt idx="433">
                  <c:v>2.81E-2</c:v>
                </c:pt>
                <c:pt idx="434">
                  <c:v>2.8000000000000001E-2</c:v>
                </c:pt>
                <c:pt idx="435">
                  <c:v>2.7900000000000001E-2</c:v>
                </c:pt>
                <c:pt idx="436">
                  <c:v>2.7900000000000001E-2</c:v>
                </c:pt>
                <c:pt idx="437">
                  <c:v>2.7799999999999998E-2</c:v>
                </c:pt>
                <c:pt idx="438">
                  <c:v>2.7799999999999998E-2</c:v>
                </c:pt>
                <c:pt idx="439">
                  <c:v>2.7699999999999999E-2</c:v>
                </c:pt>
                <c:pt idx="440">
                  <c:v>2.76E-2</c:v>
                </c:pt>
                <c:pt idx="441">
                  <c:v>2.76E-2</c:v>
                </c:pt>
                <c:pt idx="442">
                  <c:v>2.75E-2</c:v>
                </c:pt>
                <c:pt idx="443">
                  <c:v>2.75E-2</c:v>
                </c:pt>
                <c:pt idx="444">
                  <c:v>2.7400000000000001E-2</c:v>
                </c:pt>
                <c:pt idx="445">
                  <c:v>2.7300000000000001E-2</c:v>
                </c:pt>
                <c:pt idx="446">
                  <c:v>2.7300000000000001E-2</c:v>
                </c:pt>
                <c:pt idx="447">
                  <c:v>2.7199999999999998E-2</c:v>
                </c:pt>
                <c:pt idx="448">
                  <c:v>2.7199999999999998E-2</c:v>
                </c:pt>
                <c:pt idx="449">
                  <c:v>2.7099999999999999E-2</c:v>
                </c:pt>
                <c:pt idx="450">
                  <c:v>2.7E-2</c:v>
                </c:pt>
                <c:pt idx="451">
                  <c:v>2.7E-2</c:v>
                </c:pt>
                <c:pt idx="452">
                  <c:v>2.69E-2</c:v>
                </c:pt>
                <c:pt idx="453">
                  <c:v>2.69E-2</c:v>
                </c:pt>
                <c:pt idx="454">
                  <c:v>2.6800000000000001E-2</c:v>
                </c:pt>
                <c:pt idx="455">
                  <c:v>2.6700000000000002E-2</c:v>
                </c:pt>
                <c:pt idx="456">
                  <c:v>2.6700000000000002E-2</c:v>
                </c:pt>
                <c:pt idx="457">
                  <c:v>2.6599999999999999E-2</c:v>
                </c:pt>
                <c:pt idx="458">
                  <c:v>2.6599999999999999E-2</c:v>
                </c:pt>
                <c:pt idx="459">
                  <c:v>2.6499999999999999E-2</c:v>
                </c:pt>
                <c:pt idx="460">
                  <c:v>2.6499999999999999E-2</c:v>
                </c:pt>
                <c:pt idx="461">
                  <c:v>2.64E-2</c:v>
                </c:pt>
                <c:pt idx="462">
                  <c:v>2.64E-2</c:v>
                </c:pt>
                <c:pt idx="463">
                  <c:v>2.63E-2</c:v>
                </c:pt>
                <c:pt idx="464">
                  <c:v>2.6200000000000001E-2</c:v>
                </c:pt>
                <c:pt idx="465">
                  <c:v>2.6200000000000001E-2</c:v>
                </c:pt>
                <c:pt idx="466">
                  <c:v>2.6100000000000002E-2</c:v>
                </c:pt>
                <c:pt idx="467">
                  <c:v>2.6100000000000002E-2</c:v>
                </c:pt>
                <c:pt idx="468">
                  <c:v>2.5999999999999999E-2</c:v>
                </c:pt>
                <c:pt idx="469">
                  <c:v>2.5999999999999999E-2</c:v>
                </c:pt>
                <c:pt idx="470">
                  <c:v>2.5899999999999999E-2</c:v>
                </c:pt>
                <c:pt idx="471">
                  <c:v>2.5899999999999999E-2</c:v>
                </c:pt>
                <c:pt idx="472">
                  <c:v>2.58E-2</c:v>
                </c:pt>
                <c:pt idx="473">
                  <c:v>2.58E-2</c:v>
                </c:pt>
                <c:pt idx="474">
                  <c:v>2.5700000000000001E-2</c:v>
                </c:pt>
                <c:pt idx="475">
                  <c:v>2.5700000000000001E-2</c:v>
                </c:pt>
                <c:pt idx="476">
                  <c:v>2.5600000000000001E-2</c:v>
                </c:pt>
                <c:pt idx="477">
                  <c:v>2.5499999999999998E-2</c:v>
                </c:pt>
                <c:pt idx="478">
                  <c:v>2.5499999999999998E-2</c:v>
                </c:pt>
                <c:pt idx="479">
                  <c:v>2.5399999999999999E-2</c:v>
                </c:pt>
                <c:pt idx="480">
                  <c:v>2.5399999999999999E-2</c:v>
                </c:pt>
                <c:pt idx="481">
                  <c:v>2.53E-2</c:v>
                </c:pt>
                <c:pt idx="482">
                  <c:v>2.53E-2</c:v>
                </c:pt>
                <c:pt idx="483">
                  <c:v>2.52E-2</c:v>
                </c:pt>
                <c:pt idx="484">
                  <c:v>2.52E-2</c:v>
                </c:pt>
                <c:pt idx="485">
                  <c:v>2.5100000000000001E-2</c:v>
                </c:pt>
                <c:pt idx="486">
                  <c:v>2.5100000000000001E-2</c:v>
                </c:pt>
                <c:pt idx="487">
                  <c:v>2.5000000000000001E-2</c:v>
                </c:pt>
                <c:pt idx="488">
                  <c:v>2.5000000000000001E-2</c:v>
                </c:pt>
                <c:pt idx="489">
                  <c:v>2.4899999999999999E-2</c:v>
                </c:pt>
                <c:pt idx="490">
                  <c:v>2.4899999999999999E-2</c:v>
                </c:pt>
                <c:pt idx="491">
                  <c:v>2.4799999999999999E-2</c:v>
                </c:pt>
                <c:pt idx="492">
                  <c:v>2.4799999999999999E-2</c:v>
                </c:pt>
                <c:pt idx="493">
                  <c:v>2.47E-2</c:v>
                </c:pt>
                <c:pt idx="494">
                  <c:v>2.47E-2</c:v>
                </c:pt>
                <c:pt idx="495">
                  <c:v>2.46E-2</c:v>
                </c:pt>
                <c:pt idx="496">
                  <c:v>2.46E-2</c:v>
                </c:pt>
                <c:pt idx="497">
                  <c:v>2.4500000000000001E-2</c:v>
                </c:pt>
                <c:pt idx="498">
                  <c:v>2.4500000000000001E-2</c:v>
                </c:pt>
                <c:pt idx="499">
                  <c:v>2.4500000000000001E-2</c:v>
                </c:pt>
                <c:pt idx="500">
                  <c:v>2.4400000000000002E-2</c:v>
                </c:pt>
                <c:pt idx="501">
                  <c:v>2.4400000000000002E-2</c:v>
                </c:pt>
                <c:pt idx="502">
                  <c:v>2.4299999999999999E-2</c:v>
                </c:pt>
                <c:pt idx="503">
                  <c:v>2.4299999999999999E-2</c:v>
                </c:pt>
                <c:pt idx="504">
                  <c:v>2.4199999999999999E-2</c:v>
                </c:pt>
                <c:pt idx="505">
                  <c:v>2.4199999999999999E-2</c:v>
                </c:pt>
                <c:pt idx="506">
                  <c:v>2.41E-2</c:v>
                </c:pt>
                <c:pt idx="507">
                  <c:v>2.41E-2</c:v>
                </c:pt>
                <c:pt idx="508">
                  <c:v>2.4E-2</c:v>
                </c:pt>
                <c:pt idx="509">
                  <c:v>2.4E-2</c:v>
                </c:pt>
                <c:pt idx="510">
                  <c:v>2.3900000000000001E-2</c:v>
                </c:pt>
                <c:pt idx="511">
                  <c:v>2.3900000000000001E-2</c:v>
                </c:pt>
                <c:pt idx="512">
                  <c:v>2.3800000000000002E-2</c:v>
                </c:pt>
                <c:pt idx="513">
                  <c:v>2.3800000000000002E-2</c:v>
                </c:pt>
                <c:pt idx="514">
                  <c:v>2.3800000000000002E-2</c:v>
                </c:pt>
                <c:pt idx="515">
                  <c:v>2.3699999999999999E-2</c:v>
                </c:pt>
                <c:pt idx="516">
                  <c:v>2.3699999999999999E-2</c:v>
                </c:pt>
                <c:pt idx="517">
                  <c:v>2.3599999999999999E-2</c:v>
                </c:pt>
                <c:pt idx="518">
                  <c:v>2.3599999999999999E-2</c:v>
                </c:pt>
                <c:pt idx="519">
                  <c:v>2.35E-2</c:v>
                </c:pt>
                <c:pt idx="520">
                  <c:v>2.35E-2</c:v>
                </c:pt>
                <c:pt idx="521">
                  <c:v>2.3400000000000001E-2</c:v>
                </c:pt>
                <c:pt idx="522">
                  <c:v>2.3400000000000001E-2</c:v>
                </c:pt>
                <c:pt idx="523">
                  <c:v>2.3400000000000001E-2</c:v>
                </c:pt>
                <c:pt idx="524">
                  <c:v>2.3300000000000001E-2</c:v>
                </c:pt>
                <c:pt idx="525">
                  <c:v>2.3300000000000001E-2</c:v>
                </c:pt>
                <c:pt idx="526">
                  <c:v>2.3199999999999998E-2</c:v>
                </c:pt>
                <c:pt idx="527">
                  <c:v>2.3199999999999998E-2</c:v>
                </c:pt>
                <c:pt idx="528">
                  <c:v>2.3099999999999999E-2</c:v>
                </c:pt>
                <c:pt idx="529">
                  <c:v>2.3099999999999999E-2</c:v>
                </c:pt>
                <c:pt idx="530">
                  <c:v>2.3099999999999999E-2</c:v>
                </c:pt>
                <c:pt idx="531">
                  <c:v>2.3E-2</c:v>
                </c:pt>
                <c:pt idx="532">
                  <c:v>2.3E-2</c:v>
                </c:pt>
                <c:pt idx="533">
                  <c:v>2.29E-2</c:v>
                </c:pt>
                <c:pt idx="534">
                  <c:v>2.29E-2</c:v>
                </c:pt>
                <c:pt idx="535">
                  <c:v>2.2800000000000001E-2</c:v>
                </c:pt>
                <c:pt idx="536">
                  <c:v>2.2800000000000001E-2</c:v>
                </c:pt>
                <c:pt idx="537">
                  <c:v>2.2800000000000001E-2</c:v>
                </c:pt>
                <c:pt idx="538">
                  <c:v>2.2700000000000001E-2</c:v>
                </c:pt>
                <c:pt idx="539">
                  <c:v>2.2700000000000001E-2</c:v>
                </c:pt>
                <c:pt idx="540">
                  <c:v>2.2599999999999999E-2</c:v>
                </c:pt>
                <c:pt idx="541">
                  <c:v>2.2599999999999999E-2</c:v>
                </c:pt>
                <c:pt idx="542">
                  <c:v>2.2599999999999999E-2</c:v>
                </c:pt>
                <c:pt idx="543">
                  <c:v>2.2499999999999999E-2</c:v>
                </c:pt>
                <c:pt idx="544">
                  <c:v>2.2499999999999999E-2</c:v>
                </c:pt>
                <c:pt idx="545">
                  <c:v>2.24E-2</c:v>
                </c:pt>
                <c:pt idx="546">
                  <c:v>2.24E-2</c:v>
                </c:pt>
                <c:pt idx="547">
                  <c:v>2.24E-2</c:v>
                </c:pt>
                <c:pt idx="548">
                  <c:v>2.23E-2</c:v>
                </c:pt>
                <c:pt idx="549">
                  <c:v>2.23E-2</c:v>
                </c:pt>
                <c:pt idx="550">
                  <c:v>2.2200000000000001E-2</c:v>
                </c:pt>
                <c:pt idx="551">
                  <c:v>2.2200000000000001E-2</c:v>
                </c:pt>
                <c:pt idx="552">
                  <c:v>2.2200000000000001E-2</c:v>
                </c:pt>
                <c:pt idx="553">
                  <c:v>2.2100000000000002E-2</c:v>
                </c:pt>
                <c:pt idx="554">
                  <c:v>2.2100000000000002E-2</c:v>
                </c:pt>
                <c:pt idx="555">
                  <c:v>2.1999999999999999E-2</c:v>
                </c:pt>
                <c:pt idx="556">
                  <c:v>2.1999999999999999E-2</c:v>
                </c:pt>
                <c:pt idx="557">
                  <c:v>2.1999999999999999E-2</c:v>
                </c:pt>
                <c:pt idx="558">
                  <c:v>2.1899999999999999E-2</c:v>
                </c:pt>
                <c:pt idx="559">
                  <c:v>2.1899999999999999E-2</c:v>
                </c:pt>
                <c:pt idx="560">
                  <c:v>2.1899999999999999E-2</c:v>
                </c:pt>
                <c:pt idx="561">
                  <c:v>2.18E-2</c:v>
                </c:pt>
                <c:pt idx="562">
                  <c:v>2.18E-2</c:v>
                </c:pt>
                <c:pt idx="563">
                  <c:v>2.1700000000000001E-2</c:v>
                </c:pt>
                <c:pt idx="564">
                  <c:v>2.1700000000000001E-2</c:v>
                </c:pt>
                <c:pt idx="565">
                  <c:v>2.1700000000000001E-2</c:v>
                </c:pt>
                <c:pt idx="566">
                  <c:v>2.1600000000000001E-2</c:v>
                </c:pt>
                <c:pt idx="567">
                  <c:v>2.1600000000000001E-2</c:v>
                </c:pt>
                <c:pt idx="568">
                  <c:v>2.1600000000000001E-2</c:v>
                </c:pt>
                <c:pt idx="569">
                  <c:v>2.1499999999999998E-2</c:v>
                </c:pt>
                <c:pt idx="570">
                  <c:v>2.1499999999999998E-2</c:v>
                </c:pt>
                <c:pt idx="571">
                  <c:v>2.1399999999999999E-2</c:v>
                </c:pt>
                <c:pt idx="572">
                  <c:v>2.1399999999999999E-2</c:v>
                </c:pt>
                <c:pt idx="573">
                  <c:v>2.1399999999999999E-2</c:v>
                </c:pt>
                <c:pt idx="574">
                  <c:v>2.1299999999999999E-2</c:v>
                </c:pt>
                <c:pt idx="575">
                  <c:v>2.1299999999999999E-2</c:v>
                </c:pt>
                <c:pt idx="576">
                  <c:v>2.1299999999999999E-2</c:v>
                </c:pt>
                <c:pt idx="577">
                  <c:v>2.12E-2</c:v>
                </c:pt>
                <c:pt idx="578">
                  <c:v>2.12E-2</c:v>
                </c:pt>
                <c:pt idx="579">
                  <c:v>2.12E-2</c:v>
                </c:pt>
                <c:pt idx="580">
                  <c:v>2.1100000000000001E-2</c:v>
                </c:pt>
                <c:pt idx="581">
                  <c:v>2.1100000000000001E-2</c:v>
                </c:pt>
                <c:pt idx="582">
                  <c:v>2.1000000000000001E-2</c:v>
                </c:pt>
                <c:pt idx="583">
                  <c:v>2.1000000000000001E-2</c:v>
                </c:pt>
                <c:pt idx="584">
                  <c:v>2.1000000000000001E-2</c:v>
                </c:pt>
                <c:pt idx="585">
                  <c:v>2.0899999999999998E-2</c:v>
                </c:pt>
                <c:pt idx="586">
                  <c:v>2.0899999999999998E-2</c:v>
                </c:pt>
                <c:pt idx="587">
                  <c:v>2.0899999999999998E-2</c:v>
                </c:pt>
                <c:pt idx="588">
                  <c:v>2.0799999999999999E-2</c:v>
                </c:pt>
                <c:pt idx="589">
                  <c:v>2.0799999999999999E-2</c:v>
                </c:pt>
                <c:pt idx="590">
                  <c:v>2.0799999999999999E-2</c:v>
                </c:pt>
                <c:pt idx="591">
                  <c:v>2.07E-2</c:v>
                </c:pt>
                <c:pt idx="592">
                  <c:v>2.07E-2</c:v>
                </c:pt>
                <c:pt idx="593">
                  <c:v>2.07E-2</c:v>
                </c:pt>
                <c:pt idx="594">
                  <c:v>2.06E-2</c:v>
                </c:pt>
                <c:pt idx="595">
                  <c:v>2.06E-2</c:v>
                </c:pt>
                <c:pt idx="596">
                  <c:v>2.06E-2</c:v>
                </c:pt>
                <c:pt idx="597">
                  <c:v>2.0500000000000001E-2</c:v>
                </c:pt>
                <c:pt idx="598">
                  <c:v>2.0500000000000001E-2</c:v>
                </c:pt>
                <c:pt idx="599">
                  <c:v>2.0500000000000001E-2</c:v>
                </c:pt>
                <c:pt idx="600">
                  <c:v>2.0400000000000001E-2</c:v>
                </c:pt>
                <c:pt idx="601">
                  <c:v>2.0400000000000001E-2</c:v>
                </c:pt>
                <c:pt idx="602">
                  <c:v>2.0400000000000001E-2</c:v>
                </c:pt>
                <c:pt idx="603">
                  <c:v>2.0299999999999999E-2</c:v>
                </c:pt>
                <c:pt idx="604">
                  <c:v>2.0299999999999999E-2</c:v>
                </c:pt>
                <c:pt idx="605">
                  <c:v>2.0299999999999999E-2</c:v>
                </c:pt>
                <c:pt idx="606">
                  <c:v>2.0199999999999999E-2</c:v>
                </c:pt>
                <c:pt idx="607">
                  <c:v>2.0199999999999999E-2</c:v>
                </c:pt>
                <c:pt idx="608">
                  <c:v>2.0199999999999999E-2</c:v>
                </c:pt>
                <c:pt idx="609">
                  <c:v>2.01E-2</c:v>
                </c:pt>
                <c:pt idx="610">
                  <c:v>2.01E-2</c:v>
                </c:pt>
                <c:pt idx="611">
                  <c:v>2.01E-2</c:v>
                </c:pt>
                <c:pt idx="612">
                  <c:v>0.02</c:v>
                </c:pt>
                <c:pt idx="613">
                  <c:v>0.02</c:v>
                </c:pt>
                <c:pt idx="614">
                  <c:v>0.02</c:v>
                </c:pt>
                <c:pt idx="615">
                  <c:v>1.9900000000000001E-2</c:v>
                </c:pt>
                <c:pt idx="616">
                  <c:v>1.9900000000000001E-2</c:v>
                </c:pt>
                <c:pt idx="617">
                  <c:v>1.9900000000000001E-2</c:v>
                </c:pt>
                <c:pt idx="618">
                  <c:v>1.9800000000000002E-2</c:v>
                </c:pt>
                <c:pt idx="619">
                  <c:v>1.9800000000000002E-2</c:v>
                </c:pt>
                <c:pt idx="620">
                  <c:v>1.9800000000000002E-2</c:v>
                </c:pt>
                <c:pt idx="621">
                  <c:v>1.9800000000000002E-2</c:v>
                </c:pt>
                <c:pt idx="622">
                  <c:v>1.9699999999999999E-2</c:v>
                </c:pt>
                <c:pt idx="623">
                  <c:v>1.9699999999999999E-2</c:v>
                </c:pt>
                <c:pt idx="624">
                  <c:v>1.9699999999999999E-2</c:v>
                </c:pt>
                <c:pt idx="625">
                  <c:v>1.9599999999999999E-2</c:v>
                </c:pt>
                <c:pt idx="626">
                  <c:v>1.9599999999999999E-2</c:v>
                </c:pt>
                <c:pt idx="627">
                  <c:v>1.9599999999999999E-2</c:v>
                </c:pt>
                <c:pt idx="628">
                  <c:v>1.95E-2</c:v>
                </c:pt>
                <c:pt idx="629">
                  <c:v>1.95E-2</c:v>
                </c:pt>
                <c:pt idx="630">
                  <c:v>1.95E-2</c:v>
                </c:pt>
                <c:pt idx="631">
                  <c:v>1.9400000000000001E-2</c:v>
                </c:pt>
                <c:pt idx="632">
                  <c:v>1.9400000000000001E-2</c:v>
                </c:pt>
                <c:pt idx="633">
                  <c:v>1.9400000000000001E-2</c:v>
                </c:pt>
                <c:pt idx="634">
                  <c:v>1.9400000000000001E-2</c:v>
                </c:pt>
                <c:pt idx="635">
                  <c:v>1.9300000000000001E-2</c:v>
                </c:pt>
                <c:pt idx="636">
                  <c:v>1.9300000000000001E-2</c:v>
                </c:pt>
                <c:pt idx="637">
                  <c:v>1.9300000000000001E-2</c:v>
                </c:pt>
                <c:pt idx="638">
                  <c:v>1.9199999999999998E-2</c:v>
                </c:pt>
                <c:pt idx="639">
                  <c:v>1.9199999999999998E-2</c:v>
                </c:pt>
                <c:pt idx="640">
                  <c:v>1.9199999999999998E-2</c:v>
                </c:pt>
                <c:pt idx="641">
                  <c:v>1.9199999999999998E-2</c:v>
                </c:pt>
                <c:pt idx="642">
                  <c:v>1.9099999999999999E-2</c:v>
                </c:pt>
                <c:pt idx="643">
                  <c:v>1.9099999999999999E-2</c:v>
                </c:pt>
                <c:pt idx="644">
                  <c:v>1.9099999999999999E-2</c:v>
                </c:pt>
                <c:pt idx="645">
                  <c:v>1.9E-2</c:v>
                </c:pt>
                <c:pt idx="646">
                  <c:v>1.9E-2</c:v>
                </c:pt>
                <c:pt idx="647">
                  <c:v>1.9E-2</c:v>
                </c:pt>
                <c:pt idx="648">
                  <c:v>1.89E-2</c:v>
                </c:pt>
                <c:pt idx="649">
                  <c:v>1.89E-2</c:v>
                </c:pt>
                <c:pt idx="650">
                  <c:v>1.89E-2</c:v>
                </c:pt>
                <c:pt idx="651">
                  <c:v>1.89E-2</c:v>
                </c:pt>
                <c:pt idx="652">
                  <c:v>1.8800000000000001E-2</c:v>
                </c:pt>
                <c:pt idx="653">
                  <c:v>1.8800000000000001E-2</c:v>
                </c:pt>
                <c:pt idx="654">
                  <c:v>1.8800000000000001E-2</c:v>
                </c:pt>
                <c:pt idx="655">
                  <c:v>1.8800000000000001E-2</c:v>
                </c:pt>
                <c:pt idx="656">
                  <c:v>1.8700000000000001E-2</c:v>
                </c:pt>
                <c:pt idx="657">
                  <c:v>1.8700000000000001E-2</c:v>
                </c:pt>
                <c:pt idx="658">
                  <c:v>1.8700000000000001E-2</c:v>
                </c:pt>
                <c:pt idx="659">
                  <c:v>1.8599999999999998E-2</c:v>
                </c:pt>
                <c:pt idx="660">
                  <c:v>1.8599999999999998E-2</c:v>
                </c:pt>
                <c:pt idx="661">
                  <c:v>1.8599999999999998E-2</c:v>
                </c:pt>
                <c:pt idx="662">
                  <c:v>1.8599999999999998E-2</c:v>
                </c:pt>
                <c:pt idx="663">
                  <c:v>1.8499999999999999E-2</c:v>
                </c:pt>
                <c:pt idx="664">
                  <c:v>1.8499999999999999E-2</c:v>
                </c:pt>
                <c:pt idx="665">
                  <c:v>1.8499999999999999E-2</c:v>
                </c:pt>
                <c:pt idx="666">
                  <c:v>1.84E-2</c:v>
                </c:pt>
                <c:pt idx="667">
                  <c:v>1.84E-2</c:v>
                </c:pt>
                <c:pt idx="668">
                  <c:v>1.84E-2</c:v>
                </c:pt>
                <c:pt idx="669">
                  <c:v>1.84E-2</c:v>
                </c:pt>
                <c:pt idx="670">
                  <c:v>1.83E-2</c:v>
                </c:pt>
                <c:pt idx="671">
                  <c:v>1.83E-2</c:v>
                </c:pt>
                <c:pt idx="672">
                  <c:v>1.83E-2</c:v>
                </c:pt>
                <c:pt idx="673">
                  <c:v>1.83E-2</c:v>
                </c:pt>
                <c:pt idx="674">
                  <c:v>1.8200000000000001E-2</c:v>
                </c:pt>
                <c:pt idx="675">
                  <c:v>1.8200000000000001E-2</c:v>
                </c:pt>
                <c:pt idx="676">
                  <c:v>1.8200000000000001E-2</c:v>
                </c:pt>
                <c:pt idx="677">
                  <c:v>1.8200000000000001E-2</c:v>
                </c:pt>
                <c:pt idx="678">
                  <c:v>1.8100000000000002E-2</c:v>
                </c:pt>
                <c:pt idx="679">
                  <c:v>1.8100000000000002E-2</c:v>
                </c:pt>
                <c:pt idx="680">
                  <c:v>1.8100000000000002E-2</c:v>
                </c:pt>
                <c:pt idx="681">
                  <c:v>1.8100000000000002E-2</c:v>
                </c:pt>
                <c:pt idx="682">
                  <c:v>1.7999999999999999E-2</c:v>
                </c:pt>
                <c:pt idx="683">
                  <c:v>1.7999999999999999E-2</c:v>
                </c:pt>
                <c:pt idx="684">
                  <c:v>1.7999999999999999E-2</c:v>
                </c:pt>
                <c:pt idx="685">
                  <c:v>1.7899999999999999E-2</c:v>
                </c:pt>
                <c:pt idx="686">
                  <c:v>1.7899999999999999E-2</c:v>
                </c:pt>
                <c:pt idx="687">
                  <c:v>1.7899999999999999E-2</c:v>
                </c:pt>
                <c:pt idx="688">
                  <c:v>1.7899999999999999E-2</c:v>
                </c:pt>
                <c:pt idx="689">
                  <c:v>1.78E-2</c:v>
                </c:pt>
                <c:pt idx="690">
                  <c:v>1.78E-2</c:v>
                </c:pt>
                <c:pt idx="691">
                  <c:v>1.78E-2</c:v>
                </c:pt>
                <c:pt idx="692">
                  <c:v>1.78E-2</c:v>
                </c:pt>
                <c:pt idx="693">
                  <c:v>1.77E-2</c:v>
                </c:pt>
                <c:pt idx="694">
                  <c:v>1.77E-2</c:v>
                </c:pt>
                <c:pt idx="695">
                  <c:v>1.77E-2</c:v>
                </c:pt>
                <c:pt idx="696">
                  <c:v>1.77E-2</c:v>
                </c:pt>
                <c:pt idx="697">
                  <c:v>1.7600000000000001E-2</c:v>
                </c:pt>
                <c:pt idx="698">
                  <c:v>1.7600000000000001E-2</c:v>
                </c:pt>
                <c:pt idx="699">
                  <c:v>1.7600000000000001E-2</c:v>
                </c:pt>
                <c:pt idx="700">
                  <c:v>1.7600000000000001E-2</c:v>
                </c:pt>
                <c:pt idx="701">
                  <c:v>1.7500000000000002E-2</c:v>
                </c:pt>
                <c:pt idx="702">
                  <c:v>1.7500000000000002E-2</c:v>
                </c:pt>
                <c:pt idx="703">
                  <c:v>1.7500000000000002E-2</c:v>
                </c:pt>
                <c:pt idx="704">
                  <c:v>1.7500000000000002E-2</c:v>
                </c:pt>
                <c:pt idx="705">
                  <c:v>1.7399999999999999E-2</c:v>
                </c:pt>
                <c:pt idx="706">
                  <c:v>1.7399999999999999E-2</c:v>
                </c:pt>
                <c:pt idx="707">
                  <c:v>1.7399999999999999E-2</c:v>
                </c:pt>
                <c:pt idx="708">
                  <c:v>1.7399999999999999E-2</c:v>
                </c:pt>
                <c:pt idx="709">
                  <c:v>1.7399999999999999E-2</c:v>
                </c:pt>
                <c:pt idx="710">
                  <c:v>1.7299999999999999E-2</c:v>
                </c:pt>
                <c:pt idx="711">
                  <c:v>1.7299999999999999E-2</c:v>
                </c:pt>
                <c:pt idx="712">
                  <c:v>1.7299999999999999E-2</c:v>
                </c:pt>
                <c:pt idx="713">
                  <c:v>1.7299999999999999E-2</c:v>
                </c:pt>
                <c:pt idx="714">
                  <c:v>1.72E-2</c:v>
                </c:pt>
                <c:pt idx="715">
                  <c:v>1.72E-2</c:v>
                </c:pt>
                <c:pt idx="716">
                  <c:v>1.72E-2</c:v>
                </c:pt>
                <c:pt idx="717">
                  <c:v>1.72E-2</c:v>
                </c:pt>
                <c:pt idx="718">
                  <c:v>1.7100000000000001E-2</c:v>
                </c:pt>
                <c:pt idx="719">
                  <c:v>1.7100000000000001E-2</c:v>
                </c:pt>
                <c:pt idx="720">
                  <c:v>1.7100000000000001E-2</c:v>
                </c:pt>
                <c:pt idx="721">
                  <c:v>1.7100000000000001E-2</c:v>
                </c:pt>
                <c:pt idx="722">
                  <c:v>1.7000000000000001E-2</c:v>
                </c:pt>
                <c:pt idx="723">
                  <c:v>1.7000000000000001E-2</c:v>
                </c:pt>
                <c:pt idx="724">
                  <c:v>1.7000000000000001E-2</c:v>
                </c:pt>
                <c:pt idx="725">
                  <c:v>1.7000000000000001E-2</c:v>
                </c:pt>
                <c:pt idx="726">
                  <c:v>1.7000000000000001E-2</c:v>
                </c:pt>
                <c:pt idx="727">
                  <c:v>1.6899999999999998E-2</c:v>
                </c:pt>
                <c:pt idx="728">
                  <c:v>1.6899999999999998E-2</c:v>
                </c:pt>
                <c:pt idx="729">
                  <c:v>1.6899999999999998E-2</c:v>
                </c:pt>
                <c:pt idx="730">
                  <c:v>1.6899999999999998E-2</c:v>
                </c:pt>
                <c:pt idx="731">
                  <c:v>1.6799999999999999E-2</c:v>
                </c:pt>
                <c:pt idx="732">
                  <c:v>1.6799999999999999E-2</c:v>
                </c:pt>
                <c:pt idx="733">
                  <c:v>1.6799999999999999E-2</c:v>
                </c:pt>
                <c:pt idx="734">
                  <c:v>1.6799999999999999E-2</c:v>
                </c:pt>
                <c:pt idx="735">
                  <c:v>1.6799999999999999E-2</c:v>
                </c:pt>
                <c:pt idx="736">
                  <c:v>1.67E-2</c:v>
                </c:pt>
                <c:pt idx="737">
                  <c:v>1.67E-2</c:v>
                </c:pt>
                <c:pt idx="738">
                  <c:v>1.67E-2</c:v>
                </c:pt>
                <c:pt idx="739">
                  <c:v>1.67E-2</c:v>
                </c:pt>
                <c:pt idx="740">
                  <c:v>1.66E-2</c:v>
                </c:pt>
                <c:pt idx="741">
                  <c:v>1.66E-2</c:v>
                </c:pt>
                <c:pt idx="742">
                  <c:v>1.66E-2</c:v>
                </c:pt>
                <c:pt idx="743">
                  <c:v>1.66E-2</c:v>
                </c:pt>
                <c:pt idx="744">
                  <c:v>1.66E-2</c:v>
                </c:pt>
                <c:pt idx="745">
                  <c:v>1.6500000000000001E-2</c:v>
                </c:pt>
                <c:pt idx="746">
                  <c:v>1.6500000000000001E-2</c:v>
                </c:pt>
                <c:pt idx="747">
                  <c:v>1.6500000000000001E-2</c:v>
                </c:pt>
                <c:pt idx="748">
                  <c:v>1.6500000000000001E-2</c:v>
                </c:pt>
                <c:pt idx="749">
                  <c:v>1.6400000000000001E-2</c:v>
                </c:pt>
                <c:pt idx="750">
                  <c:v>1.6400000000000001E-2</c:v>
                </c:pt>
                <c:pt idx="751">
                  <c:v>1.6400000000000001E-2</c:v>
                </c:pt>
                <c:pt idx="752">
                  <c:v>1.6400000000000001E-2</c:v>
                </c:pt>
                <c:pt idx="753">
                  <c:v>1.6400000000000001E-2</c:v>
                </c:pt>
                <c:pt idx="754">
                  <c:v>1.6299999999999999E-2</c:v>
                </c:pt>
                <c:pt idx="755">
                  <c:v>1.6299999999999999E-2</c:v>
                </c:pt>
                <c:pt idx="756">
                  <c:v>1.6299999999999999E-2</c:v>
                </c:pt>
                <c:pt idx="757">
                  <c:v>1.6299999999999999E-2</c:v>
                </c:pt>
                <c:pt idx="758">
                  <c:v>1.6299999999999999E-2</c:v>
                </c:pt>
                <c:pt idx="759">
                  <c:v>1.6199999999999999E-2</c:v>
                </c:pt>
                <c:pt idx="760">
                  <c:v>1.6199999999999999E-2</c:v>
                </c:pt>
                <c:pt idx="761">
                  <c:v>1.6199999999999999E-2</c:v>
                </c:pt>
                <c:pt idx="762">
                  <c:v>1.6199999999999999E-2</c:v>
                </c:pt>
                <c:pt idx="763">
                  <c:v>1.61E-2</c:v>
                </c:pt>
                <c:pt idx="764">
                  <c:v>1.61E-2</c:v>
                </c:pt>
                <c:pt idx="765">
                  <c:v>1.61E-2</c:v>
                </c:pt>
                <c:pt idx="766">
                  <c:v>1.61E-2</c:v>
                </c:pt>
                <c:pt idx="767">
                  <c:v>1.61E-2</c:v>
                </c:pt>
                <c:pt idx="768">
                  <c:v>1.6E-2</c:v>
                </c:pt>
                <c:pt idx="769">
                  <c:v>1.6E-2</c:v>
                </c:pt>
                <c:pt idx="770">
                  <c:v>1.6E-2</c:v>
                </c:pt>
                <c:pt idx="771">
                  <c:v>1.6E-2</c:v>
                </c:pt>
                <c:pt idx="772">
                  <c:v>1.6E-2</c:v>
                </c:pt>
                <c:pt idx="773">
                  <c:v>1.5900000000000001E-2</c:v>
                </c:pt>
                <c:pt idx="774">
                  <c:v>1.5900000000000001E-2</c:v>
                </c:pt>
                <c:pt idx="775">
                  <c:v>1.5900000000000001E-2</c:v>
                </c:pt>
                <c:pt idx="776">
                  <c:v>1.5900000000000001E-2</c:v>
                </c:pt>
                <c:pt idx="777">
                  <c:v>1.5900000000000001E-2</c:v>
                </c:pt>
                <c:pt idx="778">
                  <c:v>1.5800000000000002E-2</c:v>
                </c:pt>
                <c:pt idx="779">
                  <c:v>1.5800000000000002E-2</c:v>
                </c:pt>
                <c:pt idx="780">
                  <c:v>1.5800000000000002E-2</c:v>
                </c:pt>
                <c:pt idx="781">
                  <c:v>1.5800000000000002E-2</c:v>
                </c:pt>
                <c:pt idx="782">
                  <c:v>1.5800000000000002E-2</c:v>
                </c:pt>
                <c:pt idx="783">
                  <c:v>1.5699999999999999E-2</c:v>
                </c:pt>
                <c:pt idx="784">
                  <c:v>1.5699999999999999E-2</c:v>
                </c:pt>
                <c:pt idx="785">
                  <c:v>1.5699999999999999E-2</c:v>
                </c:pt>
                <c:pt idx="786">
                  <c:v>1.5699999999999999E-2</c:v>
                </c:pt>
                <c:pt idx="787">
                  <c:v>1.5699999999999999E-2</c:v>
                </c:pt>
                <c:pt idx="788">
                  <c:v>1.5599999999999999E-2</c:v>
                </c:pt>
                <c:pt idx="789">
                  <c:v>1.5599999999999999E-2</c:v>
                </c:pt>
                <c:pt idx="790">
                  <c:v>1.5599999999999999E-2</c:v>
                </c:pt>
                <c:pt idx="791">
                  <c:v>1.5599999999999999E-2</c:v>
                </c:pt>
                <c:pt idx="792">
                  <c:v>1.5599999999999999E-2</c:v>
                </c:pt>
                <c:pt idx="793">
                  <c:v>1.55E-2</c:v>
                </c:pt>
                <c:pt idx="794">
                  <c:v>1.55E-2</c:v>
                </c:pt>
                <c:pt idx="795">
                  <c:v>1.55E-2</c:v>
                </c:pt>
                <c:pt idx="796">
                  <c:v>1.55E-2</c:v>
                </c:pt>
                <c:pt idx="797">
                  <c:v>1.55E-2</c:v>
                </c:pt>
                <c:pt idx="798">
                  <c:v>1.55E-2</c:v>
                </c:pt>
                <c:pt idx="799">
                  <c:v>1.54E-2</c:v>
                </c:pt>
                <c:pt idx="800">
                  <c:v>1.54E-2</c:v>
                </c:pt>
                <c:pt idx="801">
                  <c:v>1.54E-2</c:v>
                </c:pt>
                <c:pt idx="802">
                  <c:v>1.54E-2</c:v>
                </c:pt>
                <c:pt idx="803">
                  <c:v>1.54E-2</c:v>
                </c:pt>
                <c:pt idx="804">
                  <c:v>1.5299999999999999E-2</c:v>
                </c:pt>
                <c:pt idx="805">
                  <c:v>1.5299999999999999E-2</c:v>
                </c:pt>
                <c:pt idx="806">
                  <c:v>1.5299999999999999E-2</c:v>
                </c:pt>
                <c:pt idx="807">
                  <c:v>1.5299999999999999E-2</c:v>
                </c:pt>
                <c:pt idx="808">
                  <c:v>1.5299999999999999E-2</c:v>
                </c:pt>
                <c:pt idx="809">
                  <c:v>1.52E-2</c:v>
                </c:pt>
                <c:pt idx="810">
                  <c:v>1.52E-2</c:v>
                </c:pt>
                <c:pt idx="811">
                  <c:v>1.52E-2</c:v>
                </c:pt>
                <c:pt idx="812">
                  <c:v>1.52E-2</c:v>
                </c:pt>
                <c:pt idx="813">
                  <c:v>1.52E-2</c:v>
                </c:pt>
                <c:pt idx="814">
                  <c:v>1.52E-2</c:v>
                </c:pt>
                <c:pt idx="815">
                  <c:v>1.5100000000000001E-2</c:v>
                </c:pt>
                <c:pt idx="816">
                  <c:v>1.5100000000000001E-2</c:v>
                </c:pt>
                <c:pt idx="817">
                  <c:v>1.5100000000000001E-2</c:v>
                </c:pt>
                <c:pt idx="818">
                  <c:v>1.5100000000000001E-2</c:v>
                </c:pt>
                <c:pt idx="819">
                  <c:v>1.5100000000000001E-2</c:v>
                </c:pt>
                <c:pt idx="820">
                  <c:v>1.4999999999999999E-2</c:v>
                </c:pt>
                <c:pt idx="821">
                  <c:v>1.4999999999999999E-2</c:v>
                </c:pt>
                <c:pt idx="822">
                  <c:v>1.4999999999999999E-2</c:v>
                </c:pt>
                <c:pt idx="823">
                  <c:v>1.4999999999999999E-2</c:v>
                </c:pt>
                <c:pt idx="824">
                  <c:v>1.4999999999999999E-2</c:v>
                </c:pt>
                <c:pt idx="825">
                  <c:v>1.4999999999999999E-2</c:v>
                </c:pt>
                <c:pt idx="826">
                  <c:v>1.49E-2</c:v>
                </c:pt>
                <c:pt idx="827">
                  <c:v>1.49E-2</c:v>
                </c:pt>
                <c:pt idx="828">
                  <c:v>1.49E-2</c:v>
                </c:pt>
                <c:pt idx="829">
                  <c:v>1.49E-2</c:v>
                </c:pt>
                <c:pt idx="830">
                  <c:v>1.49E-2</c:v>
                </c:pt>
                <c:pt idx="831">
                  <c:v>1.49E-2</c:v>
                </c:pt>
                <c:pt idx="832">
                  <c:v>1.4800000000000001E-2</c:v>
                </c:pt>
                <c:pt idx="833">
                  <c:v>1.4800000000000001E-2</c:v>
                </c:pt>
                <c:pt idx="834">
                  <c:v>1.4800000000000001E-2</c:v>
                </c:pt>
                <c:pt idx="835">
                  <c:v>1.4800000000000001E-2</c:v>
                </c:pt>
                <c:pt idx="836">
                  <c:v>1.4800000000000001E-2</c:v>
                </c:pt>
                <c:pt idx="837">
                  <c:v>1.47E-2</c:v>
                </c:pt>
                <c:pt idx="838">
                  <c:v>1.47E-2</c:v>
                </c:pt>
                <c:pt idx="839">
                  <c:v>1.47E-2</c:v>
                </c:pt>
                <c:pt idx="840">
                  <c:v>1.47E-2</c:v>
                </c:pt>
                <c:pt idx="841">
                  <c:v>1.47E-2</c:v>
                </c:pt>
                <c:pt idx="842">
                  <c:v>1.47E-2</c:v>
                </c:pt>
                <c:pt idx="843">
                  <c:v>1.46E-2</c:v>
                </c:pt>
                <c:pt idx="844">
                  <c:v>1.46E-2</c:v>
                </c:pt>
                <c:pt idx="845">
                  <c:v>1.46E-2</c:v>
                </c:pt>
                <c:pt idx="846">
                  <c:v>1.46E-2</c:v>
                </c:pt>
                <c:pt idx="847">
                  <c:v>1.46E-2</c:v>
                </c:pt>
                <c:pt idx="848">
                  <c:v>1.46E-2</c:v>
                </c:pt>
                <c:pt idx="849">
                  <c:v>1.4500000000000001E-2</c:v>
                </c:pt>
                <c:pt idx="850">
                  <c:v>1.4500000000000001E-2</c:v>
                </c:pt>
                <c:pt idx="851">
                  <c:v>1.4500000000000001E-2</c:v>
                </c:pt>
                <c:pt idx="852">
                  <c:v>1.4500000000000001E-2</c:v>
                </c:pt>
                <c:pt idx="853">
                  <c:v>1.4500000000000001E-2</c:v>
                </c:pt>
                <c:pt idx="854">
                  <c:v>1.4500000000000001E-2</c:v>
                </c:pt>
                <c:pt idx="855">
                  <c:v>1.44E-2</c:v>
                </c:pt>
                <c:pt idx="856">
                  <c:v>1.44E-2</c:v>
                </c:pt>
                <c:pt idx="857">
                  <c:v>1.44E-2</c:v>
                </c:pt>
                <c:pt idx="858">
                  <c:v>1.44E-2</c:v>
                </c:pt>
                <c:pt idx="859">
                  <c:v>1.44E-2</c:v>
                </c:pt>
                <c:pt idx="860">
                  <c:v>1.44E-2</c:v>
                </c:pt>
                <c:pt idx="861">
                  <c:v>1.43E-2</c:v>
                </c:pt>
                <c:pt idx="862">
                  <c:v>1.43E-2</c:v>
                </c:pt>
                <c:pt idx="863">
                  <c:v>1.43E-2</c:v>
                </c:pt>
                <c:pt idx="864">
                  <c:v>1.43E-2</c:v>
                </c:pt>
                <c:pt idx="865">
                  <c:v>1.43E-2</c:v>
                </c:pt>
                <c:pt idx="866">
                  <c:v>1.43E-2</c:v>
                </c:pt>
                <c:pt idx="867">
                  <c:v>1.4200000000000001E-2</c:v>
                </c:pt>
                <c:pt idx="868">
                  <c:v>1.4200000000000001E-2</c:v>
                </c:pt>
                <c:pt idx="869">
                  <c:v>1.4200000000000001E-2</c:v>
                </c:pt>
                <c:pt idx="870">
                  <c:v>1.4200000000000001E-2</c:v>
                </c:pt>
                <c:pt idx="871">
                  <c:v>1.4200000000000001E-2</c:v>
                </c:pt>
                <c:pt idx="872">
                  <c:v>1.4200000000000001E-2</c:v>
                </c:pt>
                <c:pt idx="873">
                  <c:v>1.4200000000000001E-2</c:v>
                </c:pt>
                <c:pt idx="874">
                  <c:v>1.41E-2</c:v>
                </c:pt>
                <c:pt idx="875">
                  <c:v>1.41E-2</c:v>
                </c:pt>
                <c:pt idx="876">
                  <c:v>1.41E-2</c:v>
                </c:pt>
                <c:pt idx="877">
                  <c:v>1.41E-2</c:v>
                </c:pt>
                <c:pt idx="878">
                  <c:v>1.41E-2</c:v>
                </c:pt>
                <c:pt idx="879">
                  <c:v>1.41E-2</c:v>
                </c:pt>
                <c:pt idx="880">
                  <c:v>1.4E-2</c:v>
                </c:pt>
                <c:pt idx="881">
                  <c:v>1.4E-2</c:v>
                </c:pt>
                <c:pt idx="882">
                  <c:v>1.4E-2</c:v>
                </c:pt>
                <c:pt idx="883">
                  <c:v>1.4E-2</c:v>
                </c:pt>
                <c:pt idx="884">
                  <c:v>1.4E-2</c:v>
                </c:pt>
                <c:pt idx="885">
                  <c:v>1.4E-2</c:v>
                </c:pt>
                <c:pt idx="886">
                  <c:v>1.3899999999999999E-2</c:v>
                </c:pt>
                <c:pt idx="887">
                  <c:v>1.3899999999999999E-2</c:v>
                </c:pt>
                <c:pt idx="888">
                  <c:v>1.3899999999999999E-2</c:v>
                </c:pt>
                <c:pt idx="889">
                  <c:v>1.3899999999999999E-2</c:v>
                </c:pt>
                <c:pt idx="890">
                  <c:v>1.3899999999999999E-2</c:v>
                </c:pt>
                <c:pt idx="891">
                  <c:v>1.3899999999999999E-2</c:v>
                </c:pt>
                <c:pt idx="892">
                  <c:v>1.3899999999999999E-2</c:v>
                </c:pt>
                <c:pt idx="893">
                  <c:v>1.38E-2</c:v>
                </c:pt>
                <c:pt idx="894">
                  <c:v>1.38E-2</c:v>
                </c:pt>
                <c:pt idx="895">
                  <c:v>1.38E-2</c:v>
                </c:pt>
                <c:pt idx="896">
                  <c:v>1.38E-2</c:v>
                </c:pt>
                <c:pt idx="897">
                  <c:v>1.38E-2</c:v>
                </c:pt>
                <c:pt idx="898">
                  <c:v>1.38E-2</c:v>
                </c:pt>
                <c:pt idx="899">
                  <c:v>1.37E-2</c:v>
                </c:pt>
                <c:pt idx="900">
                  <c:v>1.37E-2</c:v>
                </c:pt>
                <c:pt idx="901">
                  <c:v>1.37E-2</c:v>
                </c:pt>
                <c:pt idx="902">
                  <c:v>1.37E-2</c:v>
                </c:pt>
                <c:pt idx="903">
                  <c:v>1.37E-2</c:v>
                </c:pt>
                <c:pt idx="904">
                  <c:v>1.37E-2</c:v>
                </c:pt>
                <c:pt idx="905">
                  <c:v>1.37E-2</c:v>
                </c:pt>
                <c:pt idx="906">
                  <c:v>1.3599999999999999E-2</c:v>
                </c:pt>
                <c:pt idx="907">
                  <c:v>1.3599999999999999E-2</c:v>
                </c:pt>
                <c:pt idx="908">
                  <c:v>1.3599999999999999E-2</c:v>
                </c:pt>
                <c:pt idx="909">
                  <c:v>1.3599999999999999E-2</c:v>
                </c:pt>
                <c:pt idx="910">
                  <c:v>1.3599999999999999E-2</c:v>
                </c:pt>
                <c:pt idx="911">
                  <c:v>1.3599999999999999E-2</c:v>
                </c:pt>
                <c:pt idx="912">
                  <c:v>1.3599999999999999E-2</c:v>
                </c:pt>
                <c:pt idx="913">
                  <c:v>1.35E-2</c:v>
                </c:pt>
                <c:pt idx="914">
                  <c:v>1.35E-2</c:v>
                </c:pt>
                <c:pt idx="915">
                  <c:v>1.35E-2</c:v>
                </c:pt>
                <c:pt idx="916">
                  <c:v>1.35E-2</c:v>
                </c:pt>
                <c:pt idx="917">
                  <c:v>1.35E-2</c:v>
                </c:pt>
                <c:pt idx="918">
                  <c:v>1.35E-2</c:v>
                </c:pt>
                <c:pt idx="919">
                  <c:v>1.35E-2</c:v>
                </c:pt>
                <c:pt idx="920">
                  <c:v>1.34E-2</c:v>
                </c:pt>
                <c:pt idx="921">
                  <c:v>1.34E-2</c:v>
                </c:pt>
                <c:pt idx="922">
                  <c:v>1.34E-2</c:v>
                </c:pt>
                <c:pt idx="923">
                  <c:v>1.34E-2</c:v>
                </c:pt>
                <c:pt idx="924">
                  <c:v>1.34E-2</c:v>
                </c:pt>
                <c:pt idx="925">
                  <c:v>1.34E-2</c:v>
                </c:pt>
                <c:pt idx="926">
                  <c:v>1.34E-2</c:v>
                </c:pt>
                <c:pt idx="927">
                  <c:v>1.3299999999999999E-2</c:v>
                </c:pt>
                <c:pt idx="928">
                  <c:v>1.3299999999999999E-2</c:v>
                </c:pt>
                <c:pt idx="929">
                  <c:v>1.3299999999999999E-2</c:v>
                </c:pt>
                <c:pt idx="930">
                  <c:v>1.3299999999999999E-2</c:v>
                </c:pt>
                <c:pt idx="931">
                  <c:v>1.3299999999999999E-2</c:v>
                </c:pt>
                <c:pt idx="932">
                  <c:v>1.3299999999999999E-2</c:v>
                </c:pt>
                <c:pt idx="933">
                  <c:v>1.3299999999999999E-2</c:v>
                </c:pt>
                <c:pt idx="934">
                  <c:v>1.32E-2</c:v>
                </c:pt>
                <c:pt idx="935">
                  <c:v>1.32E-2</c:v>
                </c:pt>
                <c:pt idx="936">
                  <c:v>1.32E-2</c:v>
                </c:pt>
                <c:pt idx="937">
                  <c:v>1.32E-2</c:v>
                </c:pt>
                <c:pt idx="938">
                  <c:v>1.32E-2</c:v>
                </c:pt>
                <c:pt idx="939">
                  <c:v>1.32E-2</c:v>
                </c:pt>
                <c:pt idx="940">
                  <c:v>1.32E-2</c:v>
                </c:pt>
                <c:pt idx="941">
                  <c:v>1.3100000000000001E-2</c:v>
                </c:pt>
                <c:pt idx="942">
                  <c:v>1.3100000000000001E-2</c:v>
                </c:pt>
                <c:pt idx="943">
                  <c:v>1.3100000000000001E-2</c:v>
                </c:pt>
                <c:pt idx="944">
                  <c:v>1.3100000000000001E-2</c:v>
                </c:pt>
                <c:pt idx="945">
                  <c:v>1.3100000000000001E-2</c:v>
                </c:pt>
                <c:pt idx="946">
                  <c:v>1.3100000000000001E-2</c:v>
                </c:pt>
                <c:pt idx="947">
                  <c:v>1.3100000000000001E-2</c:v>
                </c:pt>
                <c:pt idx="948">
                  <c:v>1.3100000000000001E-2</c:v>
                </c:pt>
                <c:pt idx="949">
                  <c:v>1.2999999999999999E-2</c:v>
                </c:pt>
                <c:pt idx="950">
                  <c:v>1.2999999999999999E-2</c:v>
                </c:pt>
                <c:pt idx="951">
                  <c:v>1.2999999999999999E-2</c:v>
                </c:pt>
                <c:pt idx="952">
                  <c:v>1.2999999999999999E-2</c:v>
                </c:pt>
                <c:pt idx="953">
                  <c:v>1.2999999999999999E-2</c:v>
                </c:pt>
                <c:pt idx="954">
                  <c:v>1.2999999999999999E-2</c:v>
                </c:pt>
                <c:pt idx="955">
                  <c:v>1.2999999999999999E-2</c:v>
                </c:pt>
                <c:pt idx="956">
                  <c:v>1.29E-2</c:v>
                </c:pt>
                <c:pt idx="957">
                  <c:v>1.29E-2</c:v>
                </c:pt>
                <c:pt idx="958">
                  <c:v>1.29E-2</c:v>
                </c:pt>
                <c:pt idx="959">
                  <c:v>1.29E-2</c:v>
                </c:pt>
                <c:pt idx="960">
                  <c:v>1.29E-2</c:v>
                </c:pt>
                <c:pt idx="961">
                  <c:v>1.29E-2</c:v>
                </c:pt>
                <c:pt idx="962">
                  <c:v>1.29E-2</c:v>
                </c:pt>
                <c:pt idx="963">
                  <c:v>1.29E-2</c:v>
                </c:pt>
                <c:pt idx="964">
                  <c:v>1.2800000000000001E-2</c:v>
                </c:pt>
                <c:pt idx="965">
                  <c:v>1.2800000000000001E-2</c:v>
                </c:pt>
                <c:pt idx="966">
                  <c:v>1.2800000000000001E-2</c:v>
                </c:pt>
                <c:pt idx="967">
                  <c:v>1.2800000000000001E-2</c:v>
                </c:pt>
                <c:pt idx="968">
                  <c:v>1.2800000000000001E-2</c:v>
                </c:pt>
                <c:pt idx="969">
                  <c:v>1.2800000000000001E-2</c:v>
                </c:pt>
                <c:pt idx="970">
                  <c:v>1.2800000000000001E-2</c:v>
                </c:pt>
                <c:pt idx="971">
                  <c:v>1.2699999999999999E-2</c:v>
                </c:pt>
                <c:pt idx="972">
                  <c:v>1.2699999999999999E-2</c:v>
                </c:pt>
                <c:pt idx="973">
                  <c:v>1.2699999999999999E-2</c:v>
                </c:pt>
                <c:pt idx="974">
                  <c:v>1.2699999999999999E-2</c:v>
                </c:pt>
                <c:pt idx="975">
                  <c:v>1.2699999999999999E-2</c:v>
                </c:pt>
                <c:pt idx="976">
                  <c:v>1.2699999999999999E-2</c:v>
                </c:pt>
                <c:pt idx="977">
                  <c:v>1.2699999999999999E-2</c:v>
                </c:pt>
                <c:pt idx="978">
                  <c:v>1.2699999999999999E-2</c:v>
                </c:pt>
                <c:pt idx="979">
                  <c:v>1.26E-2</c:v>
                </c:pt>
                <c:pt idx="980">
                  <c:v>1.26E-2</c:v>
                </c:pt>
                <c:pt idx="981">
                  <c:v>1.26E-2</c:v>
                </c:pt>
                <c:pt idx="982">
                  <c:v>1.26E-2</c:v>
                </c:pt>
                <c:pt idx="983">
                  <c:v>1.26E-2</c:v>
                </c:pt>
                <c:pt idx="984">
                  <c:v>1.26E-2</c:v>
                </c:pt>
                <c:pt idx="985">
                  <c:v>1.26E-2</c:v>
                </c:pt>
                <c:pt idx="986">
                  <c:v>1.26E-2</c:v>
                </c:pt>
                <c:pt idx="987">
                  <c:v>1.2500000000000001E-2</c:v>
                </c:pt>
                <c:pt idx="988">
                  <c:v>1.2500000000000001E-2</c:v>
                </c:pt>
                <c:pt idx="989">
                  <c:v>1.2500000000000001E-2</c:v>
                </c:pt>
                <c:pt idx="990">
                  <c:v>1.2500000000000001E-2</c:v>
                </c:pt>
                <c:pt idx="991">
                  <c:v>1.2500000000000001E-2</c:v>
                </c:pt>
                <c:pt idx="992">
                  <c:v>1.2500000000000001E-2</c:v>
                </c:pt>
                <c:pt idx="993">
                  <c:v>1.2500000000000001E-2</c:v>
                </c:pt>
                <c:pt idx="994">
                  <c:v>1.2500000000000001E-2</c:v>
                </c:pt>
                <c:pt idx="995">
                  <c:v>1.24E-2</c:v>
                </c:pt>
                <c:pt idx="996">
                  <c:v>1.24E-2</c:v>
                </c:pt>
                <c:pt idx="997">
                  <c:v>1.24E-2</c:v>
                </c:pt>
                <c:pt idx="998">
                  <c:v>1.24E-2</c:v>
                </c:pt>
                <c:pt idx="999">
                  <c:v>1.24E-2</c:v>
                </c:pt>
                <c:pt idx="1000">
                  <c:v>1.24E-2</c:v>
                </c:pt>
                <c:pt idx="1001">
                  <c:v>1.24E-2</c:v>
                </c:pt>
                <c:pt idx="1002">
                  <c:v>1.24E-2</c:v>
                </c:pt>
                <c:pt idx="1003">
                  <c:v>1.24E-2</c:v>
                </c:pt>
                <c:pt idx="1004">
                  <c:v>1.2500000000000001E-2</c:v>
                </c:pt>
                <c:pt idx="1005">
                  <c:v>1.2500000000000001E-2</c:v>
                </c:pt>
                <c:pt idx="1006">
                  <c:v>1.2500000000000001E-2</c:v>
                </c:pt>
                <c:pt idx="1007">
                  <c:v>1.2500000000000001E-2</c:v>
                </c:pt>
                <c:pt idx="1008">
                  <c:v>1.2500000000000001E-2</c:v>
                </c:pt>
                <c:pt idx="1009">
                  <c:v>1.2500000000000001E-2</c:v>
                </c:pt>
                <c:pt idx="1010">
                  <c:v>1.2500000000000001E-2</c:v>
                </c:pt>
                <c:pt idx="1011">
                  <c:v>1.2500000000000001E-2</c:v>
                </c:pt>
                <c:pt idx="1012">
                  <c:v>1.26E-2</c:v>
                </c:pt>
                <c:pt idx="1013">
                  <c:v>1.26E-2</c:v>
                </c:pt>
                <c:pt idx="1014">
                  <c:v>1.26E-2</c:v>
                </c:pt>
                <c:pt idx="1015">
                  <c:v>1.26E-2</c:v>
                </c:pt>
                <c:pt idx="1016">
                  <c:v>1.26E-2</c:v>
                </c:pt>
                <c:pt idx="1017">
                  <c:v>1.26E-2</c:v>
                </c:pt>
                <c:pt idx="1018">
                  <c:v>1.26E-2</c:v>
                </c:pt>
                <c:pt idx="1019">
                  <c:v>1.26E-2</c:v>
                </c:pt>
                <c:pt idx="1020">
                  <c:v>1.2699999999999999E-2</c:v>
                </c:pt>
                <c:pt idx="1021">
                  <c:v>1.2699999999999999E-2</c:v>
                </c:pt>
                <c:pt idx="1022">
                  <c:v>1.2699999999999999E-2</c:v>
                </c:pt>
                <c:pt idx="1023">
                  <c:v>1.2699999999999999E-2</c:v>
                </c:pt>
                <c:pt idx="1024">
                  <c:v>1.2699999999999999E-2</c:v>
                </c:pt>
                <c:pt idx="1025">
                  <c:v>1.2699999999999999E-2</c:v>
                </c:pt>
                <c:pt idx="1026">
                  <c:v>1.2699999999999999E-2</c:v>
                </c:pt>
                <c:pt idx="1027">
                  <c:v>1.2800000000000001E-2</c:v>
                </c:pt>
                <c:pt idx="1028">
                  <c:v>1.2800000000000001E-2</c:v>
                </c:pt>
                <c:pt idx="1029">
                  <c:v>1.2800000000000001E-2</c:v>
                </c:pt>
                <c:pt idx="1030">
                  <c:v>1.2800000000000001E-2</c:v>
                </c:pt>
                <c:pt idx="1031">
                  <c:v>1.2800000000000001E-2</c:v>
                </c:pt>
                <c:pt idx="1032">
                  <c:v>1.2800000000000001E-2</c:v>
                </c:pt>
                <c:pt idx="1033">
                  <c:v>1.2800000000000001E-2</c:v>
                </c:pt>
                <c:pt idx="1034">
                  <c:v>1.2800000000000001E-2</c:v>
                </c:pt>
                <c:pt idx="1035">
                  <c:v>1.29E-2</c:v>
                </c:pt>
                <c:pt idx="1036">
                  <c:v>1.29E-2</c:v>
                </c:pt>
                <c:pt idx="1037">
                  <c:v>1.29E-2</c:v>
                </c:pt>
                <c:pt idx="1038">
                  <c:v>1.29E-2</c:v>
                </c:pt>
                <c:pt idx="1039">
                  <c:v>1.29E-2</c:v>
                </c:pt>
                <c:pt idx="1040">
                  <c:v>1.29E-2</c:v>
                </c:pt>
                <c:pt idx="1041">
                  <c:v>1.29E-2</c:v>
                </c:pt>
                <c:pt idx="1042">
                  <c:v>1.2999999999999999E-2</c:v>
                </c:pt>
                <c:pt idx="1043">
                  <c:v>1.2999999999999999E-2</c:v>
                </c:pt>
                <c:pt idx="1044">
                  <c:v>1.2999999999999999E-2</c:v>
                </c:pt>
                <c:pt idx="1045">
                  <c:v>1.2999999999999999E-2</c:v>
                </c:pt>
                <c:pt idx="1046">
                  <c:v>1.2999999999999999E-2</c:v>
                </c:pt>
                <c:pt idx="1047">
                  <c:v>1.2999999999999999E-2</c:v>
                </c:pt>
                <c:pt idx="1048">
                  <c:v>1.2999999999999999E-2</c:v>
                </c:pt>
                <c:pt idx="1049">
                  <c:v>1.2999999999999999E-2</c:v>
                </c:pt>
                <c:pt idx="1050">
                  <c:v>1.3100000000000001E-2</c:v>
                </c:pt>
                <c:pt idx="1051">
                  <c:v>1.3100000000000001E-2</c:v>
                </c:pt>
                <c:pt idx="1052">
                  <c:v>1.3100000000000001E-2</c:v>
                </c:pt>
                <c:pt idx="1053">
                  <c:v>1.3100000000000001E-2</c:v>
                </c:pt>
                <c:pt idx="1054">
                  <c:v>1.3100000000000001E-2</c:v>
                </c:pt>
                <c:pt idx="1055">
                  <c:v>1.3100000000000001E-2</c:v>
                </c:pt>
                <c:pt idx="1056">
                  <c:v>1.3100000000000001E-2</c:v>
                </c:pt>
                <c:pt idx="1057">
                  <c:v>1.32E-2</c:v>
                </c:pt>
                <c:pt idx="1058">
                  <c:v>1.32E-2</c:v>
                </c:pt>
                <c:pt idx="1059">
                  <c:v>1.32E-2</c:v>
                </c:pt>
                <c:pt idx="1060">
                  <c:v>1.32E-2</c:v>
                </c:pt>
                <c:pt idx="1061">
                  <c:v>1.32E-2</c:v>
                </c:pt>
                <c:pt idx="1062">
                  <c:v>1.32E-2</c:v>
                </c:pt>
                <c:pt idx="1063">
                  <c:v>1.32E-2</c:v>
                </c:pt>
                <c:pt idx="1064">
                  <c:v>1.3299999999999999E-2</c:v>
                </c:pt>
                <c:pt idx="1065">
                  <c:v>1.3299999999999999E-2</c:v>
                </c:pt>
                <c:pt idx="1066">
                  <c:v>1.3299999999999999E-2</c:v>
                </c:pt>
                <c:pt idx="1067">
                  <c:v>1.3299999999999999E-2</c:v>
                </c:pt>
                <c:pt idx="1068">
                  <c:v>1.3299999999999999E-2</c:v>
                </c:pt>
                <c:pt idx="1069">
                  <c:v>1.3299999999999999E-2</c:v>
                </c:pt>
                <c:pt idx="1070">
                  <c:v>1.3299999999999999E-2</c:v>
                </c:pt>
                <c:pt idx="1071">
                  <c:v>1.34E-2</c:v>
                </c:pt>
                <c:pt idx="1072">
                  <c:v>1.34E-2</c:v>
                </c:pt>
                <c:pt idx="1073">
                  <c:v>1.34E-2</c:v>
                </c:pt>
                <c:pt idx="1074">
                  <c:v>1.34E-2</c:v>
                </c:pt>
                <c:pt idx="1075">
                  <c:v>1.34E-2</c:v>
                </c:pt>
                <c:pt idx="1076">
                  <c:v>1.34E-2</c:v>
                </c:pt>
                <c:pt idx="1077">
                  <c:v>1.34E-2</c:v>
                </c:pt>
                <c:pt idx="1078">
                  <c:v>1.35E-2</c:v>
                </c:pt>
                <c:pt idx="1079">
                  <c:v>1.35E-2</c:v>
                </c:pt>
                <c:pt idx="1080">
                  <c:v>1.35E-2</c:v>
                </c:pt>
                <c:pt idx="1081">
                  <c:v>1.35E-2</c:v>
                </c:pt>
                <c:pt idx="1082">
                  <c:v>1.35E-2</c:v>
                </c:pt>
                <c:pt idx="1083">
                  <c:v>1.35E-2</c:v>
                </c:pt>
                <c:pt idx="1084">
                  <c:v>1.3599999999999999E-2</c:v>
                </c:pt>
                <c:pt idx="1085">
                  <c:v>1.3599999999999999E-2</c:v>
                </c:pt>
                <c:pt idx="1086">
                  <c:v>1.3599999999999999E-2</c:v>
                </c:pt>
                <c:pt idx="1087">
                  <c:v>1.3599999999999999E-2</c:v>
                </c:pt>
                <c:pt idx="1088">
                  <c:v>1.3599999999999999E-2</c:v>
                </c:pt>
                <c:pt idx="1089">
                  <c:v>1.3599999999999999E-2</c:v>
                </c:pt>
                <c:pt idx="1090">
                  <c:v>1.3599999999999999E-2</c:v>
                </c:pt>
                <c:pt idx="1091">
                  <c:v>1.37E-2</c:v>
                </c:pt>
                <c:pt idx="1092">
                  <c:v>1.37E-2</c:v>
                </c:pt>
                <c:pt idx="1093">
                  <c:v>1.37E-2</c:v>
                </c:pt>
                <c:pt idx="1094">
                  <c:v>1.37E-2</c:v>
                </c:pt>
                <c:pt idx="1095">
                  <c:v>1.37E-2</c:v>
                </c:pt>
                <c:pt idx="1096">
                  <c:v>1.37E-2</c:v>
                </c:pt>
                <c:pt idx="1097">
                  <c:v>1.37E-2</c:v>
                </c:pt>
                <c:pt idx="1098">
                  <c:v>1.38E-2</c:v>
                </c:pt>
                <c:pt idx="1099">
                  <c:v>1.38E-2</c:v>
                </c:pt>
                <c:pt idx="1100">
                  <c:v>1.38E-2</c:v>
                </c:pt>
                <c:pt idx="1101">
                  <c:v>1.38E-2</c:v>
                </c:pt>
                <c:pt idx="1102">
                  <c:v>1.38E-2</c:v>
                </c:pt>
                <c:pt idx="1103">
                  <c:v>1.38E-2</c:v>
                </c:pt>
                <c:pt idx="1104">
                  <c:v>1.3899999999999999E-2</c:v>
                </c:pt>
                <c:pt idx="1105">
                  <c:v>1.3899999999999999E-2</c:v>
                </c:pt>
                <c:pt idx="1106">
                  <c:v>1.3899999999999999E-2</c:v>
                </c:pt>
                <c:pt idx="1107">
                  <c:v>1.3899999999999999E-2</c:v>
                </c:pt>
                <c:pt idx="1108">
                  <c:v>1.3899999999999999E-2</c:v>
                </c:pt>
                <c:pt idx="1109">
                  <c:v>1.3899999999999999E-2</c:v>
                </c:pt>
                <c:pt idx="1110">
                  <c:v>1.3899999999999999E-2</c:v>
                </c:pt>
                <c:pt idx="1111">
                  <c:v>1.4E-2</c:v>
                </c:pt>
                <c:pt idx="1112">
                  <c:v>1.4E-2</c:v>
                </c:pt>
                <c:pt idx="1113">
                  <c:v>1.4E-2</c:v>
                </c:pt>
                <c:pt idx="1114">
                  <c:v>1.4E-2</c:v>
                </c:pt>
                <c:pt idx="1115">
                  <c:v>1.4E-2</c:v>
                </c:pt>
                <c:pt idx="1116">
                  <c:v>1.4E-2</c:v>
                </c:pt>
                <c:pt idx="1117">
                  <c:v>1.41E-2</c:v>
                </c:pt>
                <c:pt idx="1118">
                  <c:v>1.41E-2</c:v>
                </c:pt>
                <c:pt idx="1119">
                  <c:v>1.41E-2</c:v>
                </c:pt>
                <c:pt idx="1120">
                  <c:v>1.41E-2</c:v>
                </c:pt>
                <c:pt idx="1121">
                  <c:v>1.41E-2</c:v>
                </c:pt>
                <c:pt idx="1122">
                  <c:v>1.41E-2</c:v>
                </c:pt>
                <c:pt idx="1123">
                  <c:v>1.4200000000000001E-2</c:v>
                </c:pt>
                <c:pt idx="1124">
                  <c:v>1.4200000000000001E-2</c:v>
                </c:pt>
                <c:pt idx="1125">
                  <c:v>1.4200000000000001E-2</c:v>
                </c:pt>
                <c:pt idx="1126">
                  <c:v>1.4200000000000001E-2</c:v>
                </c:pt>
                <c:pt idx="1127">
                  <c:v>1.4200000000000001E-2</c:v>
                </c:pt>
                <c:pt idx="1128">
                  <c:v>1.4200000000000001E-2</c:v>
                </c:pt>
                <c:pt idx="1129">
                  <c:v>1.43E-2</c:v>
                </c:pt>
                <c:pt idx="1130">
                  <c:v>1.43E-2</c:v>
                </c:pt>
                <c:pt idx="1131">
                  <c:v>1.43E-2</c:v>
                </c:pt>
                <c:pt idx="1132">
                  <c:v>1.43E-2</c:v>
                </c:pt>
                <c:pt idx="1133">
                  <c:v>1.43E-2</c:v>
                </c:pt>
                <c:pt idx="1134">
                  <c:v>1.43E-2</c:v>
                </c:pt>
                <c:pt idx="1135">
                  <c:v>1.44E-2</c:v>
                </c:pt>
                <c:pt idx="1136">
                  <c:v>1.44E-2</c:v>
                </c:pt>
                <c:pt idx="1137">
                  <c:v>1.44E-2</c:v>
                </c:pt>
                <c:pt idx="1138">
                  <c:v>1.44E-2</c:v>
                </c:pt>
                <c:pt idx="1139">
                  <c:v>1.44E-2</c:v>
                </c:pt>
                <c:pt idx="1140">
                  <c:v>1.44E-2</c:v>
                </c:pt>
                <c:pt idx="1141">
                  <c:v>1.4500000000000001E-2</c:v>
                </c:pt>
                <c:pt idx="1142">
                  <c:v>1.4500000000000001E-2</c:v>
                </c:pt>
                <c:pt idx="1143">
                  <c:v>1.4500000000000001E-2</c:v>
                </c:pt>
                <c:pt idx="1144">
                  <c:v>1.4500000000000001E-2</c:v>
                </c:pt>
                <c:pt idx="1145">
                  <c:v>1.4500000000000001E-2</c:v>
                </c:pt>
                <c:pt idx="1146">
                  <c:v>1.4500000000000001E-2</c:v>
                </c:pt>
                <c:pt idx="1147">
                  <c:v>1.46E-2</c:v>
                </c:pt>
                <c:pt idx="1148">
                  <c:v>1.46E-2</c:v>
                </c:pt>
                <c:pt idx="1149">
                  <c:v>1.46E-2</c:v>
                </c:pt>
                <c:pt idx="1150">
                  <c:v>1.46E-2</c:v>
                </c:pt>
                <c:pt idx="1151">
                  <c:v>1.46E-2</c:v>
                </c:pt>
                <c:pt idx="1152">
                  <c:v>1.46E-2</c:v>
                </c:pt>
                <c:pt idx="1153">
                  <c:v>1.47E-2</c:v>
                </c:pt>
                <c:pt idx="1154">
                  <c:v>1.47E-2</c:v>
                </c:pt>
                <c:pt idx="1155">
                  <c:v>1.47E-2</c:v>
                </c:pt>
                <c:pt idx="1156">
                  <c:v>1.47E-2</c:v>
                </c:pt>
                <c:pt idx="1157">
                  <c:v>1.47E-2</c:v>
                </c:pt>
                <c:pt idx="1158">
                  <c:v>1.47E-2</c:v>
                </c:pt>
                <c:pt idx="1159">
                  <c:v>1.4800000000000001E-2</c:v>
                </c:pt>
                <c:pt idx="1160">
                  <c:v>1.4800000000000001E-2</c:v>
                </c:pt>
                <c:pt idx="1161">
                  <c:v>1.4800000000000001E-2</c:v>
                </c:pt>
                <c:pt idx="1162">
                  <c:v>1.4800000000000001E-2</c:v>
                </c:pt>
                <c:pt idx="1163">
                  <c:v>1.4800000000000001E-2</c:v>
                </c:pt>
                <c:pt idx="1164">
                  <c:v>1.49E-2</c:v>
                </c:pt>
                <c:pt idx="1165">
                  <c:v>1.49E-2</c:v>
                </c:pt>
                <c:pt idx="1166">
                  <c:v>1.49E-2</c:v>
                </c:pt>
                <c:pt idx="1167">
                  <c:v>1.49E-2</c:v>
                </c:pt>
                <c:pt idx="1168">
                  <c:v>1.49E-2</c:v>
                </c:pt>
                <c:pt idx="1169">
                  <c:v>1.49E-2</c:v>
                </c:pt>
                <c:pt idx="1170">
                  <c:v>1.4999999999999999E-2</c:v>
                </c:pt>
                <c:pt idx="1171">
                  <c:v>1.4999999999999999E-2</c:v>
                </c:pt>
                <c:pt idx="1172">
                  <c:v>1.4999999999999999E-2</c:v>
                </c:pt>
                <c:pt idx="1173">
                  <c:v>1.4999999999999999E-2</c:v>
                </c:pt>
                <c:pt idx="1174">
                  <c:v>1.4999999999999999E-2</c:v>
                </c:pt>
                <c:pt idx="1175">
                  <c:v>1.5100000000000001E-2</c:v>
                </c:pt>
                <c:pt idx="1176">
                  <c:v>1.5100000000000001E-2</c:v>
                </c:pt>
                <c:pt idx="1177">
                  <c:v>1.5100000000000001E-2</c:v>
                </c:pt>
                <c:pt idx="1178">
                  <c:v>1.5100000000000001E-2</c:v>
                </c:pt>
                <c:pt idx="1179">
                  <c:v>1.5100000000000001E-2</c:v>
                </c:pt>
                <c:pt idx="1180">
                  <c:v>1.5100000000000001E-2</c:v>
                </c:pt>
                <c:pt idx="1181">
                  <c:v>1.52E-2</c:v>
                </c:pt>
                <c:pt idx="1182">
                  <c:v>1.52E-2</c:v>
                </c:pt>
                <c:pt idx="1183">
                  <c:v>1.52E-2</c:v>
                </c:pt>
                <c:pt idx="1184">
                  <c:v>1.52E-2</c:v>
                </c:pt>
                <c:pt idx="1185">
                  <c:v>1.52E-2</c:v>
                </c:pt>
                <c:pt idx="1186">
                  <c:v>1.5299999999999999E-2</c:v>
                </c:pt>
                <c:pt idx="1187">
                  <c:v>1.5299999999999999E-2</c:v>
                </c:pt>
                <c:pt idx="1188">
                  <c:v>1.5299999999999999E-2</c:v>
                </c:pt>
                <c:pt idx="1189">
                  <c:v>1.5299999999999999E-2</c:v>
                </c:pt>
                <c:pt idx="1190">
                  <c:v>1.5299999999999999E-2</c:v>
                </c:pt>
                <c:pt idx="1191">
                  <c:v>1.54E-2</c:v>
                </c:pt>
                <c:pt idx="1192">
                  <c:v>1.54E-2</c:v>
                </c:pt>
                <c:pt idx="1193">
                  <c:v>1.54E-2</c:v>
                </c:pt>
                <c:pt idx="1194">
                  <c:v>1.54E-2</c:v>
                </c:pt>
                <c:pt idx="1195">
                  <c:v>1.54E-2</c:v>
                </c:pt>
                <c:pt idx="1196">
                  <c:v>1.54E-2</c:v>
                </c:pt>
                <c:pt idx="1197">
                  <c:v>1.55E-2</c:v>
                </c:pt>
                <c:pt idx="1198">
                  <c:v>1.55E-2</c:v>
                </c:pt>
                <c:pt idx="1199">
                  <c:v>1.55E-2</c:v>
                </c:pt>
                <c:pt idx="1200">
                  <c:v>1.55E-2</c:v>
                </c:pt>
                <c:pt idx="1201">
                  <c:v>1.55E-2</c:v>
                </c:pt>
                <c:pt idx="1202">
                  <c:v>1.5599999999999999E-2</c:v>
                </c:pt>
                <c:pt idx="1203">
                  <c:v>1.5599999999999999E-2</c:v>
                </c:pt>
                <c:pt idx="1204">
                  <c:v>1.5599999999999999E-2</c:v>
                </c:pt>
                <c:pt idx="1205">
                  <c:v>1.5599999999999999E-2</c:v>
                </c:pt>
                <c:pt idx="1206">
                  <c:v>1.5599999999999999E-2</c:v>
                </c:pt>
                <c:pt idx="1207">
                  <c:v>1.5699999999999999E-2</c:v>
                </c:pt>
                <c:pt idx="1208">
                  <c:v>1.5699999999999999E-2</c:v>
                </c:pt>
                <c:pt idx="1209">
                  <c:v>1.5699999999999999E-2</c:v>
                </c:pt>
                <c:pt idx="1210">
                  <c:v>1.5699999999999999E-2</c:v>
                </c:pt>
                <c:pt idx="1211">
                  <c:v>1.5699999999999999E-2</c:v>
                </c:pt>
                <c:pt idx="1212">
                  <c:v>1.5800000000000002E-2</c:v>
                </c:pt>
                <c:pt idx="1213">
                  <c:v>1.5800000000000002E-2</c:v>
                </c:pt>
                <c:pt idx="1214">
                  <c:v>1.5800000000000002E-2</c:v>
                </c:pt>
                <c:pt idx="1215">
                  <c:v>1.5800000000000002E-2</c:v>
                </c:pt>
                <c:pt idx="1216">
                  <c:v>1.5800000000000002E-2</c:v>
                </c:pt>
                <c:pt idx="1217">
                  <c:v>1.5900000000000001E-2</c:v>
                </c:pt>
                <c:pt idx="1218">
                  <c:v>1.5900000000000001E-2</c:v>
                </c:pt>
                <c:pt idx="1219">
                  <c:v>1.5900000000000001E-2</c:v>
                </c:pt>
                <c:pt idx="1220">
                  <c:v>1.5900000000000001E-2</c:v>
                </c:pt>
                <c:pt idx="1221">
                  <c:v>1.5900000000000001E-2</c:v>
                </c:pt>
                <c:pt idx="1222">
                  <c:v>1.6E-2</c:v>
                </c:pt>
                <c:pt idx="1223">
                  <c:v>1.6E-2</c:v>
                </c:pt>
                <c:pt idx="1224">
                  <c:v>1.6E-2</c:v>
                </c:pt>
                <c:pt idx="1225">
                  <c:v>1.6E-2</c:v>
                </c:pt>
                <c:pt idx="1226">
                  <c:v>1.6E-2</c:v>
                </c:pt>
                <c:pt idx="1227">
                  <c:v>1.61E-2</c:v>
                </c:pt>
                <c:pt idx="1228">
                  <c:v>1.61E-2</c:v>
                </c:pt>
                <c:pt idx="1229">
                  <c:v>1.61E-2</c:v>
                </c:pt>
                <c:pt idx="1230">
                  <c:v>1.61E-2</c:v>
                </c:pt>
                <c:pt idx="1231">
                  <c:v>1.6199999999999999E-2</c:v>
                </c:pt>
                <c:pt idx="1232">
                  <c:v>1.6199999999999999E-2</c:v>
                </c:pt>
                <c:pt idx="1233">
                  <c:v>1.6199999999999999E-2</c:v>
                </c:pt>
                <c:pt idx="1234">
                  <c:v>1.6199999999999999E-2</c:v>
                </c:pt>
                <c:pt idx="1235">
                  <c:v>1.6199999999999999E-2</c:v>
                </c:pt>
                <c:pt idx="1236">
                  <c:v>1.6299999999999999E-2</c:v>
                </c:pt>
                <c:pt idx="1237">
                  <c:v>1.6299999999999999E-2</c:v>
                </c:pt>
                <c:pt idx="1238">
                  <c:v>1.6299999999999999E-2</c:v>
                </c:pt>
                <c:pt idx="1239">
                  <c:v>1.6299999999999999E-2</c:v>
                </c:pt>
                <c:pt idx="1240">
                  <c:v>1.6299999999999999E-2</c:v>
                </c:pt>
                <c:pt idx="1241">
                  <c:v>1.6400000000000001E-2</c:v>
                </c:pt>
                <c:pt idx="1242">
                  <c:v>1.6400000000000001E-2</c:v>
                </c:pt>
                <c:pt idx="1243">
                  <c:v>1.6400000000000001E-2</c:v>
                </c:pt>
                <c:pt idx="1244">
                  <c:v>1.6400000000000001E-2</c:v>
                </c:pt>
                <c:pt idx="1245">
                  <c:v>1.6500000000000001E-2</c:v>
                </c:pt>
                <c:pt idx="1246">
                  <c:v>1.6500000000000001E-2</c:v>
                </c:pt>
                <c:pt idx="1247">
                  <c:v>1.6500000000000001E-2</c:v>
                </c:pt>
                <c:pt idx="1248">
                  <c:v>1.6500000000000001E-2</c:v>
                </c:pt>
                <c:pt idx="1249">
                  <c:v>1.6500000000000001E-2</c:v>
                </c:pt>
                <c:pt idx="1250">
                  <c:v>1.66E-2</c:v>
                </c:pt>
                <c:pt idx="1251">
                  <c:v>1.66E-2</c:v>
                </c:pt>
                <c:pt idx="1252">
                  <c:v>1.66E-2</c:v>
                </c:pt>
                <c:pt idx="1253">
                  <c:v>1.66E-2</c:v>
                </c:pt>
                <c:pt idx="1254">
                  <c:v>1.67E-2</c:v>
                </c:pt>
                <c:pt idx="1255">
                  <c:v>1.67E-2</c:v>
                </c:pt>
                <c:pt idx="1256">
                  <c:v>1.67E-2</c:v>
                </c:pt>
                <c:pt idx="1257">
                  <c:v>1.67E-2</c:v>
                </c:pt>
                <c:pt idx="1258">
                  <c:v>1.67E-2</c:v>
                </c:pt>
                <c:pt idx="1259">
                  <c:v>1.6799999999999999E-2</c:v>
                </c:pt>
                <c:pt idx="1260">
                  <c:v>1.6799999999999999E-2</c:v>
                </c:pt>
                <c:pt idx="1261">
                  <c:v>1.6799999999999999E-2</c:v>
                </c:pt>
                <c:pt idx="1262">
                  <c:v>1.6799999999999999E-2</c:v>
                </c:pt>
                <c:pt idx="1263">
                  <c:v>1.6899999999999998E-2</c:v>
                </c:pt>
                <c:pt idx="1264">
                  <c:v>1.6899999999999998E-2</c:v>
                </c:pt>
                <c:pt idx="1265">
                  <c:v>1.6899999999999998E-2</c:v>
                </c:pt>
                <c:pt idx="1266">
                  <c:v>1.6899999999999998E-2</c:v>
                </c:pt>
                <c:pt idx="1267">
                  <c:v>1.6899999999999998E-2</c:v>
                </c:pt>
                <c:pt idx="1268">
                  <c:v>1.7000000000000001E-2</c:v>
                </c:pt>
                <c:pt idx="1269">
                  <c:v>1.7000000000000001E-2</c:v>
                </c:pt>
                <c:pt idx="1270">
                  <c:v>1.7000000000000001E-2</c:v>
                </c:pt>
                <c:pt idx="1271">
                  <c:v>1.7000000000000001E-2</c:v>
                </c:pt>
                <c:pt idx="1272">
                  <c:v>1.7100000000000001E-2</c:v>
                </c:pt>
                <c:pt idx="1273">
                  <c:v>1.7100000000000001E-2</c:v>
                </c:pt>
                <c:pt idx="1274">
                  <c:v>1.7100000000000001E-2</c:v>
                </c:pt>
                <c:pt idx="1275">
                  <c:v>1.7100000000000001E-2</c:v>
                </c:pt>
                <c:pt idx="1276">
                  <c:v>1.72E-2</c:v>
                </c:pt>
                <c:pt idx="1277">
                  <c:v>1.72E-2</c:v>
                </c:pt>
                <c:pt idx="1278">
                  <c:v>1.72E-2</c:v>
                </c:pt>
                <c:pt idx="1279">
                  <c:v>1.72E-2</c:v>
                </c:pt>
                <c:pt idx="1280">
                  <c:v>1.7299999999999999E-2</c:v>
                </c:pt>
                <c:pt idx="1281">
                  <c:v>1.7299999999999999E-2</c:v>
                </c:pt>
                <c:pt idx="1282">
                  <c:v>1.7299999999999999E-2</c:v>
                </c:pt>
                <c:pt idx="1283">
                  <c:v>1.7299999999999999E-2</c:v>
                </c:pt>
                <c:pt idx="1284">
                  <c:v>1.7399999999999999E-2</c:v>
                </c:pt>
                <c:pt idx="1285">
                  <c:v>1.7399999999999999E-2</c:v>
                </c:pt>
                <c:pt idx="1286">
                  <c:v>1.7399999999999999E-2</c:v>
                </c:pt>
                <c:pt idx="1287">
                  <c:v>1.7399999999999999E-2</c:v>
                </c:pt>
                <c:pt idx="1288">
                  <c:v>1.7399999999999999E-2</c:v>
                </c:pt>
                <c:pt idx="1289">
                  <c:v>1.7500000000000002E-2</c:v>
                </c:pt>
                <c:pt idx="1290">
                  <c:v>1.7500000000000002E-2</c:v>
                </c:pt>
                <c:pt idx="1291">
                  <c:v>1.7500000000000002E-2</c:v>
                </c:pt>
                <c:pt idx="1292">
                  <c:v>1.7500000000000002E-2</c:v>
                </c:pt>
                <c:pt idx="1293">
                  <c:v>1.7600000000000001E-2</c:v>
                </c:pt>
                <c:pt idx="1294">
                  <c:v>1.7600000000000001E-2</c:v>
                </c:pt>
                <c:pt idx="1295">
                  <c:v>1.7600000000000001E-2</c:v>
                </c:pt>
                <c:pt idx="1296">
                  <c:v>1.7600000000000001E-2</c:v>
                </c:pt>
                <c:pt idx="1297">
                  <c:v>1.77E-2</c:v>
                </c:pt>
                <c:pt idx="1298">
                  <c:v>1.77E-2</c:v>
                </c:pt>
                <c:pt idx="1299">
                  <c:v>1.77E-2</c:v>
                </c:pt>
                <c:pt idx="1300">
                  <c:v>1.77E-2</c:v>
                </c:pt>
                <c:pt idx="1301">
                  <c:v>1.78E-2</c:v>
                </c:pt>
                <c:pt idx="1302">
                  <c:v>1.78E-2</c:v>
                </c:pt>
                <c:pt idx="1303">
                  <c:v>1.78E-2</c:v>
                </c:pt>
                <c:pt idx="1304">
                  <c:v>1.7899999999999999E-2</c:v>
                </c:pt>
                <c:pt idx="1305">
                  <c:v>1.7899999999999999E-2</c:v>
                </c:pt>
                <c:pt idx="1306">
                  <c:v>1.7899999999999999E-2</c:v>
                </c:pt>
                <c:pt idx="1307">
                  <c:v>1.7899999999999999E-2</c:v>
                </c:pt>
                <c:pt idx="1308">
                  <c:v>1.7999999999999999E-2</c:v>
                </c:pt>
                <c:pt idx="1309">
                  <c:v>1.7999999999999999E-2</c:v>
                </c:pt>
                <c:pt idx="1310">
                  <c:v>1.7999999999999999E-2</c:v>
                </c:pt>
                <c:pt idx="1311">
                  <c:v>1.7999999999999999E-2</c:v>
                </c:pt>
                <c:pt idx="1312">
                  <c:v>1.8100000000000002E-2</c:v>
                </c:pt>
                <c:pt idx="1313">
                  <c:v>1.8100000000000002E-2</c:v>
                </c:pt>
                <c:pt idx="1314">
                  <c:v>1.8100000000000002E-2</c:v>
                </c:pt>
                <c:pt idx="1315">
                  <c:v>1.8100000000000002E-2</c:v>
                </c:pt>
                <c:pt idx="1316">
                  <c:v>1.8200000000000001E-2</c:v>
                </c:pt>
                <c:pt idx="1317">
                  <c:v>1.8200000000000001E-2</c:v>
                </c:pt>
                <c:pt idx="1318">
                  <c:v>1.8200000000000001E-2</c:v>
                </c:pt>
                <c:pt idx="1319">
                  <c:v>1.8200000000000001E-2</c:v>
                </c:pt>
                <c:pt idx="1320">
                  <c:v>1.83E-2</c:v>
                </c:pt>
                <c:pt idx="1321">
                  <c:v>1.83E-2</c:v>
                </c:pt>
                <c:pt idx="1322">
                  <c:v>1.83E-2</c:v>
                </c:pt>
                <c:pt idx="1323">
                  <c:v>1.84E-2</c:v>
                </c:pt>
                <c:pt idx="1324">
                  <c:v>1.84E-2</c:v>
                </c:pt>
                <c:pt idx="1325">
                  <c:v>1.84E-2</c:v>
                </c:pt>
                <c:pt idx="1326">
                  <c:v>1.84E-2</c:v>
                </c:pt>
                <c:pt idx="1327">
                  <c:v>1.8499999999999999E-2</c:v>
                </c:pt>
                <c:pt idx="1328">
                  <c:v>1.8499999999999999E-2</c:v>
                </c:pt>
                <c:pt idx="1329">
                  <c:v>1.8499999999999999E-2</c:v>
                </c:pt>
                <c:pt idx="1330">
                  <c:v>1.8499999999999999E-2</c:v>
                </c:pt>
                <c:pt idx="1331">
                  <c:v>1.8599999999999998E-2</c:v>
                </c:pt>
                <c:pt idx="1332">
                  <c:v>1.8599999999999998E-2</c:v>
                </c:pt>
                <c:pt idx="1333">
                  <c:v>1.8599999999999998E-2</c:v>
                </c:pt>
                <c:pt idx="1334">
                  <c:v>1.8700000000000001E-2</c:v>
                </c:pt>
                <c:pt idx="1335">
                  <c:v>1.8700000000000001E-2</c:v>
                </c:pt>
                <c:pt idx="1336">
                  <c:v>1.8700000000000001E-2</c:v>
                </c:pt>
                <c:pt idx="1337">
                  <c:v>1.8700000000000001E-2</c:v>
                </c:pt>
                <c:pt idx="1338">
                  <c:v>1.8800000000000001E-2</c:v>
                </c:pt>
                <c:pt idx="1339">
                  <c:v>1.8800000000000001E-2</c:v>
                </c:pt>
                <c:pt idx="1340">
                  <c:v>1.8800000000000001E-2</c:v>
                </c:pt>
                <c:pt idx="1341">
                  <c:v>1.89E-2</c:v>
                </c:pt>
                <c:pt idx="1342">
                  <c:v>1.89E-2</c:v>
                </c:pt>
                <c:pt idx="1343">
                  <c:v>1.89E-2</c:v>
                </c:pt>
                <c:pt idx="1344">
                  <c:v>1.89E-2</c:v>
                </c:pt>
                <c:pt idx="1345">
                  <c:v>1.9E-2</c:v>
                </c:pt>
                <c:pt idx="1346">
                  <c:v>1.9E-2</c:v>
                </c:pt>
                <c:pt idx="1347">
                  <c:v>1.9E-2</c:v>
                </c:pt>
                <c:pt idx="1348">
                  <c:v>1.9099999999999999E-2</c:v>
                </c:pt>
                <c:pt idx="1349">
                  <c:v>1.9099999999999999E-2</c:v>
                </c:pt>
                <c:pt idx="1350">
                  <c:v>1.9099999999999999E-2</c:v>
                </c:pt>
                <c:pt idx="1351">
                  <c:v>1.9099999999999999E-2</c:v>
                </c:pt>
                <c:pt idx="1352">
                  <c:v>1.9199999999999998E-2</c:v>
                </c:pt>
                <c:pt idx="1353">
                  <c:v>1.9199999999999998E-2</c:v>
                </c:pt>
                <c:pt idx="1354">
                  <c:v>1.9199999999999998E-2</c:v>
                </c:pt>
                <c:pt idx="1355">
                  <c:v>1.9300000000000001E-2</c:v>
                </c:pt>
                <c:pt idx="1356">
                  <c:v>1.9300000000000001E-2</c:v>
                </c:pt>
                <c:pt idx="1357">
                  <c:v>1.9300000000000001E-2</c:v>
                </c:pt>
                <c:pt idx="1358">
                  <c:v>1.9400000000000001E-2</c:v>
                </c:pt>
                <c:pt idx="1359">
                  <c:v>1.9400000000000001E-2</c:v>
                </c:pt>
                <c:pt idx="1360">
                  <c:v>1.9400000000000001E-2</c:v>
                </c:pt>
                <c:pt idx="1361">
                  <c:v>1.9400000000000001E-2</c:v>
                </c:pt>
                <c:pt idx="1362">
                  <c:v>1.95E-2</c:v>
                </c:pt>
                <c:pt idx="1363">
                  <c:v>1.95E-2</c:v>
                </c:pt>
                <c:pt idx="1364">
                  <c:v>1.95E-2</c:v>
                </c:pt>
                <c:pt idx="1365">
                  <c:v>1.9599999999999999E-2</c:v>
                </c:pt>
                <c:pt idx="1366">
                  <c:v>1.9599999999999999E-2</c:v>
                </c:pt>
                <c:pt idx="1367">
                  <c:v>1.9599999999999999E-2</c:v>
                </c:pt>
                <c:pt idx="1368">
                  <c:v>1.9699999999999999E-2</c:v>
                </c:pt>
                <c:pt idx="1369">
                  <c:v>1.9699999999999999E-2</c:v>
                </c:pt>
                <c:pt idx="1370">
                  <c:v>1.9699999999999999E-2</c:v>
                </c:pt>
                <c:pt idx="1371">
                  <c:v>1.9800000000000002E-2</c:v>
                </c:pt>
                <c:pt idx="1372">
                  <c:v>1.9800000000000002E-2</c:v>
                </c:pt>
                <c:pt idx="1373">
                  <c:v>1.9800000000000002E-2</c:v>
                </c:pt>
                <c:pt idx="1374">
                  <c:v>1.9900000000000001E-2</c:v>
                </c:pt>
                <c:pt idx="1375">
                  <c:v>1.9900000000000001E-2</c:v>
                </c:pt>
                <c:pt idx="1376">
                  <c:v>1.9900000000000001E-2</c:v>
                </c:pt>
                <c:pt idx="1377">
                  <c:v>1.9900000000000001E-2</c:v>
                </c:pt>
                <c:pt idx="1378">
                  <c:v>0.02</c:v>
                </c:pt>
                <c:pt idx="1379">
                  <c:v>0.02</c:v>
                </c:pt>
                <c:pt idx="1380">
                  <c:v>0.02</c:v>
                </c:pt>
                <c:pt idx="1381">
                  <c:v>2.01E-2</c:v>
                </c:pt>
                <c:pt idx="1382">
                  <c:v>2.01E-2</c:v>
                </c:pt>
                <c:pt idx="1383">
                  <c:v>2.01E-2</c:v>
                </c:pt>
                <c:pt idx="1384">
                  <c:v>2.0199999999999999E-2</c:v>
                </c:pt>
                <c:pt idx="1385">
                  <c:v>2.0199999999999999E-2</c:v>
                </c:pt>
                <c:pt idx="1386">
                  <c:v>2.0199999999999999E-2</c:v>
                </c:pt>
                <c:pt idx="1387">
                  <c:v>2.0299999999999999E-2</c:v>
                </c:pt>
                <c:pt idx="1388">
                  <c:v>2.0299999999999999E-2</c:v>
                </c:pt>
                <c:pt idx="1389">
                  <c:v>2.0299999999999999E-2</c:v>
                </c:pt>
                <c:pt idx="1390">
                  <c:v>2.0400000000000001E-2</c:v>
                </c:pt>
                <c:pt idx="1391">
                  <c:v>2.0400000000000001E-2</c:v>
                </c:pt>
                <c:pt idx="1392">
                  <c:v>2.0400000000000001E-2</c:v>
                </c:pt>
                <c:pt idx="1393">
                  <c:v>2.0500000000000001E-2</c:v>
                </c:pt>
                <c:pt idx="1394">
                  <c:v>2.0500000000000001E-2</c:v>
                </c:pt>
                <c:pt idx="1395">
                  <c:v>2.0500000000000001E-2</c:v>
                </c:pt>
                <c:pt idx="1396">
                  <c:v>2.06E-2</c:v>
                </c:pt>
                <c:pt idx="1397">
                  <c:v>2.06E-2</c:v>
                </c:pt>
                <c:pt idx="1398">
                  <c:v>2.06E-2</c:v>
                </c:pt>
                <c:pt idx="1399">
                  <c:v>2.07E-2</c:v>
                </c:pt>
                <c:pt idx="1400">
                  <c:v>2.07E-2</c:v>
                </c:pt>
                <c:pt idx="1401">
                  <c:v>2.07E-2</c:v>
                </c:pt>
                <c:pt idx="1402">
                  <c:v>2.0799999999999999E-2</c:v>
                </c:pt>
                <c:pt idx="1403">
                  <c:v>2.0799999999999999E-2</c:v>
                </c:pt>
                <c:pt idx="1404">
                  <c:v>2.0899999999999998E-2</c:v>
                </c:pt>
                <c:pt idx="1405">
                  <c:v>2.0899999999999998E-2</c:v>
                </c:pt>
                <c:pt idx="1406">
                  <c:v>2.0899999999999998E-2</c:v>
                </c:pt>
                <c:pt idx="1407">
                  <c:v>2.1000000000000001E-2</c:v>
                </c:pt>
                <c:pt idx="1408">
                  <c:v>2.1000000000000001E-2</c:v>
                </c:pt>
                <c:pt idx="1409">
                  <c:v>2.1000000000000001E-2</c:v>
                </c:pt>
                <c:pt idx="1410">
                  <c:v>2.1100000000000001E-2</c:v>
                </c:pt>
                <c:pt idx="1411">
                  <c:v>2.1100000000000001E-2</c:v>
                </c:pt>
                <c:pt idx="1412">
                  <c:v>2.1100000000000001E-2</c:v>
                </c:pt>
                <c:pt idx="1413">
                  <c:v>2.12E-2</c:v>
                </c:pt>
                <c:pt idx="1414">
                  <c:v>2.12E-2</c:v>
                </c:pt>
                <c:pt idx="1415">
                  <c:v>2.12E-2</c:v>
                </c:pt>
                <c:pt idx="1416">
                  <c:v>2.1299999999999999E-2</c:v>
                </c:pt>
                <c:pt idx="1417">
                  <c:v>2.1299999999999999E-2</c:v>
                </c:pt>
                <c:pt idx="1418">
                  <c:v>2.1399999999999999E-2</c:v>
                </c:pt>
                <c:pt idx="1419">
                  <c:v>2.1399999999999999E-2</c:v>
                </c:pt>
                <c:pt idx="1420">
                  <c:v>2.1399999999999999E-2</c:v>
                </c:pt>
                <c:pt idx="1421">
                  <c:v>2.1499999999999998E-2</c:v>
                </c:pt>
                <c:pt idx="1422">
                  <c:v>2.1499999999999998E-2</c:v>
                </c:pt>
                <c:pt idx="1423">
                  <c:v>2.1499999999999998E-2</c:v>
                </c:pt>
                <c:pt idx="1424">
                  <c:v>2.1600000000000001E-2</c:v>
                </c:pt>
                <c:pt idx="1425">
                  <c:v>2.1600000000000001E-2</c:v>
                </c:pt>
                <c:pt idx="1426">
                  <c:v>2.1700000000000001E-2</c:v>
                </c:pt>
                <c:pt idx="1427">
                  <c:v>2.1700000000000001E-2</c:v>
                </c:pt>
                <c:pt idx="1428">
                  <c:v>2.1700000000000001E-2</c:v>
                </c:pt>
                <c:pt idx="1429">
                  <c:v>2.18E-2</c:v>
                </c:pt>
                <c:pt idx="1430">
                  <c:v>2.18E-2</c:v>
                </c:pt>
                <c:pt idx="1431">
                  <c:v>2.18E-2</c:v>
                </c:pt>
                <c:pt idx="1432">
                  <c:v>2.1899999999999999E-2</c:v>
                </c:pt>
                <c:pt idx="1433">
                  <c:v>2.1899999999999999E-2</c:v>
                </c:pt>
                <c:pt idx="1434">
                  <c:v>2.1999999999999999E-2</c:v>
                </c:pt>
                <c:pt idx="1435">
                  <c:v>2.1999999999999999E-2</c:v>
                </c:pt>
                <c:pt idx="1436">
                  <c:v>2.1999999999999999E-2</c:v>
                </c:pt>
                <c:pt idx="1437">
                  <c:v>2.2100000000000002E-2</c:v>
                </c:pt>
                <c:pt idx="1438">
                  <c:v>2.2100000000000002E-2</c:v>
                </c:pt>
                <c:pt idx="1439">
                  <c:v>2.2200000000000001E-2</c:v>
                </c:pt>
                <c:pt idx="1440">
                  <c:v>2.2200000000000001E-2</c:v>
                </c:pt>
                <c:pt idx="1441">
                  <c:v>2.2200000000000001E-2</c:v>
                </c:pt>
                <c:pt idx="1442">
                  <c:v>2.23E-2</c:v>
                </c:pt>
                <c:pt idx="1443">
                  <c:v>2.23E-2</c:v>
                </c:pt>
                <c:pt idx="1444">
                  <c:v>2.24E-2</c:v>
                </c:pt>
                <c:pt idx="1445">
                  <c:v>2.24E-2</c:v>
                </c:pt>
                <c:pt idx="1446">
                  <c:v>2.24E-2</c:v>
                </c:pt>
                <c:pt idx="1447">
                  <c:v>2.2499999999999999E-2</c:v>
                </c:pt>
                <c:pt idx="1448">
                  <c:v>2.2499999999999999E-2</c:v>
                </c:pt>
                <c:pt idx="1449">
                  <c:v>2.2599999999999999E-2</c:v>
                </c:pt>
                <c:pt idx="1450">
                  <c:v>2.2599999999999999E-2</c:v>
                </c:pt>
                <c:pt idx="1451">
                  <c:v>2.2599999999999999E-2</c:v>
                </c:pt>
                <c:pt idx="1452">
                  <c:v>2.2700000000000001E-2</c:v>
                </c:pt>
                <c:pt idx="1453">
                  <c:v>2.2700000000000001E-2</c:v>
                </c:pt>
                <c:pt idx="1454">
                  <c:v>2.2800000000000001E-2</c:v>
                </c:pt>
                <c:pt idx="1455">
                  <c:v>2.2800000000000001E-2</c:v>
                </c:pt>
                <c:pt idx="1456">
                  <c:v>2.29E-2</c:v>
                </c:pt>
                <c:pt idx="1457">
                  <c:v>2.29E-2</c:v>
                </c:pt>
                <c:pt idx="1458">
                  <c:v>2.29E-2</c:v>
                </c:pt>
                <c:pt idx="1459">
                  <c:v>2.3E-2</c:v>
                </c:pt>
                <c:pt idx="1460">
                  <c:v>2.3E-2</c:v>
                </c:pt>
                <c:pt idx="1461">
                  <c:v>2.3099999999999999E-2</c:v>
                </c:pt>
                <c:pt idx="1462">
                  <c:v>2.3099999999999999E-2</c:v>
                </c:pt>
                <c:pt idx="1463">
                  <c:v>2.3199999999999998E-2</c:v>
                </c:pt>
                <c:pt idx="1464">
                  <c:v>2.3199999999999998E-2</c:v>
                </c:pt>
                <c:pt idx="1465">
                  <c:v>2.3199999999999998E-2</c:v>
                </c:pt>
                <c:pt idx="1466">
                  <c:v>2.3300000000000001E-2</c:v>
                </c:pt>
                <c:pt idx="1467">
                  <c:v>2.3300000000000001E-2</c:v>
                </c:pt>
                <c:pt idx="1468">
                  <c:v>2.3400000000000001E-2</c:v>
                </c:pt>
                <c:pt idx="1469">
                  <c:v>2.3400000000000001E-2</c:v>
                </c:pt>
                <c:pt idx="1470">
                  <c:v>2.35E-2</c:v>
                </c:pt>
                <c:pt idx="1471">
                  <c:v>2.35E-2</c:v>
                </c:pt>
                <c:pt idx="1472">
                  <c:v>2.35E-2</c:v>
                </c:pt>
                <c:pt idx="1473">
                  <c:v>2.3599999999999999E-2</c:v>
                </c:pt>
                <c:pt idx="1474">
                  <c:v>2.3599999999999999E-2</c:v>
                </c:pt>
                <c:pt idx="1475">
                  <c:v>2.3699999999999999E-2</c:v>
                </c:pt>
                <c:pt idx="1476">
                  <c:v>2.3699999999999999E-2</c:v>
                </c:pt>
                <c:pt idx="1477">
                  <c:v>2.3800000000000002E-2</c:v>
                </c:pt>
                <c:pt idx="1478">
                  <c:v>2.3800000000000002E-2</c:v>
                </c:pt>
                <c:pt idx="1479">
                  <c:v>2.3900000000000001E-2</c:v>
                </c:pt>
                <c:pt idx="1480">
                  <c:v>2.3900000000000001E-2</c:v>
                </c:pt>
                <c:pt idx="1481">
                  <c:v>2.4E-2</c:v>
                </c:pt>
                <c:pt idx="1482">
                  <c:v>2.4E-2</c:v>
                </c:pt>
                <c:pt idx="1483">
                  <c:v>2.4E-2</c:v>
                </c:pt>
                <c:pt idx="1484">
                  <c:v>2.41E-2</c:v>
                </c:pt>
                <c:pt idx="1485">
                  <c:v>2.41E-2</c:v>
                </c:pt>
                <c:pt idx="1486">
                  <c:v>2.4199999999999999E-2</c:v>
                </c:pt>
                <c:pt idx="1487">
                  <c:v>2.4199999999999999E-2</c:v>
                </c:pt>
                <c:pt idx="1488">
                  <c:v>2.4299999999999999E-2</c:v>
                </c:pt>
                <c:pt idx="1489">
                  <c:v>2.4299999999999999E-2</c:v>
                </c:pt>
                <c:pt idx="1490">
                  <c:v>2.4400000000000002E-2</c:v>
                </c:pt>
                <c:pt idx="1491">
                  <c:v>2.4400000000000002E-2</c:v>
                </c:pt>
                <c:pt idx="1492">
                  <c:v>2.4500000000000001E-2</c:v>
                </c:pt>
                <c:pt idx="1493">
                  <c:v>2.4500000000000001E-2</c:v>
                </c:pt>
                <c:pt idx="1494">
                  <c:v>2.46E-2</c:v>
                </c:pt>
                <c:pt idx="1495">
                  <c:v>2.46E-2</c:v>
                </c:pt>
                <c:pt idx="1496">
                  <c:v>2.47E-2</c:v>
                </c:pt>
                <c:pt idx="1497">
                  <c:v>2.47E-2</c:v>
                </c:pt>
                <c:pt idx="1498">
                  <c:v>2.4799999999999999E-2</c:v>
                </c:pt>
                <c:pt idx="1499">
                  <c:v>2.4799999999999999E-2</c:v>
                </c:pt>
                <c:pt idx="1500">
                  <c:v>2.4899999999999999E-2</c:v>
                </c:pt>
                <c:pt idx="1501">
                  <c:v>2.4899999999999999E-2</c:v>
                </c:pt>
                <c:pt idx="1502">
                  <c:v>2.5000000000000001E-2</c:v>
                </c:pt>
                <c:pt idx="1503">
                  <c:v>2.5000000000000001E-2</c:v>
                </c:pt>
                <c:pt idx="1504">
                  <c:v>2.5100000000000001E-2</c:v>
                </c:pt>
                <c:pt idx="1505">
                  <c:v>2.5100000000000001E-2</c:v>
                </c:pt>
                <c:pt idx="1506">
                  <c:v>2.52E-2</c:v>
                </c:pt>
                <c:pt idx="1507">
                  <c:v>2.52E-2</c:v>
                </c:pt>
                <c:pt idx="1508">
                  <c:v>2.53E-2</c:v>
                </c:pt>
                <c:pt idx="1509">
                  <c:v>2.53E-2</c:v>
                </c:pt>
                <c:pt idx="1510">
                  <c:v>2.5399999999999999E-2</c:v>
                </c:pt>
                <c:pt idx="1511">
                  <c:v>2.5399999999999999E-2</c:v>
                </c:pt>
                <c:pt idx="1512">
                  <c:v>2.5499999999999998E-2</c:v>
                </c:pt>
                <c:pt idx="1513">
                  <c:v>2.5499999999999998E-2</c:v>
                </c:pt>
                <c:pt idx="1514">
                  <c:v>2.5600000000000001E-2</c:v>
                </c:pt>
                <c:pt idx="1515">
                  <c:v>2.5600000000000001E-2</c:v>
                </c:pt>
                <c:pt idx="1516">
                  <c:v>2.5700000000000001E-2</c:v>
                </c:pt>
                <c:pt idx="1517">
                  <c:v>2.5700000000000001E-2</c:v>
                </c:pt>
                <c:pt idx="1518">
                  <c:v>2.58E-2</c:v>
                </c:pt>
                <c:pt idx="1519">
                  <c:v>2.5899999999999999E-2</c:v>
                </c:pt>
                <c:pt idx="1520">
                  <c:v>2.5899999999999999E-2</c:v>
                </c:pt>
                <c:pt idx="1521">
                  <c:v>2.5999999999999999E-2</c:v>
                </c:pt>
                <c:pt idx="1522">
                  <c:v>2.5999999999999999E-2</c:v>
                </c:pt>
                <c:pt idx="1523">
                  <c:v>2.6100000000000002E-2</c:v>
                </c:pt>
                <c:pt idx="1524">
                  <c:v>2.6100000000000002E-2</c:v>
                </c:pt>
                <c:pt idx="1525">
                  <c:v>2.6200000000000001E-2</c:v>
                </c:pt>
                <c:pt idx="1526">
                  <c:v>2.6200000000000001E-2</c:v>
                </c:pt>
                <c:pt idx="1527">
                  <c:v>2.63E-2</c:v>
                </c:pt>
                <c:pt idx="1528">
                  <c:v>2.63E-2</c:v>
                </c:pt>
                <c:pt idx="1529">
                  <c:v>2.64E-2</c:v>
                </c:pt>
                <c:pt idx="1530">
                  <c:v>2.6499999999999999E-2</c:v>
                </c:pt>
                <c:pt idx="1531">
                  <c:v>2.6499999999999999E-2</c:v>
                </c:pt>
                <c:pt idx="1532">
                  <c:v>2.6599999999999999E-2</c:v>
                </c:pt>
                <c:pt idx="1533">
                  <c:v>2.6599999999999999E-2</c:v>
                </c:pt>
                <c:pt idx="1534">
                  <c:v>2.6700000000000002E-2</c:v>
                </c:pt>
                <c:pt idx="1535">
                  <c:v>2.6700000000000002E-2</c:v>
                </c:pt>
                <c:pt idx="1536">
                  <c:v>2.6800000000000001E-2</c:v>
                </c:pt>
                <c:pt idx="1537">
                  <c:v>2.69E-2</c:v>
                </c:pt>
                <c:pt idx="1538">
                  <c:v>2.69E-2</c:v>
                </c:pt>
                <c:pt idx="1539">
                  <c:v>2.7E-2</c:v>
                </c:pt>
                <c:pt idx="1540">
                  <c:v>2.7E-2</c:v>
                </c:pt>
                <c:pt idx="1541">
                  <c:v>2.7099999999999999E-2</c:v>
                </c:pt>
                <c:pt idx="1542">
                  <c:v>2.7199999999999998E-2</c:v>
                </c:pt>
                <c:pt idx="1543">
                  <c:v>2.7199999999999998E-2</c:v>
                </c:pt>
                <c:pt idx="1544">
                  <c:v>2.7300000000000001E-2</c:v>
                </c:pt>
                <c:pt idx="1545">
                  <c:v>2.7300000000000001E-2</c:v>
                </c:pt>
                <c:pt idx="1546">
                  <c:v>2.7400000000000001E-2</c:v>
                </c:pt>
                <c:pt idx="1547">
                  <c:v>2.75E-2</c:v>
                </c:pt>
                <c:pt idx="1548">
                  <c:v>2.75E-2</c:v>
                </c:pt>
                <c:pt idx="1549">
                  <c:v>2.76E-2</c:v>
                </c:pt>
                <c:pt idx="1550">
                  <c:v>2.76E-2</c:v>
                </c:pt>
                <c:pt idx="1551">
                  <c:v>2.7699999999999999E-2</c:v>
                </c:pt>
                <c:pt idx="1552">
                  <c:v>2.7799999999999998E-2</c:v>
                </c:pt>
                <c:pt idx="1553">
                  <c:v>2.7799999999999998E-2</c:v>
                </c:pt>
                <c:pt idx="1554">
                  <c:v>2.7900000000000001E-2</c:v>
                </c:pt>
                <c:pt idx="1555">
                  <c:v>2.7900000000000001E-2</c:v>
                </c:pt>
                <c:pt idx="1556">
                  <c:v>2.8000000000000001E-2</c:v>
                </c:pt>
                <c:pt idx="1557">
                  <c:v>2.81E-2</c:v>
                </c:pt>
                <c:pt idx="1558">
                  <c:v>2.81E-2</c:v>
                </c:pt>
                <c:pt idx="1559">
                  <c:v>2.8199999999999999E-2</c:v>
                </c:pt>
                <c:pt idx="1560">
                  <c:v>2.8299999999999999E-2</c:v>
                </c:pt>
                <c:pt idx="1561">
                  <c:v>2.8299999999999999E-2</c:v>
                </c:pt>
                <c:pt idx="1562">
                  <c:v>2.8400000000000002E-2</c:v>
                </c:pt>
                <c:pt idx="1563">
                  <c:v>2.8500000000000001E-2</c:v>
                </c:pt>
                <c:pt idx="1564">
                  <c:v>2.8500000000000001E-2</c:v>
                </c:pt>
                <c:pt idx="1565">
                  <c:v>2.86E-2</c:v>
                </c:pt>
                <c:pt idx="1566">
                  <c:v>2.87E-2</c:v>
                </c:pt>
                <c:pt idx="1567">
                  <c:v>2.87E-2</c:v>
                </c:pt>
                <c:pt idx="1568">
                  <c:v>2.8799999999999999E-2</c:v>
                </c:pt>
                <c:pt idx="1569">
                  <c:v>2.8899999999999999E-2</c:v>
                </c:pt>
                <c:pt idx="1570">
                  <c:v>2.8899999999999999E-2</c:v>
                </c:pt>
                <c:pt idx="1571">
                  <c:v>2.9000000000000001E-2</c:v>
                </c:pt>
                <c:pt idx="1572">
                  <c:v>2.9100000000000001E-2</c:v>
                </c:pt>
                <c:pt idx="1573">
                  <c:v>2.9100000000000001E-2</c:v>
                </c:pt>
                <c:pt idx="1574">
                  <c:v>2.92E-2</c:v>
                </c:pt>
                <c:pt idx="1575">
                  <c:v>2.93E-2</c:v>
                </c:pt>
                <c:pt idx="1576">
                  <c:v>2.93E-2</c:v>
                </c:pt>
                <c:pt idx="1577">
                  <c:v>2.9399999999999999E-2</c:v>
                </c:pt>
                <c:pt idx="1578">
                  <c:v>2.9499999999999998E-2</c:v>
                </c:pt>
                <c:pt idx="1579">
                  <c:v>2.9499999999999998E-2</c:v>
                </c:pt>
                <c:pt idx="1580">
                  <c:v>2.9600000000000001E-2</c:v>
                </c:pt>
                <c:pt idx="1581">
                  <c:v>2.9700000000000001E-2</c:v>
                </c:pt>
                <c:pt idx="1582">
                  <c:v>2.98E-2</c:v>
                </c:pt>
                <c:pt idx="1583">
                  <c:v>2.98E-2</c:v>
                </c:pt>
                <c:pt idx="1584">
                  <c:v>2.9899999999999999E-2</c:v>
                </c:pt>
                <c:pt idx="1585">
                  <c:v>0.03</c:v>
                </c:pt>
                <c:pt idx="1586">
                  <c:v>0.03</c:v>
                </c:pt>
                <c:pt idx="1587">
                  <c:v>3.0099999999999998E-2</c:v>
                </c:pt>
                <c:pt idx="1588">
                  <c:v>3.0200000000000001E-2</c:v>
                </c:pt>
                <c:pt idx="1589">
                  <c:v>3.0300000000000001E-2</c:v>
                </c:pt>
                <c:pt idx="1590">
                  <c:v>3.0300000000000001E-2</c:v>
                </c:pt>
                <c:pt idx="1591">
                  <c:v>3.04E-2</c:v>
                </c:pt>
                <c:pt idx="1592">
                  <c:v>3.0499999999999999E-2</c:v>
                </c:pt>
                <c:pt idx="1593">
                  <c:v>3.0599999999999999E-2</c:v>
                </c:pt>
                <c:pt idx="1594">
                  <c:v>3.0599999999999999E-2</c:v>
                </c:pt>
                <c:pt idx="1595">
                  <c:v>3.0700000000000002E-2</c:v>
                </c:pt>
                <c:pt idx="1596">
                  <c:v>3.0800000000000001E-2</c:v>
                </c:pt>
                <c:pt idx="1597">
                  <c:v>3.09E-2</c:v>
                </c:pt>
                <c:pt idx="1598">
                  <c:v>3.09E-2</c:v>
                </c:pt>
                <c:pt idx="1599">
                  <c:v>3.1E-2</c:v>
                </c:pt>
                <c:pt idx="1600">
                  <c:v>3.1099999999999999E-2</c:v>
                </c:pt>
                <c:pt idx="1601">
                  <c:v>3.1199999999999999E-2</c:v>
                </c:pt>
                <c:pt idx="1602">
                  <c:v>3.1300000000000001E-2</c:v>
                </c:pt>
                <c:pt idx="1603">
                  <c:v>3.1300000000000001E-2</c:v>
                </c:pt>
                <c:pt idx="1604">
                  <c:v>3.1399999999999997E-2</c:v>
                </c:pt>
                <c:pt idx="1605">
                  <c:v>3.15E-2</c:v>
                </c:pt>
                <c:pt idx="1606">
                  <c:v>3.1600000000000003E-2</c:v>
                </c:pt>
                <c:pt idx="1607">
                  <c:v>3.1600000000000003E-2</c:v>
                </c:pt>
                <c:pt idx="1608">
                  <c:v>3.1699999999999999E-2</c:v>
                </c:pt>
                <c:pt idx="1609">
                  <c:v>3.1800000000000002E-2</c:v>
                </c:pt>
                <c:pt idx="1610">
                  <c:v>3.1899999999999998E-2</c:v>
                </c:pt>
                <c:pt idx="1611">
                  <c:v>3.2000000000000001E-2</c:v>
                </c:pt>
                <c:pt idx="1612">
                  <c:v>3.2099999999999997E-2</c:v>
                </c:pt>
                <c:pt idx="1613">
                  <c:v>3.2099999999999997E-2</c:v>
                </c:pt>
                <c:pt idx="1614">
                  <c:v>3.2199999999999999E-2</c:v>
                </c:pt>
                <c:pt idx="1615">
                  <c:v>3.2300000000000002E-2</c:v>
                </c:pt>
                <c:pt idx="1616">
                  <c:v>3.2399999999999998E-2</c:v>
                </c:pt>
                <c:pt idx="1617">
                  <c:v>3.2500000000000001E-2</c:v>
                </c:pt>
                <c:pt idx="1618">
                  <c:v>3.2599999999999997E-2</c:v>
                </c:pt>
                <c:pt idx="1619">
                  <c:v>3.2599999999999997E-2</c:v>
                </c:pt>
                <c:pt idx="1620">
                  <c:v>3.27E-2</c:v>
                </c:pt>
                <c:pt idx="1621">
                  <c:v>3.2800000000000003E-2</c:v>
                </c:pt>
                <c:pt idx="1622">
                  <c:v>3.2899999999999999E-2</c:v>
                </c:pt>
                <c:pt idx="1623">
                  <c:v>3.3000000000000002E-2</c:v>
                </c:pt>
                <c:pt idx="1624">
                  <c:v>3.3099999999999997E-2</c:v>
                </c:pt>
                <c:pt idx="1625">
                  <c:v>3.32E-2</c:v>
                </c:pt>
                <c:pt idx="1626">
                  <c:v>3.3300000000000003E-2</c:v>
                </c:pt>
                <c:pt idx="1627">
                  <c:v>3.3300000000000003E-2</c:v>
                </c:pt>
                <c:pt idx="1628">
                  <c:v>3.3399999999999999E-2</c:v>
                </c:pt>
                <c:pt idx="1629">
                  <c:v>3.3500000000000002E-2</c:v>
                </c:pt>
                <c:pt idx="1630">
                  <c:v>3.3599999999999998E-2</c:v>
                </c:pt>
                <c:pt idx="1631">
                  <c:v>3.3700000000000001E-2</c:v>
                </c:pt>
                <c:pt idx="1632">
                  <c:v>3.3799999999999997E-2</c:v>
                </c:pt>
                <c:pt idx="1633">
                  <c:v>3.39E-2</c:v>
                </c:pt>
                <c:pt idx="1634">
                  <c:v>3.4000000000000002E-2</c:v>
                </c:pt>
                <c:pt idx="1635">
                  <c:v>3.4099999999999998E-2</c:v>
                </c:pt>
                <c:pt idx="1636">
                  <c:v>3.4200000000000001E-2</c:v>
                </c:pt>
                <c:pt idx="1637">
                  <c:v>3.4299999999999997E-2</c:v>
                </c:pt>
                <c:pt idx="1638">
                  <c:v>3.44E-2</c:v>
                </c:pt>
                <c:pt idx="1639">
                  <c:v>3.4500000000000003E-2</c:v>
                </c:pt>
                <c:pt idx="1640">
                  <c:v>3.4599999999999999E-2</c:v>
                </c:pt>
                <c:pt idx="1641">
                  <c:v>3.4599999999999999E-2</c:v>
                </c:pt>
                <c:pt idx="1642">
                  <c:v>3.4700000000000002E-2</c:v>
                </c:pt>
                <c:pt idx="1643">
                  <c:v>3.4799999999999998E-2</c:v>
                </c:pt>
                <c:pt idx="1644">
                  <c:v>3.49E-2</c:v>
                </c:pt>
                <c:pt idx="1645">
                  <c:v>3.5000000000000003E-2</c:v>
                </c:pt>
                <c:pt idx="1646">
                  <c:v>3.5099999999999999E-2</c:v>
                </c:pt>
                <c:pt idx="1647">
                  <c:v>3.5200000000000002E-2</c:v>
                </c:pt>
                <c:pt idx="1648">
                  <c:v>3.5299999999999998E-2</c:v>
                </c:pt>
                <c:pt idx="1649">
                  <c:v>3.5400000000000001E-2</c:v>
                </c:pt>
                <c:pt idx="1650">
                  <c:v>3.5499999999999997E-2</c:v>
                </c:pt>
                <c:pt idx="1651">
                  <c:v>3.56E-2</c:v>
                </c:pt>
                <c:pt idx="1652">
                  <c:v>3.5700000000000003E-2</c:v>
                </c:pt>
                <c:pt idx="1653">
                  <c:v>3.5799999999999998E-2</c:v>
                </c:pt>
                <c:pt idx="1654">
                  <c:v>3.5999999999999997E-2</c:v>
                </c:pt>
                <c:pt idx="1655">
                  <c:v>3.61E-2</c:v>
                </c:pt>
                <c:pt idx="1656">
                  <c:v>3.6200000000000003E-2</c:v>
                </c:pt>
                <c:pt idx="1657">
                  <c:v>3.6299999999999999E-2</c:v>
                </c:pt>
                <c:pt idx="1658">
                  <c:v>3.6400000000000002E-2</c:v>
                </c:pt>
                <c:pt idx="1659">
                  <c:v>3.6499999999999998E-2</c:v>
                </c:pt>
                <c:pt idx="1660">
                  <c:v>3.6600000000000001E-2</c:v>
                </c:pt>
                <c:pt idx="1661">
                  <c:v>3.6700000000000003E-2</c:v>
                </c:pt>
                <c:pt idx="1662">
                  <c:v>3.6799999999999999E-2</c:v>
                </c:pt>
                <c:pt idx="1663">
                  <c:v>3.6900000000000002E-2</c:v>
                </c:pt>
                <c:pt idx="1664">
                  <c:v>3.6999999999999998E-2</c:v>
                </c:pt>
                <c:pt idx="1665">
                  <c:v>3.7100000000000001E-2</c:v>
                </c:pt>
                <c:pt idx="1666">
                  <c:v>3.7199999999999997E-2</c:v>
                </c:pt>
                <c:pt idx="1667">
                  <c:v>3.7400000000000003E-2</c:v>
                </c:pt>
                <c:pt idx="1668">
                  <c:v>3.7499999999999999E-2</c:v>
                </c:pt>
                <c:pt idx="1669">
                  <c:v>3.7600000000000001E-2</c:v>
                </c:pt>
                <c:pt idx="1670">
                  <c:v>3.7699999999999997E-2</c:v>
                </c:pt>
                <c:pt idx="1671">
                  <c:v>3.78E-2</c:v>
                </c:pt>
                <c:pt idx="1672">
                  <c:v>3.7900000000000003E-2</c:v>
                </c:pt>
                <c:pt idx="1673">
                  <c:v>3.7999999999999999E-2</c:v>
                </c:pt>
                <c:pt idx="1674">
                  <c:v>3.8199999999999998E-2</c:v>
                </c:pt>
                <c:pt idx="1675">
                  <c:v>3.8300000000000001E-2</c:v>
                </c:pt>
                <c:pt idx="1676">
                  <c:v>3.8399999999999997E-2</c:v>
                </c:pt>
                <c:pt idx="1677">
                  <c:v>3.85E-2</c:v>
                </c:pt>
                <c:pt idx="1678">
                  <c:v>3.8600000000000002E-2</c:v>
                </c:pt>
                <c:pt idx="1679">
                  <c:v>3.8800000000000001E-2</c:v>
                </c:pt>
                <c:pt idx="1680">
                  <c:v>3.8899999999999997E-2</c:v>
                </c:pt>
                <c:pt idx="1681">
                  <c:v>3.9E-2</c:v>
                </c:pt>
                <c:pt idx="1682">
                  <c:v>3.9100000000000003E-2</c:v>
                </c:pt>
                <c:pt idx="1683">
                  <c:v>3.9199999999999999E-2</c:v>
                </c:pt>
                <c:pt idx="1684">
                  <c:v>3.9399999999999998E-2</c:v>
                </c:pt>
                <c:pt idx="1685">
                  <c:v>3.95E-2</c:v>
                </c:pt>
                <c:pt idx="1686">
                  <c:v>3.9600000000000003E-2</c:v>
                </c:pt>
                <c:pt idx="1687">
                  <c:v>3.9699999999999999E-2</c:v>
                </c:pt>
                <c:pt idx="1688">
                  <c:v>3.9899999999999998E-2</c:v>
                </c:pt>
                <c:pt idx="1689">
                  <c:v>0.04</c:v>
                </c:pt>
                <c:pt idx="1690">
                  <c:v>4.0099999999999997E-2</c:v>
                </c:pt>
                <c:pt idx="1691">
                  <c:v>4.0300000000000002E-2</c:v>
                </c:pt>
                <c:pt idx="1692">
                  <c:v>4.0399999999999998E-2</c:v>
                </c:pt>
                <c:pt idx="1693">
                  <c:v>4.0500000000000001E-2</c:v>
                </c:pt>
                <c:pt idx="1694">
                  <c:v>4.07E-2</c:v>
                </c:pt>
                <c:pt idx="1695">
                  <c:v>4.0800000000000003E-2</c:v>
                </c:pt>
                <c:pt idx="1696">
                  <c:v>4.0899999999999999E-2</c:v>
                </c:pt>
                <c:pt idx="1697">
                  <c:v>4.1099999999999998E-2</c:v>
                </c:pt>
                <c:pt idx="1698">
                  <c:v>4.1200000000000001E-2</c:v>
                </c:pt>
                <c:pt idx="1699">
                  <c:v>4.1300000000000003E-2</c:v>
                </c:pt>
                <c:pt idx="1700">
                  <c:v>4.1500000000000002E-2</c:v>
                </c:pt>
                <c:pt idx="1701">
                  <c:v>4.1599999999999998E-2</c:v>
                </c:pt>
                <c:pt idx="1702">
                  <c:v>4.1700000000000001E-2</c:v>
                </c:pt>
                <c:pt idx="1703">
                  <c:v>4.19E-2</c:v>
                </c:pt>
                <c:pt idx="1704">
                  <c:v>4.2000000000000003E-2</c:v>
                </c:pt>
                <c:pt idx="1705">
                  <c:v>4.2200000000000001E-2</c:v>
                </c:pt>
                <c:pt idx="1706">
                  <c:v>4.2299999999999997E-2</c:v>
                </c:pt>
                <c:pt idx="1707">
                  <c:v>4.2500000000000003E-2</c:v>
                </c:pt>
                <c:pt idx="1708">
                  <c:v>4.2599999999999999E-2</c:v>
                </c:pt>
                <c:pt idx="1709">
                  <c:v>4.2700000000000002E-2</c:v>
                </c:pt>
                <c:pt idx="1710">
                  <c:v>4.2900000000000001E-2</c:v>
                </c:pt>
                <c:pt idx="1711">
                  <c:v>4.2999999999999997E-2</c:v>
                </c:pt>
                <c:pt idx="1712">
                  <c:v>4.3200000000000002E-2</c:v>
                </c:pt>
                <c:pt idx="1713">
                  <c:v>4.3299999999999998E-2</c:v>
                </c:pt>
                <c:pt idx="1714">
                  <c:v>4.3499999999999997E-2</c:v>
                </c:pt>
                <c:pt idx="1715">
                  <c:v>4.36E-2</c:v>
                </c:pt>
                <c:pt idx="1716">
                  <c:v>4.3799999999999999E-2</c:v>
                </c:pt>
                <c:pt idx="1717">
                  <c:v>4.3999999999999997E-2</c:v>
                </c:pt>
                <c:pt idx="1718">
                  <c:v>4.41E-2</c:v>
                </c:pt>
                <c:pt idx="1719">
                  <c:v>4.4299999999999999E-2</c:v>
                </c:pt>
                <c:pt idx="1720">
                  <c:v>4.4400000000000002E-2</c:v>
                </c:pt>
                <c:pt idx="1721">
                  <c:v>4.4600000000000001E-2</c:v>
                </c:pt>
                <c:pt idx="1722">
                  <c:v>4.4699999999999997E-2</c:v>
                </c:pt>
                <c:pt idx="1723">
                  <c:v>4.4900000000000002E-2</c:v>
                </c:pt>
                <c:pt idx="1724">
                  <c:v>4.5100000000000001E-2</c:v>
                </c:pt>
                <c:pt idx="1725">
                  <c:v>4.5199999999999997E-2</c:v>
                </c:pt>
                <c:pt idx="1726">
                  <c:v>4.5400000000000003E-2</c:v>
                </c:pt>
                <c:pt idx="1727">
                  <c:v>4.5600000000000002E-2</c:v>
                </c:pt>
                <c:pt idx="1728">
                  <c:v>4.5699999999999998E-2</c:v>
                </c:pt>
                <c:pt idx="1729">
                  <c:v>4.5900000000000003E-2</c:v>
                </c:pt>
                <c:pt idx="1730">
                  <c:v>4.6100000000000002E-2</c:v>
                </c:pt>
                <c:pt idx="1731">
                  <c:v>4.6199999999999998E-2</c:v>
                </c:pt>
                <c:pt idx="1732">
                  <c:v>4.6399999999999997E-2</c:v>
                </c:pt>
                <c:pt idx="1733">
                  <c:v>4.6600000000000003E-2</c:v>
                </c:pt>
                <c:pt idx="1734">
                  <c:v>4.6800000000000001E-2</c:v>
                </c:pt>
                <c:pt idx="1735">
                  <c:v>4.6899999999999997E-2</c:v>
                </c:pt>
                <c:pt idx="1736">
                  <c:v>4.7100000000000003E-2</c:v>
                </c:pt>
                <c:pt idx="1737">
                  <c:v>4.7300000000000002E-2</c:v>
                </c:pt>
                <c:pt idx="1738">
                  <c:v>4.7500000000000001E-2</c:v>
                </c:pt>
                <c:pt idx="1739">
                  <c:v>4.7699999999999999E-2</c:v>
                </c:pt>
                <c:pt idx="1740">
                  <c:v>4.7800000000000002E-2</c:v>
                </c:pt>
                <c:pt idx="1741">
                  <c:v>4.8000000000000001E-2</c:v>
                </c:pt>
                <c:pt idx="1742">
                  <c:v>4.82E-2</c:v>
                </c:pt>
                <c:pt idx="1743">
                  <c:v>4.8399999999999999E-2</c:v>
                </c:pt>
                <c:pt idx="1744">
                  <c:v>4.8599999999999997E-2</c:v>
                </c:pt>
                <c:pt idx="1745">
                  <c:v>4.8800000000000003E-2</c:v>
                </c:pt>
                <c:pt idx="1746">
                  <c:v>4.9000000000000002E-2</c:v>
                </c:pt>
                <c:pt idx="1747">
                  <c:v>4.9200000000000001E-2</c:v>
                </c:pt>
                <c:pt idx="1748">
                  <c:v>4.9399999999999999E-2</c:v>
                </c:pt>
                <c:pt idx="1749">
                  <c:v>4.9599999999999998E-2</c:v>
                </c:pt>
                <c:pt idx="1750">
                  <c:v>4.9799999999999997E-2</c:v>
                </c:pt>
                <c:pt idx="1751">
                  <c:v>0.05</c:v>
                </c:pt>
                <c:pt idx="1752">
                  <c:v>5.0200000000000002E-2</c:v>
                </c:pt>
                <c:pt idx="1753">
                  <c:v>5.04E-2</c:v>
                </c:pt>
                <c:pt idx="1754">
                  <c:v>5.0599999999999999E-2</c:v>
                </c:pt>
                <c:pt idx="1755">
                  <c:v>5.0799999999999998E-2</c:v>
                </c:pt>
                <c:pt idx="1756">
                  <c:v>5.0999999999999997E-2</c:v>
                </c:pt>
                <c:pt idx="1757">
                  <c:v>5.1200000000000002E-2</c:v>
                </c:pt>
                <c:pt idx="1758">
                  <c:v>5.1400000000000001E-2</c:v>
                </c:pt>
                <c:pt idx="1759">
                  <c:v>5.16E-2</c:v>
                </c:pt>
                <c:pt idx="1760">
                  <c:v>5.1799999999999999E-2</c:v>
                </c:pt>
                <c:pt idx="1761">
                  <c:v>5.1999999999999998E-2</c:v>
                </c:pt>
                <c:pt idx="1762">
                  <c:v>5.2299999999999999E-2</c:v>
                </c:pt>
                <c:pt idx="1763">
                  <c:v>5.2499999999999998E-2</c:v>
                </c:pt>
                <c:pt idx="1764">
                  <c:v>5.2699999999999997E-2</c:v>
                </c:pt>
                <c:pt idx="1765">
                  <c:v>5.2900000000000003E-2</c:v>
                </c:pt>
                <c:pt idx="1766">
                  <c:v>5.3199999999999997E-2</c:v>
                </c:pt>
                <c:pt idx="1767">
                  <c:v>5.3400000000000003E-2</c:v>
                </c:pt>
                <c:pt idx="1768">
                  <c:v>5.3600000000000002E-2</c:v>
                </c:pt>
                <c:pt idx="1769">
                  <c:v>5.3800000000000001E-2</c:v>
                </c:pt>
                <c:pt idx="1770">
                  <c:v>5.4100000000000002E-2</c:v>
                </c:pt>
                <c:pt idx="1771">
                  <c:v>5.4300000000000001E-2</c:v>
                </c:pt>
                <c:pt idx="1772">
                  <c:v>5.4600000000000003E-2</c:v>
                </c:pt>
                <c:pt idx="1773">
                  <c:v>5.4800000000000001E-2</c:v>
                </c:pt>
                <c:pt idx="1774">
                  <c:v>5.5E-2</c:v>
                </c:pt>
                <c:pt idx="1775">
                  <c:v>5.5300000000000002E-2</c:v>
                </c:pt>
                <c:pt idx="1776">
                  <c:v>5.5500000000000001E-2</c:v>
                </c:pt>
                <c:pt idx="1777">
                  <c:v>5.5800000000000002E-2</c:v>
                </c:pt>
                <c:pt idx="1778">
                  <c:v>5.6000000000000001E-2</c:v>
                </c:pt>
                <c:pt idx="1779">
                  <c:v>5.6300000000000003E-2</c:v>
                </c:pt>
                <c:pt idx="1780">
                  <c:v>5.6500000000000002E-2</c:v>
                </c:pt>
                <c:pt idx="1781">
                  <c:v>5.6800000000000003E-2</c:v>
                </c:pt>
                <c:pt idx="1782">
                  <c:v>5.7099999999999998E-2</c:v>
                </c:pt>
                <c:pt idx="1783">
                  <c:v>5.7299999999999997E-2</c:v>
                </c:pt>
                <c:pt idx="1784">
                  <c:v>5.7599999999999998E-2</c:v>
                </c:pt>
                <c:pt idx="1785">
                  <c:v>5.79E-2</c:v>
                </c:pt>
                <c:pt idx="1786">
                  <c:v>5.8099999999999999E-2</c:v>
                </c:pt>
                <c:pt idx="1787">
                  <c:v>5.8400000000000001E-2</c:v>
                </c:pt>
                <c:pt idx="1788">
                  <c:v>5.8700000000000002E-2</c:v>
                </c:pt>
                <c:pt idx="1789">
                  <c:v>5.8900000000000001E-2</c:v>
                </c:pt>
                <c:pt idx="1790">
                  <c:v>5.9200000000000003E-2</c:v>
                </c:pt>
                <c:pt idx="1791">
                  <c:v>5.9499999999999997E-2</c:v>
                </c:pt>
                <c:pt idx="1792">
                  <c:v>5.9799999999999999E-2</c:v>
                </c:pt>
                <c:pt idx="1793">
                  <c:v>6.0100000000000001E-2</c:v>
                </c:pt>
                <c:pt idx="1794">
                  <c:v>6.0400000000000002E-2</c:v>
                </c:pt>
                <c:pt idx="1795">
                  <c:v>6.0699999999999997E-2</c:v>
                </c:pt>
                <c:pt idx="1796">
                  <c:v>6.0999999999999999E-2</c:v>
                </c:pt>
                <c:pt idx="1797">
                  <c:v>6.13E-2</c:v>
                </c:pt>
                <c:pt idx="1798">
                  <c:v>6.1600000000000002E-2</c:v>
                </c:pt>
                <c:pt idx="1799">
                  <c:v>6.1899999999999997E-2</c:v>
                </c:pt>
                <c:pt idx="1800">
                  <c:v>6.2199999999999998E-2</c:v>
                </c:pt>
                <c:pt idx="1801">
                  <c:v>6.25E-2</c:v>
                </c:pt>
                <c:pt idx="1802">
                  <c:v>6.2799999999999995E-2</c:v>
                </c:pt>
                <c:pt idx="1803">
                  <c:v>6.3100000000000003E-2</c:v>
                </c:pt>
                <c:pt idx="1804">
                  <c:v>6.3500000000000001E-2</c:v>
                </c:pt>
                <c:pt idx="1805">
                  <c:v>6.3799999999999996E-2</c:v>
                </c:pt>
                <c:pt idx="1806">
                  <c:v>6.4100000000000004E-2</c:v>
                </c:pt>
                <c:pt idx="1807">
                  <c:v>6.4399999999999999E-2</c:v>
                </c:pt>
                <c:pt idx="1808">
                  <c:v>6.4799999999999996E-2</c:v>
                </c:pt>
                <c:pt idx="1809">
                  <c:v>6.5100000000000005E-2</c:v>
                </c:pt>
                <c:pt idx="1810">
                  <c:v>6.5500000000000003E-2</c:v>
                </c:pt>
                <c:pt idx="1811">
                  <c:v>6.5799999999999997E-2</c:v>
                </c:pt>
                <c:pt idx="1812">
                  <c:v>6.6199999999999995E-2</c:v>
                </c:pt>
                <c:pt idx="1813">
                  <c:v>6.6500000000000004E-2</c:v>
                </c:pt>
                <c:pt idx="1814">
                  <c:v>6.6900000000000001E-2</c:v>
                </c:pt>
                <c:pt idx="1815">
                  <c:v>6.7199999999999996E-2</c:v>
                </c:pt>
                <c:pt idx="1816">
                  <c:v>6.7599999999999993E-2</c:v>
                </c:pt>
                <c:pt idx="1817">
                  <c:v>6.8000000000000005E-2</c:v>
                </c:pt>
                <c:pt idx="1818">
                  <c:v>6.83E-2</c:v>
                </c:pt>
                <c:pt idx="1819">
                  <c:v>6.8699999999999997E-2</c:v>
                </c:pt>
                <c:pt idx="1820">
                  <c:v>6.9099999999999995E-2</c:v>
                </c:pt>
                <c:pt idx="1821">
                  <c:v>6.9500000000000006E-2</c:v>
                </c:pt>
                <c:pt idx="1822">
                  <c:v>6.9900000000000004E-2</c:v>
                </c:pt>
                <c:pt idx="1823">
                  <c:v>7.0300000000000001E-2</c:v>
                </c:pt>
                <c:pt idx="1824">
                  <c:v>7.0699999999999999E-2</c:v>
                </c:pt>
                <c:pt idx="1825">
                  <c:v>7.1099999999999997E-2</c:v>
                </c:pt>
                <c:pt idx="1826">
                  <c:v>7.1499999999999994E-2</c:v>
                </c:pt>
                <c:pt idx="1827">
                  <c:v>7.1900000000000006E-2</c:v>
                </c:pt>
                <c:pt idx="1828">
                  <c:v>7.2300000000000003E-2</c:v>
                </c:pt>
                <c:pt idx="1829">
                  <c:v>7.2700000000000001E-2</c:v>
                </c:pt>
                <c:pt idx="1830">
                  <c:v>7.3099999999999998E-2</c:v>
                </c:pt>
                <c:pt idx="1831">
                  <c:v>7.3599999999999999E-2</c:v>
                </c:pt>
                <c:pt idx="1832">
                  <c:v>7.3999999999999996E-2</c:v>
                </c:pt>
                <c:pt idx="1833">
                  <c:v>7.4499999999999997E-2</c:v>
                </c:pt>
                <c:pt idx="1834">
                  <c:v>7.4899999999999994E-2</c:v>
                </c:pt>
                <c:pt idx="1835">
                  <c:v>7.5399999999999995E-2</c:v>
                </c:pt>
                <c:pt idx="1836">
                  <c:v>7.5800000000000006E-2</c:v>
                </c:pt>
                <c:pt idx="1837">
                  <c:v>7.6300000000000007E-2</c:v>
                </c:pt>
                <c:pt idx="1838">
                  <c:v>7.6799999999999993E-2</c:v>
                </c:pt>
                <c:pt idx="1839">
                  <c:v>7.7200000000000005E-2</c:v>
                </c:pt>
                <c:pt idx="1840">
                  <c:v>7.7700000000000005E-2</c:v>
                </c:pt>
                <c:pt idx="1841">
                  <c:v>7.8200000000000006E-2</c:v>
                </c:pt>
                <c:pt idx="1842">
                  <c:v>7.8700000000000006E-2</c:v>
                </c:pt>
                <c:pt idx="1843">
                  <c:v>7.9200000000000007E-2</c:v>
                </c:pt>
                <c:pt idx="1844">
                  <c:v>7.9699999999999993E-2</c:v>
                </c:pt>
                <c:pt idx="1845">
                  <c:v>8.0199999999999994E-2</c:v>
                </c:pt>
                <c:pt idx="1846">
                  <c:v>8.0699999999999994E-2</c:v>
                </c:pt>
                <c:pt idx="1847">
                  <c:v>8.1299999999999997E-2</c:v>
                </c:pt>
                <c:pt idx="1848">
                  <c:v>8.1799999999999998E-2</c:v>
                </c:pt>
                <c:pt idx="1849">
                  <c:v>8.2299999999999998E-2</c:v>
                </c:pt>
                <c:pt idx="1850">
                  <c:v>8.2900000000000001E-2</c:v>
                </c:pt>
                <c:pt idx="1851">
                  <c:v>8.3400000000000002E-2</c:v>
                </c:pt>
                <c:pt idx="1852">
                  <c:v>8.4000000000000005E-2</c:v>
                </c:pt>
                <c:pt idx="1853">
                  <c:v>8.4599999999999995E-2</c:v>
                </c:pt>
                <c:pt idx="1854">
                  <c:v>8.5199999999999998E-2</c:v>
                </c:pt>
                <c:pt idx="1855">
                  <c:v>8.5699999999999998E-2</c:v>
                </c:pt>
                <c:pt idx="1856">
                  <c:v>8.6300000000000002E-2</c:v>
                </c:pt>
                <c:pt idx="1857">
                  <c:v>8.6900000000000005E-2</c:v>
                </c:pt>
                <c:pt idx="1858">
                  <c:v>8.7499999999999994E-2</c:v>
                </c:pt>
                <c:pt idx="1859">
                  <c:v>8.8200000000000001E-2</c:v>
                </c:pt>
                <c:pt idx="1860">
                  <c:v>8.8800000000000004E-2</c:v>
                </c:pt>
                <c:pt idx="1861">
                  <c:v>8.9399999999999993E-2</c:v>
                </c:pt>
                <c:pt idx="1862">
                  <c:v>9.01E-2</c:v>
                </c:pt>
                <c:pt idx="1863">
                  <c:v>9.0700000000000003E-2</c:v>
                </c:pt>
                <c:pt idx="1864">
                  <c:v>9.1399999999999995E-2</c:v>
                </c:pt>
                <c:pt idx="1865">
                  <c:v>9.2100000000000001E-2</c:v>
                </c:pt>
                <c:pt idx="1866">
                  <c:v>9.2799999999999994E-2</c:v>
                </c:pt>
                <c:pt idx="1867">
                  <c:v>9.35E-2</c:v>
                </c:pt>
                <c:pt idx="1868">
                  <c:v>9.4200000000000006E-2</c:v>
                </c:pt>
                <c:pt idx="1869">
                  <c:v>9.4899999999999998E-2</c:v>
                </c:pt>
                <c:pt idx="1870">
                  <c:v>9.5600000000000004E-2</c:v>
                </c:pt>
                <c:pt idx="1871">
                  <c:v>9.6299999999999997E-2</c:v>
                </c:pt>
                <c:pt idx="1872">
                  <c:v>9.7100000000000006E-2</c:v>
                </c:pt>
                <c:pt idx="1873">
                  <c:v>9.7900000000000001E-2</c:v>
                </c:pt>
                <c:pt idx="1874">
                  <c:v>9.8599999999999993E-2</c:v>
                </c:pt>
                <c:pt idx="1875">
                  <c:v>9.9400000000000002E-2</c:v>
                </c:pt>
                <c:pt idx="1876">
                  <c:v>0.1</c:v>
                </c:pt>
                <c:pt idx="1877">
                  <c:v>0.10100000000000001</c:v>
                </c:pt>
                <c:pt idx="1878">
                  <c:v>0.10199999999999999</c:v>
                </c:pt>
                <c:pt idx="1879">
                  <c:v>0.10299999999999999</c:v>
                </c:pt>
                <c:pt idx="1880">
                  <c:v>0.104</c:v>
                </c:pt>
                <c:pt idx="1881">
                  <c:v>0.104</c:v>
                </c:pt>
                <c:pt idx="1882">
                  <c:v>0.105</c:v>
                </c:pt>
                <c:pt idx="1883">
                  <c:v>0.106</c:v>
                </c:pt>
                <c:pt idx="1884">
                  <c:v>0.107</c:v>
                </c:pt>
                <c:pt idx="1885">
                  <c:v>0.108</c:v>
                </c:pt>
                <c:pt idx="1886">
                  <c:v>0.109</c:v>
                </c:pt>
                <c:pt idx="1887">
                  <c:v>0.11</c:v>
                </c:pt>
                <c:pt idx="1888">
                  <c:v>0.111</c:v>
                </c:pt>
                <c:pt idx="1889">
                  <c:v>0.112</c:v>
                </c:pt>
                <c:pt idx="1890">
                  <c:v>0.113</c:v>
                </c:pt>
                <c:pt idx="1891">
                  <c:v>0.114</c:v>
                </c:pt>
                <c:pt idx="1892">
                  <c:v>0.115</c:v>
                </c:pt>
                <c:pt idx="1893">
                  <c:v>0.11600000000000001</c:v>
                </c:pt>
                <c:pt idx="1894">
                  <c:v>0.11700000000000001</c:v>
                </c:pt>
                <c:pt idx="1895">
                  <c:v>0.11799999999999999</c:v>
                </c:pt>
                <c:pt idx="1896">
                  <c:v>0.11899999999999999</c:v>
                </c:pt>
                <c:pt idx="1897">
                  <c:v>0.121</c:v>
                </c:pt>
                <c:pt idx="1898">
                  <c:v>0.122</c:v>
                </c:pt>
                <c:pt idx="1899">
                  <c:v>0.123</c:v>
                </c:pt>
                <c:pt idx="1900">
                  <c:v>0.124</c:v>
                </c:pt>
                <c:pt idx="1901">
                  <c:v>0.125</c:v>
                </c:pt>
                <c:pt idx="1902">
                  <c:v>0.127</c:v>
                </c:pt>
                <c:pt idx="1903">
                  <c:v>0.128</c:v>
                </c:pt>
                <c:pt idx="1904">
                  <c:v>0.129</c:v>
                </c:pt>
                <c:pt idx="1905">
                  <c:v>0.13100000000000001</c:v>
                </c:pt>
                <c:pt idx="1906">
                  <c:v>0.13200000000000001</c:v>
                </c:pt>
                <c:pt idx="1907">
                  <c:v>0.13400000000000001</c:v>
                </c:pt>
                <c:pt idx="1908">
                  <c:v>0.13500000000000001</c:v>
                </c:pt>
                <c:pt idx="1909">
                  <c:v>0.13600000000000001</c:v>
                </c:pt>
                <c:pt idx="1910">
                  <c:v>0.13800000000000001</c:v>
                </c:pt>
                <c:pt idx="1911">
                  <c:v>0.13900000000000001</c:v>
                </c:pt>
                <c:pt idx="1912">
                  <c:v>0.14099999999999999</c:v>
                </c:pt>
                <c:pt idx="1913">
                  <c:v>0.14299999999999999</c:v>
                </c:pt>
                <c:pt idx="1914">
                  <c:v>0.14399999999999999</c:v>
                </c:pt>
                <c:pt idx="1915">
                  <c:v>0.14599999999999999</c:v>
                </c:pt>
                <c:pt idx="1916">
                  <c:v>0.14799999999999999</c:v>
                </c:pt>
                <c:pt idx="1917">
                  <c:v>0.15</c:v>
                </c:pt>
                <c:pt idx="1918">
                  <c:v>0.151</c:v>
                </c:pt>
                <c:pt idx="1919">
                  <c:v>0.153</c:v>
                </c:pt>
                <c:pt idx="1920">
                  <c:v>0.155</c:v>
                </c:pt>
                <c:pt idx="1921">
                  <c:v>0.157</c:v>
                </c:pt>
                <c:pt idx="1922">
                  <c:v>0.159</c:v>
                </c:pt>
                <c:pt idx="1923">
                  <c:v>0.161</c:v>
                </c:pt>
                <c:pt idx="1924">
                  <c:v>0.16300000000000001</c:v>
                </c:pt>
                <c:pt idx="1925">
                  <c:v>0.16500000000000001</c:v>
                </c:pt>
                <c:pt idx="1926">
                  <c:v>0.16800000000000001</c:v>
                </c:pt>
                <c:pt idx="1927">
                  <c:v>0.17</c:v>
                </c:pt>
                <c:pt idx="1928">
                  <c:v>0.17199999999999999</c:v>
                </c:pt>
                <c:pt idx="1929">
                  <c:v>0.17499999999999999</c:v>
                </c:pt>
                <c:pt idx="1930">
                  <c:v>0.17699999999999999</c:v>
                </c:pt>
                <c:pt idx="1931">
                  <c:v>0.18</c:v>
                </c:pt>
                <c:pt idx="1932">
                  <c:v>0.182</c:v>
                </c:pt>
                <c:pt idx="1933">
                  <c:v>0.185</c:v>
                </c:pt>
                <c:pt idx="1934">
                  <c:v>0.188</c:v>
                </c:pt>
                <c:pt idx="1935">
                  <c:v>0.191</c:v>
                </c:pt>
                <c:pt idx="1936">
                  <c:v>0.19400000000000001</c:v>
                </c:pt>
                <c:pt idx="1937">
                  <c:v>0.19700000000000001</c:v>
                </c:pt>
                <c:pt idx="1938">
                  <c:v>0.2</c:v>
                </c:pt>
                <c:pt idx="1939">
                  <c:v>0.20300000000000001</c:v>
                </c:pt>
                <c:pt idx="1940">
                  <c:v>0.20699999999999999</c:v>
                </c:pt>
                <c:pt idx="1941">
                  <c:v>0.21</c:v>
                </c:pt>
                <c:pt idx="1942">
                  <c:v>0.214</c:v>
                </c:pt>
                <c:pt idx="1943">
                  <c:v>0.217</c:v>
                </c:pt>
                <c:pt idx="1944">
                  <c:v>0.221</c:v>
                </c:pt>
                <c:pt idx="1945">
                  <c:v>0.22500000000000001</c:v>
                </c:pt>
                <c:pt idx="1946">
                  <c:v>0.22900000000000001</c:v>
                </c:pt>
                <c:pt idx="1947">
                  <c:v>0.23400000000000001</c:v>
                </c:pt>
                <c:pt idx="1948">
                  <c:v>0.23799999999999999</c:v>
                </c:pt>
                <c:pt idx="1949">
                  <c:v>0.24299999999999999</c:v>
                </c:pt>
                <c:pt idx="1950">
                  <c:v>0.247</c:v>
                </c:pt>
                <c:pt idx="1951">
                  <c:v>0.253</c:v>
                </c:pt>
                <c:pt idx="1952">
                  <c:v>0.25800000000000001</c:v>
                </c:pt>
                <c:pt idx="1953">
                  <c:v>0.26300000000000001</c:v>
                </c:pt>
                <c:pt idx="1954">
                  <c:v>0.26900000000000002</c:v>
                </c:pt>
                <c:pt idx="1955">
                  <c:v>0.27500000000000002</c:v>
                </c:pt>
                <c:pt idx="1956">
                  <c:v>0.28100000000000003</c:v>
                </c:pt>
                <c:pt idx="1957">
                  <c:v>0.28699999999999998</c:v>
                </c:pt>
                <c:pt idx="1958">
                  <c:v>0.29399999999999998</c:v>
                </c:pt>
                <c:pt idx="1959">
                  <c:v>0.30099999999999999</c:v>
                </c:pt>
                <c:pt idx="1960">
                  <c:v>0.309</c:v>
                </c:pt>
                <c:pt idx="1961">
                  <c:v>0.317</c:v>
                </c:pt>
                <c:pt idx="1962">
                  <c:v>0.32500000000000001</c:v>
                </c:pt>
                <c:pt idx="1963">
                  <c:v>0.33400000000000002</c:v>
                </c:pt>
                <c:pt idx="1964">
                  <c:v>0.34300000000000003</c:v>
                </c:pt>
                <c:pt idx="1965">
                  <c:v>0.35199999999999998</c:v>
                </c:pt>
                <c:pt idx="1966">
                  <c:v>0.36299999999999999</c:v>
                </c:pt>
                <c:pt idx="1967">
                  <c:v>0.374</c:v>
                </c:pt>
                <c:pt idx="1968">
                  <c:v>0.38500000000000001</c:v>
                </c:pt>
                <c:pt idx="1969">
                  <c:v>0.39700000000000002</c:v>
                </c:pt>
                <c:pt idx="1970">
                  <c:v>0.41</c:v>
                </c:pt>
                <c:pt idx="1971">
                  <c:v>0.42399999999999999</c:v>
                </c:pt>
                <c:pt idx="1972">
                  <c:v>0.439</c:v>
                </c:pt>
                <c:pt idx="1973">
                  <c:v>0.45500000000000002</c:v>
                </c:pt>
                <c:pt idx="1974">
                  <c:v>0.47299999999999998</c:v>
                </c:pt>
                <c:pt idx="1975">
                  <c:v>0.49099999999999999</c:v>
                </c:pt>
                <c:pt idx="1976">
                  <c:v>0.51100000000000001</c:v>
                </c:pt>
                <c:pt idx="1977">
                  <c:v>0.53300000000000003</c:v>
                </c:pt>
                <c:pt idx="1978">
                  <c:v>0.55700000000000005</c:v>
                </c:pt>
                <c:pt idx="1979">
                  <c:v>0.58299999999999996</c:v>
                </c:pt>
                <c:pt idx="1980">
                  <c:v>0.61199999999999999</c:v>
                </c:pt>
                <c:pt idx="1981">
                  <c:v>0.64300000000000002</c:v>
                </c:pt>
                <c:pt idx="1982">
                  <c:v>0.67800000000000005</c:v>
                </c:pt>
                <c:pt idx="1983">
                  <c:v>0.71699999999999997</c:v>
                </c:pt>
                <c:pt idx="1984">
                  <c:v>0.76100000000000001</c:v>
                </c:pt>
                <c:pt idx="1985">
                  <c:v>0.81</c:v>
                </c:pt>
                <c:pt idx="1986">
                  <c:v>0.86699999999999999</c:v>
                </c:pt>
                <c:pt idx="1987">
                  <c:v>0.93200000000000005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</c:numCache>
            </c:numRef>
          </c:yVal>
          <c:smooth val="1"/>
        </c:ser>
        <c:ser>
          <c:idx val="3"/>
          <c:order val="3"/>
          <c:spPr>
            <a:ln w="22225"/>
          </c:spPr>
          <c:marker>
            <c:symbol val="none"/>
          </c:marker>
          <c:xVal>
            <c:numRef>
              <c:f>spinout!$A$1:$A$2000</c:f>
              <c:numCache>
                <c:formatCode>0.00E+00</c:formatCode>
                <c:ptCount val="2000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</c:v>
                </c:pt>
                <c:pt idx="1002">
                  <c:v>10</c:v>
                </c:pt>
                <c:pt idx="1003">
                  <c:v>10</c:v>
                </c:pt>
                <c:pt idx="1004">
                  <c:v>10.1</c:v>
                </c:pt>
                <c:pt idx="1005">
                  <c:v>10.1</c:v>
                </c:pt>
                <c:pt idx="1006">
                  <c:v>10.1</c:v>
                </c:pt>
                <c:pt idx="1007">
                  <c:v>10.1</c:v>
                </c:pt>
                <c:pt idx="1008">
                  <c:v>10.1</c:v>
                </c:pt>
                <c:pt idx="1009">
                  <c:v>10.1</c:v>
                </c:pt>
                <c:pt idx="1010">
                  <c:v>10.1</c:v>
                </c:pt>
                <c:pt idx="1011">
                  <c:v>10.1</c:v>
                </c:pt>
                <c:pt idx="1012">
                  <c:v>10.1</c:v>
                </c:pt>
                <c:pt idx="1013">
                  <c:v>10.1</c:v>
                </c:pt>
                <c:pt idx="1014">
                  <c:v>10.199999999999999</c:v>
                </c:pt>
                <c:pt idx="1015">
                  <c:v>10.199999999999999</c:v>
                </c:pt>
                <c:pt idx="1016">
                  <c:v>10.199999999999999</c:v>
                </c:pt>
                <c:pt idx="1017">
                  <c:v>10.199999999999999</c:v>
                </c:pt>
                <c:pt idx="1018">
                  <c:v>10.199999999999999</c:v>
                </c:pt>
                <c:pt idx="1019">
                  <c:v>10.199999999999999</c:v>
                </c:pt>
                <c:pt idx="1020">
                  <c:v>10.199999999999999</c:v>
                </c:pt>
                <c:pt idx="1021">
                  <c:v>10.199999999999999</c:v>
                </c:pt>
                <c:pt idx="1022">
                  <c:v>10.199999999999999</c:v>
                </c:pt>
                <c:pt idx="1023">
                  <c:v>10.199999999999999</c:v>
                </c:pt>
                <c:pt idx="1024">
                  <c:v>10.3</c:v>
                </c:pt>
                <c:pt idx="1025">
                  <c:v>10.3</c:v>
                </c:pt>
                <c:pt idx="1026">
                  <c:v>10.3</c:v>
                </c:pt>
                <c:pt idx="1027">
                  <c:v>10.3</c:v>
                </c:pt>
                <c:pt idx="1028">
                  <c:v>10.3</c:v>
                </c:pt>
                <c:pt idx="1029">
                  <c:v>10.3</c:v>
                </c:pt>
                <c:pt idx="1030">
                  <c:v>10.3</c:v>
                </c:pt>
                <c:pt idx="1031">
                  <c:v>10.3</c:v>
                </c:pt>
                <c:pt idx="1032">
                  <c:v>10.3</c:v>
                </c:pt>
                <c:pt idx="1033">
                  <c:v>10.3</c:v>
                </c:pt>
                <c:pt idx="1034">
                  <c:v>10.4</c:v>
                </c:pt>
                <c:pt idx="1035">
                  <c:v>10.4</c:v>
                </c:pt>
                <c:pt idx="1036">
                  <c:v>10.4</c:v>
                </c:pt>
                <c:pt idx="1037">
                  <c:v>10.4</c:v>
                </c:pt>
                <c:pt idx="1038">
                  <c:v>10.4</c:v>
                </c:pt>
                <c:pt idx="1039">
                  <c:v>10.4</c:v>
                </c:pt>
                <c:pt idx="1040">
                  <c:v>10.4</c:v>
                </c:pt>
                <c:pt idx="1041">
                  <c:v>10.4</c:v>
                </c:pt>
                <c:pt idx="1042">
                  <c:v>10.4</c:v>
                </c:pt>
                <c:pt idx="1043">
                  <c:v>10.4</c:v>
                </c:pt>
                <c:pt idx="1044">
                  <c:v>10.4</c:v>
                </c:pt>
                <c:pt idx="1045">
                  <c:v>10.5</c:v>
                </c:pt>
                <c:pt idx="1046">
                  <c:v>10.5</c:v>
                </c:pt>
                <c:pt idx="1047">
                  <c:v>10.5</c:v>
                </c:pt>
                <c:pt idx="1048">
                  <c:v>10.5</c:v>
                </c:pt>
                <c:pt idx="1049">
                  <c:v>10.5</c:v>
                </c:pt>
                <c:pt idx="1050">
                  <c:v>10.5</c:v>
                </c:pt>
                <c:pt idx="1051">
                  <c:v>10.5</c:v>
                </c:pt>
                <c:pt idx="1052">
                  <c:v>10.5</c:v>
                </c:pt>
                <c:pt idx="1053">
                  <c:v>10.5</c:v>
                </c:pt>
                <c:pt idx="1054">
                  <c:v>10.6</c:v>
                </c:pt>
                <c:pt idx="1055">
                  <c:v>10.6</c:v>
                </c:pt>
                <c:pt idx="1056">
                  <c:v>10.6</c:v>
                </c:pt>
                <c:pt idx="1057">
                  <c:v>10.6</c:v>
                </c:pt>
                <c:pt idx="1058">
                  <c:v>10.6</c:v>
                </c:pt>
                <c:pt idx="1059">
                  <c:v>10.6</c:v>
                </c:pt>
                <c:pt idx="1060">
                  <c:v>10.6</c:v>
                </c:pt>
                <c:pt idx="1061">
                  <c:v>10.6</c:v>
                </c:pt>
                <c:pt idx="1062">
                  <c:v>10.6</c:v>
                </c:pt>
                <c:pt idx="1063">
                  <c:v>10.6</c:v>
                </c:pt>
                <c:pt idx="1064">
                  <c:v>10.7</c:v>
                </c:pt>
                <c:pt idx="1065">
                  <c:v>10.7</c:v>
                </c:pt>
                <c:pt idx="1066">
                  <c:v>10.7</c:v>
                </c:pt>
                <c:pt idx="1067">
                  <c:v>10.7</c:v>
                </c:pt>
                <c:pt idx="1068">
                  <c:v>10.7</c:v>
                </c:pt>
                <c:pt idx="1069">
                  <c:v>10.7</c:v>
                </c:pt>
                <c:pt idx="1070">
                  <c:v>10.7</c:v>
                </c:pt>
                <c:pt idx="1071">
                  <c:v>10.7</c:v>
                </c:pt>
                <c:pt idx="1072">
                  <c:v>10.7</c:v>
                </c:pt>
                <c:pt idx="1073">
                  <c:v>10.7</c:v>
                </c:pt>
                <c:pt idx="1074">
                  <c:v>10.8</c:v>
                </c:pt>
                <c:pt idx="1075">
                  <c:v>10.8</c:v>
                </c:pt>
                <c:pt idx="1076">
                  <c:v>10.8</c:v>
                </c:pt>
                <c:pt idx="1077">
                  <c:v>10.8</c:v>
                </c:pt>
                <c:pt idx="1078">
                  <c:v>10.8</c:v>
                </c:pt>
                <c:pt idx="1079">
                  <c:v>10.8</c:v>
                </c:pt>
                <c:pt idx="1080">
                  <c:v>10.8</c:v>
                </c:pt>
                <c:pt idx="1081">
                  <c:v>10.8</c:v>
                </c:pt>
                <c:pt idx="1082">
                  <c:v>10.8</c:v>
                </c:pt>
                <c:pt idx="1083">
                  <c:v>10.8</c:v>
                </c:pt>
                <c:pt idx="1084">
                  <c:v>10.9</c:v>
                </c:pt>
                <c:pt idx="1085">
                  <c:v>10.9</c:v>
                </c:pt>
                <c:pt idx="1086">
                  <c:v>10.9</c:v>
                </c:pt>
                <c:pt idx="1087">
                  <c:v>10.9</c:v>
                </c:pt>
                <c:pt idx="1088">
                  <c:v>10.9</c:v>
                </c:pt>
                <c:pt idx="1089">
                  <c:v>10.9</c:v>
                </c:pt>
                <c:pt idx="1090">
                  <c:v>10.9</c:v>
                </c:pt>
                <c:pt idx="1091">
                  <c:v>10.9</c:v>
                </c:pt>
                <c:pt idx="1092">
                  <c:v>10.9</c:v>
                </c:pt>
                <c:pt idx="1093">
                  <c:v>10.9</c:v>
                </c:pt>
                <c:pt idx="1094">
                  <c:v>11</c:v>
                </c:pt>
                <c:pt idx="1095">
                  <c:v>11</c:v>
                </c:pt>
                <c:pt idx="1096">
                  <c:v>11</c:v>
                </c:pt>
                <c:pt idx="1097">
                  <c:v>11</c:v>
                </c:pt>
                <c:pt idx="1098">
                  <c:v>11</c:v>
                </c:pt>
                <c:pt idx="1099">
                  <c:v>11</c:v>
                </c:pt>
                <c:pt idx="1100">
                  <c:v>11</c:v>
                </c:pt>
                <c:pt idx="1101">
                  <c:v>11</c:v>
                </c:pt>
                <c:pt idx="1102">
                  <c:v>11</c:v>
                </c:pt>
                <c:pt idx="1103">
                  <c:v>11</c:v>
                </c:pt>
                <c:pt idx="1104">
                  <c:v>11.1</c:v>
                </c:pt>
                <c:pt idx="1105">
                  <c:v>11.1</c:v>
                </c:pt>
                <c:pt idx="1106">
                  <c:v>11.1</c:v>
                </c:pt>
                <c:pt idx="1107">
                  <c:v>11.1</c:v>
                </c:pt>
                <c:pt idx="1108">
                  <c:v>11.1</c:v>
                </c:pt>
                <c:pt idx="1109">
                  <c:v>11.1</c:v>
                </c:pt>
                <c:pt idx="1110">
                  <c:v>11.1</c:v>
                </c:pt>
                <c:pt idx="1111">
                  <c:v>11.1</c:v>
                </c:pt>
                <c:pt idx="1112">
                  <c:v>11.1</c:v>
                </c:pt>
                <c:pt idx="1113">
                  <c:v>11.1</c:v>
                </c:pt>
                <c:pt idx="1114">
                  <c:v>11.2</c:v>
                </c:pt>
                <c:pt idx="1115">
                  <c:v>11.2</c:v>
                </c:pt>
                <c:pt idx="1116">
                  <c:v>11.2</c:v>
                </c:pt>
                <c:pt idx="1117">
                  <c:v>11.2</c:v>
                </c:pt>
                <c:pt idx="1118">
                  <c:v>11.2</c:v>
                </c:pt>
                <c:pt idx="1119">
                  <c:v>11.2</c:v>
                </c:pt>
                <c:pt idx="1120">
                  <c:v>11.2</c:v>
                </c:pt>
                <c:pt idx="1121">
                  <c:v>11.2</c:v>
                </c:pt>
                <c:pt idx="1122">
                  <c:v>11.2</c:v>
                </c:pt>
                <c:pt idx="1123">
                  <c:v>11.2</c:v>
                </c:pt>
                <c:pt idx="1124">
                  <c:v>11.3</c:v>
                </c:pt>
                <c:pt idx="1125">
                  <c:v>11.3</c:v>
                </c:pt>
                <c:pt idx="1126">
                  <c:v>11.3</c:v>
                </c:pt>
                <c:pt idx="1127">
                  <c:v>11.3</c:v>
                </c:pt>
                <c:pt idx="1128">
                  <c:v>11.3</c:v>
                </c:pt>
                <c:pt idx="1129">
                  <c:v>11.3</c:v>
                </c:pt>
                <c:pt idx="1130">
                  <c:v>11.3</c:v>
                </c:pt>
                <c:pt idx="1131">
                  <c:v>11.3</c:v>
                </c:pt>
                <c:pt idx="1132">
                  <c:v>11.3</c:v>
                </c:pt>
                <c:pt idx="1133">
                  <c:v>11.3</c:v>
                </c:pt>
                <c:pt idx="1134">
                  <c:v>11.4</c:v>
                </c:pt>
                <c:pt idx="1135">
                  <c:v>11.4</c:v>
                </c:pt>
                <c:pt idx="1136">
                  <c:v>11.4</c:v>
                </c:pt>
                <c:pt idx="1137">
                  <c:v>11.4</c:v>
                </c:pt>
                <c:pt idx="1138">
                  <c:v>11.4</c:v>
                </c:pt>
                <c:pt idx="1139">
                  <c:v>11.4</c:v>
                </c:pt>
                <c:pt idx="1140">
                  <c:v>11.4</c:v>
                </c:pt>
                <c:pt idx="1141">
                  <c:v>11.4</c:v>
                </c:pt>
                <c:pt idx="1142">
                  <c:v>11.4</c:v>
                </c:pt>
                <c:pt idx="1143">
                  <c:v>11.4</c:v>
                </c:pt>
                <c:pt idx="1144">
                  <c:v>11.5</c:v>
                </c:pt>
                <c:pt idx="1145">
                  <c:v>11.5</c:v>
                </c:pt>
                <c:pt idx="1146">
                  <c:v>11.5</c:v>
                </c:pt>
                <c:pt idx="1147">
                  <c:v>11.5</c:v>
                </c:pt>
                <c:pt idx="1148">
                  <c:v>11.5</c:v>
                </c:pt>
                <c:pt idx="1149">
                  <c:v>11.5</c:v>
                </c:pt>
                <c:pt idx="1150">
                  <c:v>11.5</c:v>
                </c:pt>
                <c:pt idx="1151">
                  <c:v>11.5</c:v>
                </c:pt>
                <c:pt idx="1152">
                  <c:v>11.5</c:v>
                </c:pt>
                <c:pt idx="1153">
                  <c:v>11.5</c:v>
                </c:pt>
                <c:pt idx="1154">
                  <c:v>11.6</c:v>
                </c:pt>
                <c:pt idx="1155">
                  <c:v>11.6</c:v>
                </c:pt>
                <c:pt idx="1156">
                  <c:v>11.6</c:v>
                </c:pt>
                <c:pt idx="1157">
                  <c:v>11.6</c:v>
                </c:pt>
                <c:pt idx="1158">
                  <c:v>11.6</c:v>
                </c:pt>
                <c:pt idx="1159">
                  <c:v>11.6</c:v>
                </c:pt>
                <c:pt idx="1160">
                  <c:v>11.6</c:v>
                </c:pt>
                <c:pt idx="1161">
                  <c:v>11.6</c:v>
                </c:pt>
                <c:pt idx="1162">
                  <c:v>11.6</c:v>
                </c:pt>
                <c:pt idx="1163">
                  <c:v>11.6</c:v>
                </c:pt>
                <c:pt idx="1164">
                  <c:v>11.7</c:v>
                </c:pt>
                <c:pt idx="1165">
                  <c:v>11.7</c:v>
                </c:pt>
                <c:pt idx="1166">
                  <c:v>11.7</c:v>
                </c:pt>
                <c:pt idx="1167">
                  <c:v>11.7</c:v>
                </c:pt>
                <c:pt idx="1168">
                  <c:v>11.7</c:v>
                </c:pt>
                <c:pt idx="1169">
                  <c:v>11.7</c:v>
                </c:pt>
                <c:pt idx="1170">
                  <c:v>11.7</c:v>
                </c:pt>
                <c:pt idx="1171">
                  <c:v>11.7</c:v>
                </c:pt>
                <c:pt idx="1172">
                  <c:v>11.7</c:v>
                </c:pt>
                <c:pt idx="1173">
                  <c:v>11.7</c:v>
                </c:pt>
                <c:pt idx="1174">
                  <c:v>11.8</c:v>
                </c:pt>
                <c:pt idx="1175">
                  <c:v>11.8</c:v>
                </c:pt>
                <c:pt idx="1176">
                  <c:v>11.8</c:v>
                </c:pt>
                <c:pt idx="1177">
                  <c:v>11.8</c:v>
                </c:pt>
                <c:pt idx="1178">
                  <c:v>11.8</c:v>
                </c:pt>
                <c:pt idx="1179">
                  <c:v>11.8</c:v>
                </c:pt>
                <c:pt idx="1180">
                  <c:v>11.8</c:v>
                </c:pt>
                <c:pt idx="1181">
                  <c:v>11.8</c:v>
                </c:pt>
                <c:pt idx="1182">
                  <c:v>11.8</c:v>
                </c:pt>
                <c:pt idx="1183">
                  <c:v>11.8</c:v>
                </c:pt>
                <c:pt idx="1184">
                  <c:v>11.9</c:v>
                </c:pt>
                <c:pt idx="1185">
                  <c:v>11.9</c:v>
                </c:pt>
                <c:pt idx="1186">
                  <c:v>11.9</c:v>
                </c:pt>
                <c:pt idx="1187">
                  <c:v>11.9</c:v>
                </c:pt>
                <c:pt idx="1188">
                  <c:v>11.9</c:v>
                </c:pt>
                <c:pt idx="1189">
                  <c:v>11.9</c:v>
                </c:pt>
                <c:pt idx="1190">
                  <c:v>11.9</c:v>
                </c:pt>
                <c:pt idx="1191">
                  <c:v>11.9</c:v>
                </c:pt>
                <c:pt idx="1192">
                  <c:v>11.9</c:v>
                </c:pt>
                <c:pt idx="1193">
                  <c:v>11.9</c:v>
                </c:pt>
                <c:pt idx="1194">
                  <c:v>12</c:v>
                </c:pt>
                <c:pt idx="1195">
                  <c:v>12</c:v>
                </c:pt>
                <c:pt idx="1196">
                  <c:v>12</c:v>
                </c:pt>
                <c:pt idx="1197">
                  <c:v>12</c:v>
                </c:pt>
                <c:pt idx="1198">
                  <c:v>12</c:v>
                </c:pt>
                <c:pt idx="1199">
                  <c:v>12</c:v>
                </c:pt>
                <c:pt idx="1200">
                  <c:v>12</c:v>
                </c:pt>
                <c:pt idx="1201">
                  <c:v>12</c:v>
                </c:pt>
                <c:pt idx="1202">
                  <c:v>12</c:v>
                </c:pt>
                <c:pt idx="1203">
                  <c:v>12</c:v>
                </c:pt>
                <c:pt idx="1204">
                  <c:v>12.1</c:v>
                </c:pt>
                <c:pt idx="1205">
                  <c:v>12.1</c:v>
                </c:pt>
                <c:pt idx="1206">
                  <c:v>12.1</c:v>
                </c:pt>
                <c:pt idx="1207">
                  <c:v>12.1</c:v>
                </c:pt>
                <c:pt idx="1208">
                  <c:v>12.1</c:v>
                </c:pt>
                <c:pt idx="1209">
                  <c:v>12.1</c:v>
                </c:pt>
                <c:pt idx="1210">
                  <c:v>12.1</c:v>
                </c:pt>
                <c:pt idx="1211">
                  <c:v>12.1</c:v>
                </c:pt>
                <c:pt idx="1212">
                  <c:v>12.1</c:v>
                </c:pt>
                <c:pt idx="1213">
                  <c:v>12.1</c:v>
                </c:pt>
                <c:pt idx="1214">
                  <c:v>12.2</c:v>
                </c:pt>
                <c:pt idx="1215">
                  <c:v>12.2</c:v>
                </c:pt>
                <c:pt idx="1216">
                  <c:v>12.2</c:v>
                </c:pt>
                <c:pt idx="1217">
                  <c:v>12.2</c:v>
                </c:pt>
                <c:pt idx="1218">
                  <c:v>12.2</c:v>
                </c:pt>
                <c:pt idx="1219">
                  <c:v>12.2</c:v>
                </c:pt>
                <c:pt idx="1220">
                  <c:v>12.2</c:v>
                </c:pt>
                <c:pt idx="1221">
                  <c:v>12.2</c:v>
                </c:pt>
                <c:pt idx="1222">
                  <c:v>12.2</c:v>
                </c:pt>
                <c:pt idx="1223">
                  <c:v>12.2</c:v>
                </c:pt>
                <c:pt idx="1224">
                  <c:v>12.3</c:v>
                </c:pt>
                <c:pt idx="1225">
                  <c:v>12.3</c:v>
                </c:pt>
                <c:pt idx="1226">
                  <c:v>12.3</c:v>
                </c:pt>
                <c:pt idx="1227">
                  <c:v>12.3</c:v>
                </c:pt>
                <c:pt idx="1228">
                  <c:v>12.3</c:v>
                </c:pt>
                <c:pt idx="1229">
                  <c:v>12.3</c:v>
                </c:pt>
                <c:pt idx="1230">
                  <c:v>12.3</c:v>
                </c:pt>
                <c:pt idx="1231">
                  <c:v>12.3</c:v>
                </c:pt>
                <c:pt idx="1232">
                  <c:v>12.3</c:v>
                </c:pt>
                <c:pt idx="1233">
                  <c:v>12.3</c:v>
                </c:pt>
                <c:pt idx="1234">
                  <c:v>12.4</c:v>
                </c:pt>
                <c:pt idx="1235">
                  <c:v>12.4</c:v>
                </c:pt>
                <c:pt idx="1236">
                  <c:v>12.4</c:v>
                </c:pt>
                <c:pt idx="1237">
                  <c:v>12.4</c:v>
                </c:pt>
                <c:pt idx="1238">
                  <c:v>12.4</c:v>
                </c:pt>
                <c:pt idx="1239">
                  <c:v>12.4</c:v>
                </c:pt>
                <c:pt idx="1240">
                  <c:v>12.4</c:v>
                </c:pt>
                <c:pt idx="1241">
                  <c:v>12.4</c:v>
                </c:pt>
                <c:pt idx="1242">
                  <c:v>12.4</c:v>
                </c:pt>
                <c:pt idx="1243">
                  <c:v>12.4</c:v>
                </c:pt>
                <c:pt idx="1244">
                  <c:v>12.5</c:v>
                </c:pt>
                <c:pt idx="1245">
                  <c:v>12.5</c:v>
                </c:pt>
                <c:pt idx="1246">
                  <c:v>12.5</c:v>
                </c:pt>
                <c:pt idx="1247">
                  <c:v>12.5</c:v>
                </c:pt>
                <c:pt idx="1248">
                  <c:v>12.5</c:v>
                </c:pt>
                <c:pt idx="1249">
                  <c:v>12.5</c:v>
                </c:pt>
                <c:pt idx="1250">
                  <c:v>12.5</c:v>
                </c:pt>
                <c:pt idx="1251">
                  <c:v>12.5</c:v>
                </c:pt>
                <c:pt idx="1252">
                  <c:v>12.5</c:v>
                </c:pt>
                <c:pt idx="1253">
                  <c:v>12.5</c:v>
                </c:pt>
                <c:pt idx="1254">
                  <c:v>12.6</c:v>
                </c:pt>
                <c:pt idx="1255">
                  <c:v>12.6</c:v>
                </c:pt>
                <c:pt idx="1256">
                  <c:v>12.6</c:v>
                </c:pt>
                <c:pt idx="1257">
                  <c:v>12.6</c:v>
                </c:pt>
                <c:pt idx="1258">
                  <c:v>12.6</c:v>
                </c:pt>
                <c:pt idx="1259">
                  <c:v>12.6</c:v>
                </c:pt>
                <c:pt idx="1260">
                  <c:v>12.6</c:v>
                </c:pt>
                <c:pt idx="1261">
                  <c:v>12.6</c:v>
                </c:pt>
                <c:pt idx="1262">
                  <c:v>12.6</c:v>
                </c:pt>
                <c:pt idx="1263">
                  <c:v>12.6</c:v>
                </c:pt>
                <c:pt idx="1264">
                  <c:v>12.7</c:v>
                </c:pt>
                <c:pt idx="1265">
                  <c:v>12.7</c:v>
                </c:pt>
                <c:pt idx="1266">
                  <c:v>12.7</c:v>
                </c:pt>
                <c:pt idx="1267">
                  <c:v>12.7</c:v>
                </c:pt>
                <c:pt idx="1268">
                  <c:v>12.7</c:v>
                </c:pt>
                <c:pt idx="1269">
                  <c:v>12.7</c:v>
                </c:pt>
                <c:pt idx="1270">
                  <c:v>12.7</c:v>
                </c:pt>
                <c:pt idx="1271">
                  <c:v>12.7</c:v>
                </c:pt>
                <c:pt idx="1272">
                  <c:v>12.7</c:v>
                </c:pt>
                <c:pt idx="1273">
                  <c:v>12.7</c:v>
                </c:pt>
                <c:pt idx="1274">
                  <c:v>12.8</c:v>
                </c:pt>
                <c:pt idx="1275">
                  <c:v>12.8</c:v>
                </c:pt>
                <c:pt idx="1276">
                  <c:v>12.8</c:v>
                </c:pt>
                <c:pt idx="1277">
                  <c:v>12.8</c:v>
                </c:pt>
                <c:pt idx="1278">
                  <c:v>12.8</c:v>
                </c:pt>
                <c:pt idx="1279">
                  <c:v>12.8</c:v>
                </c:pt>
                <c:pt idx="1280">
                  <c:v>12.8</c:v>
                </c:pt>
                <c:pt idx="1281">
                  <c:v>12.8</c:v>
                </c:pt>
                <c:pt idx="1282">
                  <c:v>12.8</c:v>
                </c:pt>
                <c:pt idx="1283">
                  <c:v>12.8</c:v>
                </c:pt>
                <c:pt idx="1284">
                  <c:v>12.9</c:v>
                </c:pt>
                <c:pt idx="1285">
                  <c:v>12.9</c:v>
                </c:pt>
                <c:pt idx="1286">
                  <c:v>12.9</c:v>
                </c:pt>
                <c:pt idx="1287">
                  <c:v>12.9</c:v>
                </c:pt>
                <c:pt idx="1288">
                  <c:v>12.9</c:v>
                </c:pt>
                <c:pt idx="1289">
                  <c:v>12.9</c:v>
                </c:pt>
                <c:pt idx="1290">
                  <c:v>12.9</c:v>
                </c:pt>
                <c:pt idx="1291">
                  <c:v>12.9</c:v>
                </c:pt>
                <c:pt idx="1292">
                  <c:v>12.9</c:v>
                </c:pt>
                <c:pt idx="1293">
                  <c:v>12.9</c:v>
                </c:pt>
                <c:pt idx="1294">
                  <c:v>13</c:v>
                </c:pt>
                <c:pt idx="1295">
                  <c:v>13</c:v>
                </c:pt>
                <c:pt idx="1296">
                  <c:v>13</c:v>
                </c:pt>
                <c:pt idx="1297">
                  <c:v>13</c:v>
                </c:pt>
                <c:pt idx="1298">
                  <c:v>13</c:v>
                </c:pt>
                <c:pt idx="1299">
                  <c:v>13</c:v>
                </c:pt>
                <c:pt idx="1300">
                  <c:v>13</c:v>
                </c:pt>
                <c:pt idx="1301">
                  <c:v>13</c:v>
                </c:pt>
                <c:pt idx="1302">
                  <c:v>13</c:v>
                </c:pt>
                <c:pt idx="1303">
                  <c:v>13</c:v>
                </c:pt>
                <c:pt idx="1304">
                  <c:v>13.1</c:v>
                </c:pt>
                <c:pt idx="1305">
                  <c:v>13.1</c:v>
                </c:pt>
                <c:pt idx="1306">
                  <c:v>13.1</c:v>
                </c:pt>
                <c:pt idx="1307">
                  <c:v>13.1</c:v>
                </c:pt>
                <c:pt idx="1308">
                  <c:v>13.1</c:v>
                </c:pt>
                <c:pt idx="1309">
                  <c:v>13.1</c:v>
                </c:pt>
                <c:pt idx="1310">
                  <c:v>13.1</c:v>
                </c:pt>
                <c:pt idx="1311">
                  <c:v>13.1</c:v>
                </c:pt>
                <c:pt idx="1312">
                  <c:v>13.1</c:v>
                </c:pt>
                <c:pt idx="1313">
                  <c:v>13.1</c:v>
                </c:pt>
                <c:pt idx="1314">
                  <c:v>13.2</c:v>
                </c:pt>
                <c:pt idx="1315">
                  <c:v>13.2</c:v>
                </c:pt>
                <c:pt idx="1316">
                  <c:v>13.2</c:v>
                </c:pt>
                <c:pt idx="1317">
                  <c:v>13.2</c:v>
                </c:pt>
                <c:pt idx="1318">
                  <c:v>13.2</c:v>
                </c:pt>
                <c:pt idx="1319">
                  <c:v>13.2</c:v>
                </c:pt>
                <c:pt idx="1320">
                  <c:v>13.2</c:v>
                </c:pt>
                <c:pt idx="1321">
                  <c:v>13.2</c:v>
                </c:pt>
                <c:pt idx="1322">
                  <c:v>13.2</c:v>
                </c:pt>
                <c:pt idx="1323">
                  <c:v>13.2</c:v>
                </c:pt>
                <c:pt idx="1324">
                  <c:v>13.3</c:v>
                </c:pt>
                <c:pt idx="1325">
                  <c:v>13.3</c:v>
                </c:pt>
                <c:pt idx="1326">
                  <c:v>13.3</c:v>
                </c:pt>
                <c:pt idx="1327">
                  <c:v>13.3</c:v>
                </c:pt>
                <c:pt idx="1328">
                  <c:v>13.3</c:v>
                </c:pt>
                <c:pt idx="1329">
                  <c:v>13.3</c:v>
                </c:pt>
                <c:pt idx="1330">
                  <c:v>13.3</c:v>
                </c:pt>
                <c:pt idx="1331">
                  <c:v>13.3</c:v>
                </c:pt>
                <c:pt idx="1332">
                  <c:v>13.3</c:v>
                </c:pt>
                <c:pt idx="1333">
                  <c:v>13.3</c:v>
                </c:pt>
                <c:pt idx="1334">
                  <c:v>13.4</c:v>
                </c:pt>
                <c:pt idx="1335">
                  <c:v>13.4</c:v>
                </c:pt>
                <c:pt idx="1336">
                  <c:v>13.4</c:v>
                </c:pt>
                <c:pt idx="1337">
                  <c:v>13.4</c:v>
                </c:pt>
                <c:pt idx="1338">
                  <c:v>13.4</c:v>
                </c:pt>
                <c:pt idx="1339">
                  <c:v>13.4</c:v>
                </c:pt>
                <c:pt idx="1340">
                  <c:v>13.4</c:v>
                </c:pt>
                <c:pt idx="1341">
                  <c:v>13.4</c:v>
                </c:pt>
                <c:pt idx="1342">
                  <c:v>13.4</c:v>
                </c:pt>
                <c:pt idx="1343">
                  <c:v>13.4</c:v>
                </c:pt>
                <c:pt idx="1344">
                  <c:v>13.5</c:v>
                </c:pt>
                <c:pt idx="1345">
                  <c:v>13.5</c:v>
                </c:pt>
                <c:pt idx="1346">
                  <c:v>13.5</c:v>
                </c:pt>
                <c:pt idx="1347">
                  <c:v>13.5</c:v>
                </c:pt>
                <c:pt idx="1348">
                  <c:v>13.5</c:v>
                </c:pt>
                <c:pt idx="1349">
                  <c:v>13.5</c:v>
                </c:pt>
                <c:pt idx="1350">
                  <c:v>13.5</c:v>
                </c:pt>
                <c:pt idx="1351">
                  <c:v>13.5</c:v>
                </c:pt>
                <c:pt idx="1352">
                  <c:v>13.5</c:v>
                </c:pt>
                <c:pt idx="1353">
                  <c:v>13.5</c:v>
                </c:pt>
                <c:pt idx="1354">
                  <c:v>13.6</c:v>
                </c:pt>
                <c:pt idx="1355">
                  <c:v>13.6</c:v>
                </c:pt>
                <c:pt idx="1356">
                  <c:v>13.6</c:v>
                </c:pt>
                <c:pt idx="1357">
                  <c:v>13.6</c:v>
                </c:pt>
                <c:pt idx="1358">
                  <c:v>13.6</c:v>
                </c:pt>
                <c:pt idx="1359">
                  <c:v>13.6</c:v>
                </c:pt>
                <c:pt idx="1360">
                  <c:v>13.6</c:v>
                </c:pt>
                <c:pt idx="1361">
                  <c:v>13.6</c:v>
                </c:pt>
                <c:pt idx="1362">
                  <c:v>13.6</c:v>
                </c:pt>
                <c:pt idx="1363">
                  <c:v>13.6</c:v>
                </c:pt>
                <c:pt idx="1364">
                  <c:v>13.7</c:v>
                </c:pt>
                <c:pt idx="1365">
                  <c:v>13.7</c:v>
                </c:pt>
                <c:pt idx="1366">
                  <c:v>13.7</c:v>
                </c:pt>
                <c:pt idx="1367">
                  <c:v>13.7</c:v>
                </c:pt>
                <c:pt idx="1368">
                  <c:v>13.7</c:v>
                </c:pt>
                <c:pt idx="1369">
                  <c:v>13.7</c:v>
                </c:pt>
                <c:pt idx="1370">
                  <c:v>13.7</c:v>
                </c:pt>
                <c:pt idx="1371">
                  <c:v>13.7</c:v>
                </c:pt>
                <c:pt idx="1372">
                  <c:v>13.7</c:v>
                </c:pt>
                <c:pt idx="1373">
                  <c:v>13.7</c:v>
                </c:pt>
                <c:pt idx="1374">
                  <c:v>13.8</c:v>
                </c:pt>
                <c:pt idx="1375">
                  <c:v>13.8</c:v>
                </c:pt>
                <c:pt idx="1376">
                  <c:v>13.8</c:v>
                </c:pt>
                <c:pt idx="1377">
                  <c:v>13.8</c:v>
                </c:pt>
                <c:pt idx="1378">
                  <c:v>13.8</c:v>
                </c:pt>
                <c:pt idx="1379">
                  <c:v>13.8</c:v>
                </c:pt>
                <c:pt idx="1380">
                  <c:v>13.8</c:v>
                </c:pt>
                <c:pt idx="1381">
                  <c:v>13.8</c:v>
                </c:pt>
                <c:pt idx="1382">
                  <c:v>13.8</c:v>
                </c:pt>
                <c:pt idx="1383">
                  <c:v>13.8</c:v>
                </c:pt>
                <c:pt idx="1384">
                  <c:v>13.9</c:v>
                </c:pt>
                <c:pt idx="1385">
                  <c:v>13.9</c:v>
                </c:pt>
                <c:pt idx="1386">
                  <c:v>13.9</c:v>
                </c:pt>
                <c:pt idx="1387">
                  <c:v>13.9</c:v>
                </c:pt>
                <c:pt idx="1388">
                  <c:v>13.9</c:v>
                </c:pt>
                <c:pt idx="1389">
                  <c:v>13.9</c:v>
                </c:pt>
                <c:pt idx="1390">
                  <c:v>13.9</c:v>
                </c:pt>
                <c:pt idx="1391">
                  <c:v>13.9</c:v>
                </c:pt>
                <c:pt idx="1392">
                  <c:v>13.9</c:v>
                </c:pt>
                <c:pt idx="1393">
                  <c:v>13.9</c:v>
                </c:pt>
                <c:pt idx="1394">
                  <c:v>14</c:v>
                </c:pt>
                <c:pt idx="1395">
                  <c:v>14</c:v>
                </c:pt>
                <c:pt idx="1396">
                  <c:v>14</c:v>
                </c:pt>
                <c:pt idx="1397">
                  <c:v>14</c:v>
                </c:pt>
                <c:pt idx="1398">
                  <c:v>14</c:v>
                </c:pt>
                <c:pt idx="1399">
                  <c:v>14</c:v>
                </c:pt>
                <c:pt idx="1400">
                  <c:v>14</c:v>
                </c:pt>
                <c:pt idx="1401">
                  <c:v>14</c:v>
                </c:pt>
                <c:pt idx="1402">
                  <c:v>14</c:v>
                </c:pt>
                <c:pt idx="1403">
                  <c:v>14</c:v>
                </c:pt>
                <c:pt idx="1404">
                  <c:v>14.1</c:v>
                </c:pt>
                <c:pt idx="1405">
                  <c:v>14.1</c:v>
                </c:pt>
                <c:pt idx="1406">
                  <c:v>14.1</c:v>
                </c:pt>
                <c:pt idx="1407">
                  <c:v>14.1</c:v>
                </c:pt>
                <c:pt idx="1408">
                  <c:v>14.1</c:v>
                </c:pt>
                <c:pt idx="1409">
                  <c:v>14.1</c:v>
                </c:pt>
                <c:pt idx="1410">
                  <c:v>14.1</c:v>
                </c:pt>
                <c:pt idx="1411">
                  <c:v>14.1</c:v>
                </c:pt>
                <c:pt idx="1412">
                  <c:v>14.1</c:v>
                </c:pt>
                <c:pt idx="1413">
                  <c:v>14.1</c:v>
                </c:pt>
                <c:pt idx="1414">
                  <c:v>14.2</c:v>
                </c:pt>
                <c:pt idx="1415">
                  <c:v>14.2</c:v>
                </c:pt>
                <c:pt idx="1416">
                  <c:v>14.2</c:v>
                </c:pt>
                <c:pt idx="1417">
                  <c:v>14.2</c:v>
                </c:pt>
                <c:pt idx="1418">
                  <c:v>14.2</c:v>
                </c:pt>
                <c:pt idx="1419">
                  <c:v>14.2</c:v>
                </c:pt>
                <c:pt idx="1420">
                  <c:v>14.2</c:v>
                </c:pt>
                <c:pt idx="1421">
                  <c:v>14.2</c:v>
                </c:pt>
                <c:pt idx="1422">
                  <c:v>14.2</c:v>
                </c:pt>
                <c:pt idx="1423">
                  <c:v>14.2</c:v>
                </c:pt>
                <c:pt idx="1424">
                  <c:v>14.3</c:v>
                </c:pt>
                <c:pt idx="1425">
                  <c:v>14.3</c:v>
                </c:pt>
                <c:pt idx="1426">
                  <c:v>14.3</c:v>
                </c:pt>
                <c:pt idx="1427">
                  <c:v>14.3</c:v>
                </c:pt>
                <c:pt idx="1428">
                  <c:v>14.3</c:v>
                </c:pt>
                <c:pt idx="1429">
                  <c:v>14.3</c:v>
                </c:pt>
                <c:pt idx="1430">
                  <c:v>14.3</c:v>
                </c:pt>
                <c:pt idx="1431">
                  <c:v>14.3</c:v>
                </c:pt>
                <c:pt idx="1432">
                  <c:v>14.3</c:v>
                </c:pt>
                <c:pt idx="1433">
                  <c:v>14.3</c:v>
                </c:pt>
                <c:pt idx="1434">
                  <c:v>14.4</c:v>
                </c:pt>
                <c:pt idx="1435">
                  <c:v>14.4</c:v>
                </c:pt>
                <c:pt idx="1436">
                  <c:v>14.4</c:v>
                </c:pt>
                <c:pt idx="1437">
                  <c:v>14.4</c:v>
                </c:pt>
                <c:pt idx="1438">
                  <c:v>14.4</c:v>
                </c:pt>
                <c:pt idx="1439">
                  <c:v>14.4</c:v>
                </c:pt>
                <c:pt idx="1440">
                  <c:v>14.4</c:v>
                </c:pt>
                <c:pt idx="1441">
                  <c:v>14.4</c:v>
                </c:pt>
                <c:pt idx="1442">
                  <c:v>14.4</c:v>
                </c:pt>
                <c:pt idx="1443">
                  <c:v>14.4</c:v>
                </c:pt>
                <c:pt idx="1444">
                  <c:v>14.5</c:v>
                </c:pt>
                <c:pt idx="1445">
                  <c:v>14.5</c:v>
                </c:pt>
                <c:pt idx="1446">
                  <c:v>14.5</c:v>
                </c:pt>
                <c:pt idx="1447">
                  <c:v>14.5</c:v>
                </c:pt>
                <c:pt idx="1448">
                  <c:v>14.5</c:v>
                </c:pt>
                <c:pt idx="1449">
                  <c:v>14.5</c:v>
                </c:pt>
                <c:pt idx="1450">
                  <c:v>14.5</c:v>
                </c:pt>
                <c:pt idx="1451">
                  <c:v>14.5</c:v>
                </c:pt>
                <c:pt idx="1452">
                  <c:v>14.5</c:v>
                </c:pt>
                <c:pt idx="1453">
                  <c:v>14.5</c:v>
                </c:pt>
                <c:pt idx="1454">
                  <c:v>14.6</c:v>
                </c:pt>
                <c:pt idx="1455">
                  <c:v>14.6</c:v>
                </c:pt>
                <c:pt idx="1456">
                  <c:v>14.6</c:v>
                </c:pt>
                <c:pt idx="1457">
                  <c:v>14.6</c:v>
                </c:pt>
                <c:pt idx="1458">
                  <c:v>14.6</c:v>
                </c:pt>
                <c:pt idx="1459">
                  <c:v>14.6</c:v>
                </c:pt>
                <c:pt idx="1460">
                  <c:v>14.6</c:v>
                </c:pt>
                <c:pt idx="1461">
                  <c:v>14.6</c:v>
                </c:pt>
                <c:pt idx="1462">
                  <c:v>14.6</c:v>
                </c:pt>
                <c:pt idx="1463">
                  <c:v>14.6</c:v>
                </c:pt>
                <c:pt idx="1464">
                  <c:v>14.7</c:v>
                </c:pt>
                <c:pt idx="1465">
                  <c:v>14.7</c:v>
                </c:pt>
                <c:pt idx="1466">
                  <c:v>14.7</c:v>
                </c:pt>
                <c:pt idx="1467">
                  <c:v>14.7</c:v>
                </c:pt>
                <c:pt idx="1468">
                  <c:v>14.7</c:v>
                </c:pt>
                <c:pt idx="1469">
                  <c:v>14.7</c:v>
                </c:pt>
                <c:pt idx="1470">
                  <c:v>14.7</c:v>
                </c:pt>
                <c:pt idx="1471">
                  <c:v>14.7</c:v>
                </c:pt>
                <c:pt idx="1472">
                  <c:v>14.7</c:v>
                </c:pt>
                <c:pt idx="1473">
                  <c:v>14.7</c:v>
                </c:pt>
                <c:pt idx="1474">
                  <c:v>14.8</c:v>
                </c:pt>
                <c:pt idx="1475">
                  <c:v>14.8</c:v>
                </c:pt>
                <c:pt idx="1476">
                  <c:v>14.8</c:v>
                </c:pt>
                <c:pt idx="1477">
                  <c:v>14.8</c:v>
                </c:pt>
                <c:pt idx="1478">
                  <c:v>14.8</c:v>
                </c:pt>
                <c:pt idx="1479">
                  <c:v>14.8</c:v>
                </c:pt>
                <c:pt idx="1480">
                  <c:v>14.8</c:v>
                </c:pt>
                <c:pt idx="1481">
                  <c:v>14.8</c:v>
                </c:pt>
                <c:pt idx="1482">
                  <c:v>14.8</c:v>
                </c:pt>
                <c:pt idx="1483">
                  <c:v>14.8</c:v>
                </c:pt>
                <c:pt idx="1484">
                  <c:v>14.9</c:v>
                </c:pt>
                <c:pt idx="1485">
                  <c:v>14.9</c:v>
                </c:pt>
                <c:pt idx="1486">
                  <c:v>14.9</c:v>
                </c:pt>
                <c:pt idx="1487">
                  <c:v>14.9</c:v>
                </c:pt>
                <c:pt idx="1488">
                  <c:v>14.9</c:v>
                </c:pt>
                <c:pt idx="1489">
                  <c:v>14.9</c:v>
                </c:pt>
                <c:pt idx="1490">
                  <c:v>14.9</c:v>
                </c:pt>
                <c:pt idx="1491">
                  <c:v>14.9</c:v>
                </c:pt>
                <c:pt idx="1492">
                  <c:v>14.9</c:v>
                </c:pt>
                <c:pt idx="1493">
                  <c:v>14.9</c:v>
                </c:pt>
                <c:pt idx="1494">
                  <c:v>14.9</c:v>
                </c:pt>
                <c:pt idx="1495">
                  <c:v>15</c:v>
                </c:pt>
                <c:pt idx="1496">
                  <c:v>15</c:v>
                </c:pt>
                <c:pt idx="1497">
                  <c:v>15</c:v>
                </c:pt>
                <c:pt idx="1498">
                  <c:v>15</c:v>
                </c:pt>
                <c:pt idx="1499">
                  <c:v>15</c:v>
                </c:pt>
                <c:pt idx="1500">
                  <c:v>15</c:v>
                </c:pt>
                <c:pt idx="1501">
                  <c:v>15</c:v>
                </c:pt>
                <c:pt idx="1502">
                  <c:v>15</c:v>
                </c:pt>
                <c:pt idx="1503">
                  <c:v>15</c:v>
                </c:pt>
                <c:pt idx="1504">
                  <c:v>15</c:v>
                </c:pt>
                <c:pt idx="1505">
                  <c:v>15.1</c:v>
                </c:pt>
                <c:pt idx="1506">
                  <c:v>15.1</c:v>
                </c:pt>
                <c:pt idx="1507">
                  <c:v>15.1</c:v>
                </c:pt>
                <c:pt idx="1508">
                  <c:v>15.1</c:v>
                </c:pt>
                <c:pt idx="1509">
                  <c:v>15.1</c:v>
                </c:pt>
                <c:pt idx="1510">
                  <c:v>15.1</c:v>
                </c:pt>
                <c:pt idx="1511">
                  <c:v>15.1</c:v>
                </c:pt>
                <c:pt idx="1512">
                  <c:v>15.1</c:v>
                </c:pt>
                <c:pt idx="1513">
                  <c:v>15.1</c:v>
                </c:pt>
                <c:pt idx="1514">
                  <c:v>15.1</c:v>
                </c:pt>
                <c:pt idx="1515">
                  <c:v>15.2</c:v>
                </c:pt>
                <c:pt idx="1516">
                  <c:v>15.2</c:v>
                </c:pt>
                <c:pt idx="1517">
                  <c:v>15.2</c:v>
                </c:pt>
                <c:pt idx="1518">
                  <c:v>15.2</c:v>
                </c:pt>
                <c:pt idx="1519">
                  <c:v>15.2</c:v>
                </c:pt>
                <c:pt idx="1520">
                  <c:v>15.2</c:v>
                </c:pt>
                <c:pt idx="1521">
                  <c:v>15.2</c:v>
                </c:pt>
                <c:pt idx="1522">
                  <c:v>15.2</c:v>
                </c:pt>
                <c:pt idx="1523">
                  <c:v>15.2</c:v>
                </c:pt>
                <c:pt idx="1524">
                  <c:v>15.2</c:v>
                </c:pt>
                <c:pt idx="1525">
                  <c:v>15.3</c:v>
                </c:pt>
                <c:pt idx="1526">
                  <c:v>15.3</c:v>
                </c:pt>
                <c:pt idx="1527">
                  <c:v>15.3</c:v>
                </c:pt>
                <c:pt idx="1528">
                  <c:v>15.3</c:v>
                </c:pt>
                <c:pt idx="1529">
                  <c:v>15.3</c:v>
                </c:pt>
                <c:pt idx="1530">
                  <c:v>15.3</c:v>
                </c:pt>
                <c:pt idx="1531">
                  <c:v>15.3</c:v>
                </c:pt>
                <c:pt idx="1532">
                  <c:v>15.3</c:v>
                </c:pt>
                <c:pt idx="1533">
                  <c:v>15.3</c:v>
                </c:pt>
                <c:pt idx="1534">
                  <c:v>15.3</c:v>
                </c:pt>
                <c:pt idx="1535">
                  <c:v>15.4</c:v>
                </c:pt>
                <c:pt idx="1536">
                  <c:v>15.4</c:v>
                </c:pt>
                <c:pt idx="1537">
                  <c:v>15.4</c:v>
                </c:pt>
                <c:pt idx="1538">
                  <c:v>15.4</c:v>
                </c:pt>
                <c:pt idx="1539">
                  <c:v>15.4</c:v>
                </c:pt>
                <c:pt idx="1540">
                  <c:v>15.4</c:v>
                </c:pt>
                <c:pt idx="1541">
                  <c:v>15.4</c:v>
                </c:pt>
                <c:pt idx="1542">
                  <c:v>15.4</c:v>
                </c:pt>
                <c:pt idx="1543">
                  <c:v>15.4</c:v>
                </c:pt>
                <c:pt idx="1544">
                  <c:v>15.4</c:v>
                </c:pt>
                <c:pt idx="1545">
                  <c:v>15.5</c:v>
                </c:pt>
                <c:pt idx="1546">
                  <c:v>15.5</c:v>
                </c:pt>
                <c:pt idx="1547">
                  <c:v>15.5</c:v>
                </c:pt>
                <c:pt idx="1548">
                  <c:v>15.5</c:v>
                </c:pt>
                <c:pt idx="1549">
                  <c:v>15.5</c:v>
                </c:pt>
                <c:pt idx="1550">
                  <c:v>15.5</c:v>
                </c:pt>
                <c:pt idx="1551">
                  <c:v>15.5</c:v>
                </c:pt>
                <c:pt idx="1552">
                  <c:v>15.5</c:v>
                </c:pt>
                <c:pt idx="1553">
                  <c:v>15.5</c:v>
                </c:pt>
                <c:pt idx="1554">
                  <c:v>15.5</c:v>
                </c:pt>
                <c:pt idx="1555">
                  <c:v>15.6</c:v>
                </c:pt>
                <c:pt idx="1556">
                  <c:v>15.6</c:v>
                </c:pt>
                <c:pt idx="1557">
                  <c:v>15.6</c:v>
                </c:pt>
                <c:pt idx="1558">
                  <c:v>15.6</c:v>
                </c:pt>
                <c:pt idx="1559">
                  <c:v>15.6</c:v>
                </c:pt>
                <c:pt idx="1560">
                  <c:v>15.6</c:v>
                </c:pt>
                <c:pt idx="1561">
                  <c:v>15.6</c:v>
                </c:pt>
                <c:pt idx="1562">
                  <c:v>15.6</c:v>
                </c:pt>
                <c:pt idx="1563">
                  <c:v>15.6</c:v>
                </c:pt>
                <c:pt idx="1564">
                  <c:v>15.6</c:v>
                </c:pt>
                <c:pt idx="1565">
                  <c:v>15.7</c:v>
                </c:pt>
                <c:pt idx="1566">
                  <c:v>15.7</c:v>
                </c:pt>
                <c:pt idx="1567">
                  <c:v>15.7</c:v>
                </c:pt>
                <c:pt idx="1568">
                  <c:v>15.7</c:v>
                </c:pt>
                <c:pt idx="1569">
                  <c:v>15.7</c:v>
                </c:pt>
                <c:pt idx="1570">
                  <c:v>15.7</c:v>
                </c:pt>
                <c:pt idx="1571">
                  <c:v>15.7</c:v>
                </c:pt>
                <c:pt idx="1572">
                  <c:v>15.7</c:v>
                </c:pt>
                <c:pt idx="1573">
                  <c:v>15.7</c:v>
                </c:pt>
                <c:pt idx="1574">
                  <c:v>15.7</c:v>
                </c:pt>
                <c:pt idx="1575">
                  <c:v>15.8</c:v>
                </c:pt>
                <c:pt idx="1576">
                  <c:v>15.8</c:v>
                </c:pt>
                <c:pt idx="1577">
                  <c:v>15.8</c:v>
                </c:pt>
                <c:pt idx="1578">
                  <c:v>15.8</c:v>
                </c:pt>
                <c:pt idx="1579">
                  <c:v>15.8</c:v>
                </c:pt>
                <c:pt idx="1580">
                  <c:v>15.8</c:v>
                </c:pt>
                <c:pt idx="1581">
                  <c:v>15.8</c:v>
                </c:pt>
                <c:pt idx="1582">
                  <c:v>15.8</c:v>
                </c:pt>
                <c:pt idx="1583">
                  <c:v>15.8</c:v>
                </c:pt>
                <c:pt idx="1584">
                  <c:v>15.8</c:v>
                </c:pt>
                <c:pt idx="1585">
                  <c:v>15.9</c:v>
                </c:pt>
                <c:pt idx="1586">
                  <c:v>15.9</c:v>
                </c:pt>
                <c:pt idx="1587">
                  <c:v>15.9</c:v>
                </c:pt>
                <c:pt idx="1588">
                  <c:v>15.9</c:v>
                </c:pt>
                <c:pt idx="1589">
                  <c:v>15.9</c:v>
                </c:pt>
                <c:pt idx="1590">
                  <c:v>15.9</c:v>
                </c:pt>
                <c:pt idx="1591">
                  <c:v>15.9</c:v>
                </c:pt>
                <c:pt idx="1592">
                  <c:v>15.9</c:v>
                </c:pt>
                <c:pt idx="1593">
                  <c:v>15.9</c:v>
                </c:pt>
                <c:pt idx="1594">
                  <c:v>15.9</c:v>
                </c:pt>
                <c:pt idx="1595">
                  <c:v>16</c:v>
                </c:pt>
                <c:pt idx="1596">
                  <c:v>16</c:v>
                </c:pt>
                <c:pt idx="1597">
                  <c:v>16</c:v>
                </c:pt>
                <c:pt idx="1598">
                  <c:v>16</c:v>
                </c:pt>
                <c:pt idx="1599">
                  <c:v>16</c:v>
                </c:pt>
                <c:pt idx="1600">
                  <c:v>16</c:v>
                </c:pt>
                <c:pt idx="1601">
                  <c:v>16</c:v>
                </c:pt>
                <c:pt idx="1602">
                  <c:v>16</c:v>
                </c:pt>
                <c:pt idx="1603">
                  <c:v>16</c:v>
                </c:pt>
                <c:pt idx="1604">
                  <c:v>16</c:v>
                </c:pt>
                <c:pt idx="1605">
                  <c:v>16.100000000000001</c:v>
                </c:pt>
                <c:pt idx="1606">
                  <c:v>16.100000000000001</c:v>
                </c:pt>
                <c:pt idx="1607">
                  <c:v>16.100000000000001</c:v>
                </c:pt>
                <c:pt idx="1608">
                  <c:v>16.100000000000001</c:v>
                </c:pt>
                <c:pt idx="1609">
                  <c:v>16.100000000000001</c:v>
                </c:pt>
                <c:pt idx="1610">
                  <c:v>16.100000000000001</c:v>
                </c:pt>
                <c:pt idx="1611">
                  <c:v>16.100000000000001</c:v>
                </c:pt>
                <c:pt idx="1612">
                  <c:v>16.100000000000001</c:v>
                </c:pt>
                <c:pt idx="1613">
                  <c:v>16.100000000000001</c:v>
                </c:pt>
                <c:pt idx="1614">
                  <c:v>16.100000000000001</c:v>
                </c:pt>
                <c:pt idx="1615">
                  <c:v>16.2</c:v>
                </c:pt>
                <c:pt idx="1616">
                  <c:v>16.2</c:v>
                </c:pt>
                <c:pt idx="1617">
                  <c:v>16.2</c:v>
                </c:pt>
                <c:pt idx="1618">
                  <c:v>16.2</c:v>
                </c:pt>
                <c:pt idx="1619">
                  <c:v>16.2</c:v>
                </c:pt>
                <c:pt idx="1620">
                  <c:v>16.2</c:v>
                </c:pt>
                <c:pt idx="1621">
                  <c:v>16.2</c:v>
                </c:pt>
                <c:pt idx="1622">
                  <c:v>16.2</c:v>
                </c:pt>
                <c:pt idx="1623">
                  <c:v>16.2</c:v>
                </c:pt>
                <c:pt idx="1624">
                  <c:v>16.2</c:v>
                </c:pt>
                <c:pt idx="1625">
                  <c:v>16.3</c:v>
                </c:pt>
                <c:pt idx="1626">
                  <c:v>16.3</c:v>
                </c:pt>
                <c:pt idx="1627">
                  <c:v>16.3</c:v>
                </c:pt>
                <c:pt idx="1628">
                  <c:v>16.3</c:v>
                </c:pt>
                <c:pt idx="1629">
                  <c:v>16.3</c:v>
                </c:pt>
                <c:pt idx="1630">
                  <c:v>16.3</c:v>
                </c:pt>
                <c:pt idx="1631">
                  <c:v>16.3</c:v>
                </c:pt>
                <c:pt idx="1632">
                  <c:v>16.3</c:v>
                </c:pt>
                <c:pt idx="1633">
                  <c:v>16.3</c:v>
                </c:pt>
                <c:pt idx="1634">
                  <c:v>16.3</c:v>
                </c:pt>
                <c:pt idx="1635">
                  <c:v>16.399999999999999</c:v>
                </c:pt>
                <c:pt idx="1636">
                  <c:v>16.399999999999999</c:v>
                </c:pt>
                <c:pt idx="1637">
                  <c:v>16.399999999999999</c:v>
                </c:pt>
                <c:pt idx="1638">
                  <c:v>16.399999999999999</c:v>
                </c:pt>
                <c:pt idx="1639">
                  <c:v>16.399999999999999</c:v>
                </c:pt>
                <c:pt idx="1640">
                  <c:v>16.399999999999999</c:v>
                </c:pt>
                <c:pt idx="1641">
                  <c:v>16.399999999999999</c:v>
                </c:pt>
                <c:pt idx="1642">
                  <c:v>16.399999999999999</c:v>
                </c:pt>
                <c:pt idx="1643">
                  <c:v>16.399999999999999</c:v>
                </c:pt>
                <c:pt idx="1644">
                  <c:v>16.399999999999999</c:v>
                </c:pt>
                <c:pt idx="1645">
                  <c:v>16.5</c:v>
                </c:pt>
                <c:pt idx="1646">
                  <c:v>16.5</c:v>
                </c:pt>
                <c:pt idx="1647">
                  <c:v>16.5</c:v>
                </c:pt>
                <c:pt idx="1648">
                  <c:v>16.5</c:v>
                </c:pt>
                <c:pt idx="1649">
                  <c:v>16.5</c:v>
                </c:pt>
                <c:pt idx="1650">
                  <c:v>16.5</c:v>
                </c:pt>
                <c:pt idx="1651">
                  <c:v>16.5</c:v>
                </c:pt>
                <c:pt idx="1652">
                  <c:v>16.5</c:v>
                </c:pt>
                <c:pt idx="1653">
                  <c:v>16.5</c:v>
                </c:pt>
                <c:pt idx="1654">
                  <c:v>16.5</c:v>
                </c:pt>
                <c:pt idx="1655">
                  <c:v>16.600000000000001</c:v>
                </c:pt>
                <c:pt idx="1656">
                  <c:v>16.600000000000001</c:v>
                </c:pt>
                <c:pt idx="1657">
                  <c:v>16.600000000000001</c:v>
                </c:pt>
                <c:pt idx="1658">
                  <c:v>16.600000000000001</c:v>
                </c:pt>
                <c:pt idx="1659">
                  <c:v>16.600000000000001</c:v>
                </c:pt>
                <c:pt idx="1660">
                  <c:v>16.600000000000001</c:v>
                </c:pt>
                <c:pt idx="1661">
                  <c:v>16.600000000000001</c:v>
                </c:pt>
                <c:pt idx="1662">
                  <c:v>16.600000000000001</c:v>
                </c:pt>
                <c:pt idx="1663">
                  <c:v>16.600000000000001</c:v>
                </c:pt>
                <c:pt idx="1664">
                  <c:v>16.600000000000001</c:v>
                </c:pt>
                <c:pt idx="1665">
                  <c:v>16.7</c:v>
                </c:pt>
                <c:pt idx="1666">
                  <c:v>16.7</c:v>
                </c:pt>
                <c:pt idx="1667">
                  <c:v>16.7</c:v>
                </c:pt>
                <c:pt idx="1668">
                  <c:v>16.7</c:v>
                </c:pt>
                <c:pt idx="1669">
                  <c:v>16.7</c:v>
                </c:pt>
                <c:pt idx="1670">
                  <c:v>16.7</c:v>
                </c:pt>
                <c:pt idx="1671">
                  <c:v>16.7</c:v>
                </c:pt>
                <c:pt idx="1672">
                  <c:v>16.7</c:v>
                </c:pt>
                <c:pt idx="1673">
                  <c:v>16.7</c:v>
                </c:pt>
                <c:pt idx="1674">
                  <c:v>16.7</c:v>
                </c:pt>
                <c:pt idx="1675">
                  <c:v>16.8</c:v>
                </c:pt>
                <c:pt idx="1676">
                  <c:v>16.8</c:v>
                </c:pt>
                <c:pt idx="1677">
                  <c:v>16.8</c:v>
                </c:pt>
                <c:pt idx="1678">
                  <c:v>16.8</c:v>
                </c:pt>
                <c:pt idx="1679">
                  <c:v>16.8</c:v>
                </c:pt>
                <c:pt idx="1680">
                  <c:v>16.8</c:v>
                </c:pt>
                <c:pt idx="1681">
                  <c:v>16.8</c:v>
                </c:pt>
                <c:pt idx="1682">
                  <c:v>16.8</c:v>
                </c:pt>
                <c:pt idx="1683">
                  <c:v>16.8</c:v>
                </c:pt>
                <c:pt idx="1684">
                  <c:v>16.8</c:v>
                </c:pt>
                <c:pt idx="1685">
                  <c:v>16.899999999999999</c:v>
                </c:pt>
                <c:pt idx="1686">
                  <c:v>16.899999999999999</c:v>
                </c:pt>
                <c:pt idx="1687">
                  <c:v>16.899999999999999</c:v>
                </c:pt>
                <c:pt idx="1688">
                  <c:v>16.899999999999999</c:v>
                </c:pt>
                <c:pt idx="1689">
                  <c:v>16.899999999999999</c:v>
                </c:pt>
                <c:pt idx="1690">
                  <c:v>16.899999999999999</c:v>
                </c:pt>
                <c:pt idx="1691">
                  <c:v>16.899999999999999</c:v>
                </c:pt>
                <c:pt idx="1692">
                  <c:v>16.899999999999999</c:v>
                </c:pt>
                <c:pt idx="1693">
                  <c:v>16.899999999999999</c:v>
                </c:pt>
                <c:pt idx="1694">
                  <c:v>16.899999999999999</c:v>
                </c:pt>
                <c:pt idx="1695">
                  <c:v>17</c:v>
                </c:pt>
                <c:pt idx="1696">
                  <c:v>17</c:v>
                </c:pt>
                <c:pt idx="1697">
                  <c:v>17</c:v>
                </c:pt>
                <c:pt idx="1698">
                  <c:v>17</c:v>
                </c:pt>
                <c:pt idx="1699">
                  <c:v>17</c:v>
                </c:pt>
                <c:pt idx="1700">
                  <c:v>17</c:v>
                </c:pt>
                <c:pt idx="1701">
                  <c:v>17</c:v>
                </c:pt>
                <c:pt idx="1702">
                  <c:v>17</c:v>
                </c:pt>
                <c:pt idx="1703">
                  <c:v>17</c:v>
                </c:pt>
                <c:pt idx="1704">
                  <c:v>17</c:v>
                </c:pt>
                <c:pt idx="1705">
                  <c:v>17.100000000000001</c:v>
                </c:pt>
                <c:pt idx="1706">
                  <c:v>17.100000000000001</c:v>
                </c:pt>
                <c:pt idx="1707">
                  <c:v>17.100000000000001</c:v>
                </c:pt>
                <c:pt idx="1708">
                  <c:v>17.100000000000001</c:v>
                </c:pt>
                <c:pt idx="1709">
                  <c:v>17.100000000000001</c:v>
                </c:pt>
                <c:pt idx="1710">
                  <c:v>17.100000000000001</c:v>
                </c:pt>
                <c:pt idx="1711">
                  <c:v>17.100000000000001</c:v>
                </c:pt>
                <c:pt idx="1712">
                  <c:v>17.100000000000001</c:v>
                </c:pt>
                <c:pt idx="1713">
                  <c:v>17.100000000000001</c:v>
                </c:pt>
                <c:pt idx="1714">
                  <c:v>17.100000000000001</c:v>
                </c:pt>
                <c:pt idx="1715">
                  <c:v>17.2</c:v>
                </c:pt>
                <c:pt idx="1716">
                  <c:v>17.2</c:v>
                </c:pt>
                <c:pt idx="1717">
                  <c:v>17.2</c:v>
                </c:pt>
                <c:pt idx="1718">
                  <c:v>17.2</c:v>
                </c:pt>
                <c:pt idx="1719">
                  <c:v>17.2</c:v>
                </c:pt>
                <c:pt idx="1720">
                  <c:v>17.2</c:v>
                </c:pt>
                <c:pt idx="1721">
                  <c:v>17.2</c:v>
                </c:pt>
                <c:pt idx="1722">
                  <c:v>17.2</c:v>
                </c:pt>
                <c:pt idx="1723">
                  <c:v>17.2</c:v>
                </c:pt>
                <c:pt idx="1724">
                  <c:v>17.2</c:v>
                </c:pt>
                <c:pt idx="1725">
                  <c:v>17.3</c:v>
                </c:pt>
                <c:pt idx="1726">
                  <c:v>17.3</c:v>
                </c:pt>
                <c:pt idx="1727">
                  <c:v>17.3</c:v>
                </c:pt>
                <c:pt idx="1728">
                  <c:v>17.3</c:v>
                </c:pt>
                <c:pt idx="1729">
                  <c:v>17.3</c:v>
                </c:pt>
                <c:pt idx="1730">
                  <c:v>17.3</c:v>
                </c:pt>
                <c:pt idx="1731">
                  <c:v>17.3</c:v>
                </c:pt>
                <c:pt idx="1732">
                  <c:v>17.3</c:v>
                </c:pt>
                <c:pt idx="1733">
                  <c:v>17.3</c:v>
                </c:pt>
                <c:pt idx="1734">
                  <c:v>17.3</c:v>
                </c:pt>
                <c:pt idx="1735">
                  <c:v>17.399999999999999</c:v>
                </c:pt>
                <c:pt idx="1736">
                  <c:v>17.399999999999999</c:v>
                </c:pt>
                <c:pt idx="1737">
                  <c:v>17.399999999999999</c:v>
                </c:pt>
                <c:pt idx="1738">
                  <c:v>17.399999999999999</c:v>
                </c:pt>
                <c:pt idx="1739">
                  <c:v>17.399999999999999</c:v>
                </c:pt>
                <c:pt idx="1740">
                  <c:v>17.399999999999999</c:v>
                </c:pt>
                <c:pt idx="1741">
                  <c:v>17.399999999999999</c:v>
                </c:pt>
                <c:pt idx="1742">
                  <c:v>17.399999999999999</c:v>
                </c:pt>
                <c:pt idx="1743">
                  <c:v>17.399999999999999</c:v>
                </c:pt>
                <c:pt idx="1744">
                  <c:v>17.399999999999999</c:v>
                </c:pt>
                <c:pt idx="1745">
                  <c:v>17.5</c:v>
                </c:pt>
                <c:pt idx="1746">
                  <c:v>17.5</c:v>
                </c:pt>
                <c:pt idx="1747">
                  <c:v>17.5</c:v>
                </c:pt>
                <c:pt idx="1748">
                  <c:v>17.5</c:v>
                </c:pt>
                <c:pt idx="1749">
                  <c:v>17.5</c:v>
                </c:pt>
                <c:pt idx="1750">
                  <c:v>17.5</c:v>
                </c:pt>
                <c:pt idx="1751">
                  <c:v>17.5</c:v>
                </c:pt>
                <c:pt idx="1752">
                  <c:v>17.5</c:v>
                </c:pt>
                <c:pt idx="1753">
                  <c:v>17.5</c:v>
                </c:pt>
                <c:pt idx="1754">
                  <c:v>17.5</c:v>
                </c:pt>
                <c:pt idx="1755">
                  <c:v>17.600000000000001</c:v>
                </c:pt>
                <c:pt idx="1756">
                  <c:v>17.600000000000001</c:v>
                </c:pt>
                <c:pt idx="1757">
                  <c:v>17.600000000000001</c:v>
                </c:pt>
                <c:pt idx="1758">
                  <c:v>17.600000000000001</c:v>
                </c:pt>
                <c:pt idx="1759">
                  <c:v>17.600000000000001</c:v>
                </c:pt>
                <c:pt idx="1760">
                  <c:v>17.600000000000001</c:v>
                </c:pt>
                <c:pt idx="1761">
                  <c:v>17.600000000000001</c:v>
                </c:pt>
                <c:pt idx="1762">
                  <c:v>17.600000000000001</c:v>
                </c:pt>
                <c:pt idx="1763">
                  <c:v>17.600000000000001</c:v>
                </c:pt>
                <c:pt idx="1764">
                  <c:v>17.600000000000001</c:v>
                </c:pt>
                <c:pt idx="1765">
                  <c:v>17.7</c:v>
                </c:pt>
                <c:pt idx="1766">
                  <c:v>17.7</c:v>
                </c:pt>
                <c:pt idx="1767">
                  <c:v>17.7</c:v>
                </c:pt>
                <c:pt idx="1768">
                  <c:v>17.7</c:v>
                </c:pt>
                <c:pt idx="1769">
                  <c:v>17.7</c:v>
                </c:pt>
                <c:pt idx="1770">
                  <c:v>17.7</c:v>
                </c:pt>
                <c:pt idx="1771">
                  <c:v>17.7</c:v>
                </c:pt>
                <c:pt idx="1772">
                  <c:v>17.7</c:v>
                </c:pt>
                <c:pt idx="1773">
                  <c:v>17.7</c:v>
                </c:pt>
                <c:pt idx="1774">
                  <c:v>17.7</c:v>
                </c:pt>
                <c:pt idx="1775">
                  <c:v>17.8</c:v>
                </c:pt>
                <c:pt idx="1776">
                  <c:v>17.8</c:v>
                </c:pt>
                <c:pt idx="1777">
                  <c:v>17.8</c:v>
                </c:pt>
                <c:pt idx="1778">
                  <c:v>17.8</c:v>
                </c:pt>
                <c:pt idx="1779">
                  <c:v>17.8</c:v>
                </c:pt>
                <c:pt idx="1780">
                  <c:v>17.8</c:v>
                </c:pt>
                <c:pt idx="1781">
                  <c:v>17.8</c:v>
                </c:pt>
                <c:pt idx="1782">
                  <c:v>17.8</c:v>
                </c:pt>
                <c:pt idx="1783">
                  <c:v>17.8</c:v>
                </c:pt>
                <c:pt idx="1784">
                  <c:v>17.8</c:v>
                </c:pt>
                <c:pt idx="1785">
                  <c:v>17.899999999999999</c:v>
                </c:pt>
                <c:pt idx="1786">
                  <c:v>17.899999999999999</c:v>
                </c:pt>
                <c:pt idx="1787">
                  <c:v>17.899999999999999</c:v>
                </c:pt>
                <c:pt idx="1788">
                  <c:v>17.899999999999999</c:v>
                </c:pt>
                <c:pt idx="1789">
                  <c:v>17.899999999999999</c:v>
                </c:pt>
                <c:pt idx="1790">
                  <c:v>17.899999999999999</c:v>
                </c:pt>
                <c:pt idx="1791">
                  <c:v>17.899999999999999</c:v>
                </c:pt>
                <c:pt idx="1792">
                  <c:v>17.899999999999999</c:v>
                </c:pt>
                <c:pt idx="1793">
                  <c:v>17.899999999999999</c:v>
                </c:pt>
                <c:pt idx="1794">
                  <c:v>17.899999999999999</c:v>
                </c:pt>
                <c:pt idx="1795">
                  <c:v>18</c:v>
                </c:pt>
                <c:pt idx="1796">
                  <c:v>18</c:v>
                </c:pt>
                <c:pt idx="1797">
                  <c:v>18</c:v>
                </c:pt>
                <c:pt idx="1798">
                  <c:v>18</c:v>
                </c:pt>
                <c:pt idx="1799">
                  <c:v>18</c:v>
                </c:pt>
                <c:pt idx="1800">
                  <c:v>18</c:v>
                </c:pt>
                <c:pt idx="1801">
                  <c:v>18</c:v>
                </c:pt>
                <c:pt idx="1802">
                  <c:v>18</c:v>
                </c:pt>
                <c:pt idx="1803">
                  <c:v>18</c:v>
                </c:pt>
                <c:pt idx="1804">
                  <c:v>18</c:v>
                </c:pt>
                <c:pt idx="1805">
                  <c:v>18.100000000000001</c:v>
                </c:pt>
                <c:pt idx="1806">
                  <c:v>18.100000000000001</c:v>
                </c:pt>
                <c:pt idx="1807">
                  <c:v>18.100000000000001</c:v>
                </c:pt>
                <c:pt idx="1808">
                  <c:v>18.100000000000001</c:v>
                </c:pt>
                <c:pt idx="1809">
                  <c:v>18.100000000000001</c:v>
                </c:pt>
                <c:pt idx="1810">
                  <c:v>18.100000000000001</c:v>
                </c:pt>
                <c:pt idx="1811">
                  <c:v>18.100000000000001</c:v>
                </c:pt>
                <c:pt idx="1812">
                  <c:v>18.100000000000001</c:v>
                </c:pt>
                <c:pt idx="1813">
                  <c:v>18.100000000000001</c:v>
                </c:pt>
                <c:pt idx="1814">
                  <c:v>18.100000000000001</c:v>
                </c:pt>
                <c:pt idx="1815">
                  <c:v>18.2</c:v>
                </c:pt>
                <c:pt idx="1816">
                  <c:v>18.2</c:v>
                </c:pt>
                <c:pt idx="1817">
                  <c:v>18.2</c:v>
                </c:pt>
                <c:pt idx="1818">
                  <c:v>18.2</c:v>
                </c:pt>
                <c:pt idx="1819">
                  <c:v>18.2</c:v>
                </c:pt>
                <c:pt idx="1820">
                  <c:v>18.2</c:v>
                </c:pt>
                <c:pt idx="1821">
                  <c:v>18.2</c:v>
                </c:pt>
                <c:pt idx="1822">
                  <c:v>18.2</c:v>
                </c:pt>
                <c:pt idx="1823">
                  <c:v>18.2</c:v>
                </c:pt>
                <c:pt idx="1824">
                  <c:v>18.2</c:v>
                </c:pt>
                <c:pt idx="1825">
                  <c:v>18.3</c:v>
                </c:pt>
                <c:pt idx="1826">
                  <c:v>18.3</c:v>
                </c:pt>
                <c:pt idx="1827">
                  <c:v>18.3</c:v>
                </c:pt>
                <c:pt idx="1828">
                  <c:v>18.3</c:v>
                </c:pt>
                <c:pt idx="1829">
                  <c:v>18.3</c:v>
                </c:pt>
                <c:pt idx="1830">
                  <c:v>18.3</c:v>
                </c:pt>
                <c:pt idx="1831">
                  <c:v>18.3</c:v>
                </c:pt>
                <c:pt idx="1832">
                  <c:v>18.3</c:v>
                </c:pt>
                <c:pt idx="1833">
                  <c:v>18.3</c:v>
                </c:pt>
                <c:pt idx="1834">
                  <c:v>18.3</c:v>
                </c:pt>
                <c:pt idx="1835">
                  <c:v>18.399999999999999</c:v>
                </c:pt>
                <c:pt idx="1836">
                  <c:v>18.399999999999999</c:v>
                </c:pt>
                <c:pt idx="1837">
                  <c:v>18.399999999999999</c:v>
                </c:pt>
                <c:pt idx="1838">
                  <c:v>18.399999999999999</c:v>
                </c:pt>
                <c:pt idx="1839">
                  <c:v>18.399999999999999</c:v>
                </c:pt>
                <c:pt idx="1840">
                  <c:v>18.399999999999999</c:v>
                </c:pt>
                <c:pt idx="1841">
                  <c:v>18.399999999999999</c:v>
                </c:pt>
                <c:pt idx="1842">
                  <c:v>18.399999999999999</c:v>
                </c:pt>
                <c:pt idx="1843">
                  <c:v>18.399999999999999</c:v>
                </c:pt>
                <c:pt idx="1844">
                  <c:v>18.399999999999999</c:v>
                </c:pt>
                <c:pt idx="1845">
                  <c:v>18.5</c:v>
                </c:pt>
                <c:pt idx="1846">
                  <c:v>18.5</c:v>
                </c:pt>
                <c:pt idx="1847">
                  <c:v>18.5</c:v>
                </c:pt>
                <c:pt idx="1848">
                  <c:v>18.5</c:v>
                </c:pt>
                <c:pt idx="1849">
                  <c:v>18.5</c:v>
                </c:pt>
                <c:pt idx="1850">
                  <c:v>18.5</c:v>
                </c:pt>
                <c:pt idx="1851">
                  <c:v>18.5</c:v>
                </c:pt>
                <c:pt idx="1852">
                  <c:v>18.5</c:v>
                </c:pt>
                <c:pt idx="1853">
                  <c:v>18.5</c:v>
                </c:pt>
                <c:pt idx="1854">
                  <c:v>18.5</c:v>
                </c:pt>
                <c:pt idx="1855">
                  <c:v>18.600000000000001</c:v>
                </c:pt>
                <c:pt idx="1856">
                  <c:v>18.600000000000001</c:v>
                </c:pt>
                <c:pt idx="1857">
                  <c:v>18.600000000000001</c:v>
                </c:pt>
                <c:pt idx="1858">
                  <c:v>18.600000000000001</c:v>
                </c:pt>
                <c:pt idx="1859">
                  <c:v>18.600000000000001</c:v>
                </c:pt>
                <c:pt idx="1860">
                  <c:v>18.600000000000001</c:v>
                </c:pt>
                <c:pt idx="1861">
                  <c:v>18.600000000000001</c:v>
                </c:pt>
                <c:pt idx="1862">
                  <c:v>18.600000000000001</c:v>
                </c:pt>
                <c:pt idx="1863">
                  <c:v>18.600000000000001</c:v>
                </c:pt>
                <c:pt idx="1864">
                  <c:v>18.600000000000001</c:v>
                </c:pt>
                <c:pt idx="1865">
                  <c:v>18.7</c:v>
                </c:pt>
                <c:pt idx="1866">
                  <c:v>18.7</c:v>
                </c:pt>
                <c:pt idx="1867">
                  <c:v>18.7</c:v>
                </c:pt>
                <c:pt idx="1868">
                  <c:v>18.7</c:v>
                </c:pt>
                <c:pt idx="1869">
                  <c:v>18.7</c:v>
                </c:pt>
                <c:pt idx="1870">
                  <c:v>18.7</c:v>
                </c:pt>
                <c:pt idx="1871">
                  <c:v>18.7</c:v>
                </c:pt>
                <c:pt idx="1872">
                  <c:v>18.7</c:v>
                </c:pt>
                <c:pt idx="1873">
                  <c:v>18.7</c:v>
                </c:pt>
                <c:pt idx="1874">
                  <c:v>18.7</c:v>
                </c:pt>
                <c:pt idx="1875">
                  <c:v>18.8</c:v>
                </c:pt>
                <c:pt idx="1876">
                  <c:v>18.8</c:v>
                </c:pt>
                <c:pt idx="1877">
                  <c:v>18.8</c:v>
                </c:pt>
                <c:pt idx="1878">
                  <c:v>18.8</c:v>
                </c:pt>
                <c:pt idx="1879">
                  <c:v>18.8</c:v>
                </c:pt>
                <c:pt idx="1880">
                  <c:v>18.8</c:v>
                </c:pt>
                <c:pt idx="1881">
                  <c:v>18.8</c:v>
                </c:pt>
                <c:pt idx="1882">
                  <c:v>18.8</c:v>
                </c:pt>
                <c:pt idx="1883">
                  <c:v>18.8</c:v>
                </c:pt>
                <c:pt idx="1884">
                  <c:v>18.8</c:v>
                </c:pt>
                <c:pt idx="1885">
                  <c:v>18.899999999999999</c:v>
                </c:pt>
                <c:pt idx="1886">
                  <c:v>18.899999999999999</c:v>
                </c:pt>
                <c:pt idx="1887">
                  <c:v>18.899999999999999</c:v>
                </c:pt>
                <c:pt idx="1888">
                  <c:v>18.899999999999999</c:v>
                </c:pt>
                <c:pt idx="1889">
                  <c:v>18.899999999999999</c:v>
                </c:pt>
                <c:pt idx="1890">
                  <c:v>18.899999999999999</c:v>
                </c:pt>
                <c:pt idx="1891">
                  <c:v>18.899999999999999</c:v>
                </c:pt>
                <c:pt idx="1892">
                  <c:v>18.899999999999999</c:v>
                </c:pt>
                <c:pt idx="1893">
                  <c:v>18.899999999999999</c:v>
                </c:pt>
                <c:pt idx="1894">
                  <c:v>18.899999999999999</c:v>
                </c:pt>
                <c:pt idx="1895">
                  <c:v>19</c:v>
                </c:pt>
                <c:pt idx="1896">
                  <c:v>19</c:v>
                </c:pt>
                <c:pt idx="1897">
                  <c:v>19</c:v>
                </c:pt>
                <c:pt idx="1898">
                  <c:v>19</c:v>
                </c:pt>
                <c:pt idx="1899">
                  <c:v>19</c:v>
                </c:pt>
                <c:pt idx="1900">
                  <c:v>19</c:v>
                </c:pt>
                <c:pt idx="1901">
                  <c:v>19</c:v>
                </c:pt>
                <c:pt idx="1902">
                  <c:v>19</c:v>
                </c:pt>
                <c:pt idx="1903">
                  <c:v>19</c:v>
                </c:pt>
                <c:pt idx="1904">
                  <c:v>19</c:v>
                </c:pt>
                <c:pt idx="1905">
                  <c:v>19.100000000000001</c:v>
                </c:pt>
                <c:pt idx="1906">
                  <c:v>19.100000000000001</c:v>
                </c:pt>
                <c:pt idx="1907">
                  <c:v>19.100000000000001</c:v>
                </c:pt>
                <c:pt idx="1908">
                  <c:v>19.100000000000001</c:v>
                </c:pt>
                <c:pt idx="1909">
                  <c:v>19.100000000000001</c:v>
                </c:pt>
                <c:pt idx="1910">
                  <c:v>19.100000000000001</c:v>
                </c:pt>
                <c:pt idx="1911">
                  <c:v>19.100000000000001</c:v>
                </c:pt>
                <c:pt idx="1912">
                  <c:v>19.100000000000001</c:v>
                </c:pt>
                <c:pt idx="1913">
                  <c:v>19.100000000000001</c:v>
                </c:pt>
                <c:pt idx="1914">
                  <c:v>19.100000000000001</c:v>
                </c:pt>
                <c:pt idx="1915">
                  <c:v>19.2</c:v>
                </c:pt>
                <c:pt idx="1916">
                  <c:v>19.2</c:v>
                </c:pt>
                <c:pt idx="1917">
                  <c:v>19.2</c:v>
                </c:pt>
                <c:pt idx="1918">
                  <c:v>19.2</c:v>
                </c:pt>
                <c:pt idx="1919">
                  <c:v>19.2</c:v>
                </c:pt>
                <c:pt idx="1920">
                  <c:v>19.2</c:v>
                </c:pt>
                <c:pt idx="1921">
                  <c:v>19.2</c:v>
                </c:pt>
                <c:pt idx="1922">
                  <c:v>19.2</c:v>
                </c:pt>
                <c:pt idx="1923">
                  <c:v>19.2</c:v>
                </c:pt>
                <c:pt idx="1924">
                  <c:v>19.2</c:v>
                </c:pt>
                <c:pt idx="1925">
                  <c:v>19.3</c:v>
                </c:pt>
                <c:pt idx="1926">
                  <c:v>19.3</c:v>
                </c:pt>
                <c:pt idx="1927">
                  <c:v>19.3</c:v>
                </c:pt>
                <c:pt idx="1928">
                  <c:v>19.3</c:v>
                </c:pt>
                <c:pt idx="1929">
                  <c:v>19.3</c:v>
                </c:pt>
                <c:pt idx="1930">
                  <c:v>19.3</c:v>
                </c:pt>
                <c:pt idx="1931">
                  <c:v>19.3</c:v>
                </c:pt>
                <c:pt idx="1932">
                  <c:v>19.3</c:v>
                </c:pt>
                <c:pt idx="1933">
                  <c:v>19.3</c:v>
                </c:pt>
                <c:pt idx="1934">
                  <c:v>19.3</c:v>
                </c:pt>
                <c:pt idx="1935">
                  <c:v>19.399999999999999</c:v>
                </c:pt>
                <c:pt idx="1936">
                  <c:v>19.399999999999999</c:v>
                </c:pt>
                <c:pt idx="1937">
                  <c:v>19.399999999999999</c:v>
                </c:pt>
                <c:pt idx="1938">
                  <c:v>19.399999999999999</c:v>
                </c:pt>
                <c:pt idx="1939">
                  <c:v>19.399999999999999</c:v>
                </c:pt>
                <c:pt idx="1940">
                  <c:v>19.399999999999999</c:v>
                </c:pt>
                <c:pt idx="1941">
                  <c:v>19.399999999999999</c:v>
                </c:pt>
                <c:pt idx="1942">
                  <c:v>19.399999999999999</c:v>
                </c:pt>
                <c:pt idx="1943">
                  <c:v>19.399999999999999</c:v>
                </c:pt>
                <c:pt idx="1944">
                  <c:v>19.399999999999999</c:v>
                </c:pt>
                <c:pt idx="1945">
                  <c:v>19.5</c:v>
                </c:pt>
                <c:pt idx="1946">
                  <c:v>19.5</c:v>
                </c:pt>
                <c:pt idx="1947">
                  <c:v>19.5</c:v>
                </c:pt>
                <c:pt idx="1948">
                  <c:v>19.5</c:v>
                </c:pt>
                <c:pt idx="1949">
                  <c:v>19.5</c:v>
                </c:pt>
                <c:pt idx="1950">
                  <c:v>19.5</c:v>
                </c:pt>
                <c:pt idx="1951">
                  <c:v>19.5</c:v>
                </c:pt>
                <c:pt idx="1952">
                  <c:v>19.5</c:v>
                </c:pt>
                <c:pt idx="1953">
                  <c:v>19.5</c:v>
                </c:pt>
                <c:pt idx="1954">
                  <c:v>19.5</c:v>
                </c:pt>
                <c:pt idx="1955">
                  <c:v>19.600000000000001</c:v>
                </c:pt>
                <c:pt idx="1956">
                  <c:v>19.600000000000001</c:v>
                </c:pt>
                <c:pt idx="1957">
                  <c:v>19.600000000000001</c:v>
                </c:pt>
                <c:pt idx="1958">
                  <c:v>19.600000000000001</c:v>
                </c:pt>
                <c:pt idx="1959">
                  <c:v>19.600000000000001</c:v>
                </c:pt>
                <c:pt idx="1960">
                  <c:v>19.600000000000001</c:v>
                </c:pt>
                <c:pt idx="1961">
                  <c:v>19.600000000000001</c:v>
                </c:pt>
                <c:pt idx="1962">
                  <c:v>19.600000000000001</c:v>
                </c:pt>
                <c:pt idx="1963">
                  <c:v>19.600000000000001</c:v>
                </c:pt>
                <c:pt idx="1964">
                  <c:v>19.600000000000001</c:v>
                </c:pt>
                <c:pt idx="1965">
                  <c:v>19.7</c:v>
                </c:pt>
                <c:pt idx="1966">
                  <c:v>19.7</c:v>
                </c:pt>
                <c:pt idx="1967">
                  <c:v>19.7</c:v>
                </c:pt>
                <c:pt idx="1968">
                  <c:v>19.7</c:v>
                </c:pt>
                <c:pt idx="1969">
                  <c:v>19.7</c:v>
                </c:pt>
                <c:pt idx="1970">
                  <c:v>19.7</c:v>
                </c:pt>
                <c:pt idx="1971">
                  <c:v>19.7</c:v>
                </c:pt>
                <c:pt idx="1972">
                  <c:v>19.7</c:v>
                </c:pt>
                <c:pt idx="1973">
                  <c:v>19.7</c:v>
                </c:pt>
                <c:pt idx="1974">
                  <c:v>19.7</c:v>
                </c:pt>
                <c:pt idx="1975">
                  <c:v>19.8</c:v>
                </c:pt>
                <c:pt idx="1976">
                  <c:v>19.8</c:v>
                </c:pt>
                <c:pt idx="1977">
                  <c:v>19.8</c:v>
                </c:pt>
                <c:pt idx="1978">
                  <c:v>19.8</c:v>
                </c:pt>
                <c:pt idx="1979">
                  <c:v>19.8</c:v>
                </c:pt>
                <c:pt idx="1980">
                  <c:v>19.8</c:v>
                </c:pt>
                <c:pt idx="1981">
                  <c:v>19.8</c:v>
                </c:pt>
                <c:pt idx="1982">
                  <c:v>19.8</c:v>
                </c:pt>
                <c:pt idx="1983">
                  <c:v>19.8</c:v>
                </c:pt>
                <c:pt idx="1984">
                  <c:v>19.8</c:v>
                </c:pt>
                <c:pt idx="1985">
                  <c:v>19.899999999999999</c:v>
                </c:pt>
                <c:pt idx="1986">
                  <c:v>19.899999999999999</c:v>
                </c:pt>
                <c:pt idx="1987">
                  <c:v>19.899999999999999</c:v>
                </c:pt>
                <c:pt idx="1988">
                  <c:v>19.899999999999999</c:v>
                </c:pt>
                <c:pt idx="1989">
                  <c:v>19.899999999999999</c:v>
                </c:pt>
                <c:pt idx="1990">
                  <c:v>19.899999999999999</c:v>
                </c:pt>
                <c:pt idx="1991">
                  <c:v>19.899999999999999</c:v>
                </c:pt>
                <c:pt idx="1992">
                  <c:v>19.899999999999999</c:v>
                </c:pt>
                <c:pt idx="1993">
                  <c:v>19.899999999999999</c:v>
                </c:pt>
                <c:pt idx="1994">
                  <c:v>19.899999999999999</c:v>
                </c:pt>
                <c:pt idx="1995">
                  <c:v>20</c:v>
                </c:pt>
                <c:pt idx="1996">
                  <c:v>20</c:v>
                </c:pt>
                <c:pt idx="1997">
                  <c:v>20</c:v>
                </c:pt>
                <c:pt idx="1998">
                  <c:v>20</c:v>
                </c:pt>
                <c:pt idx="1999">
                  <c:v>20</c:v>
                </c:pt>
              </c:numCache>
            </c:numRef>
          </c:xVal>
          <c:yVal>
            <c:numRef>
              <c:f>spinout!$I$1:$I$2000</c:f>
              <c:numCache>
                <c:formatCode>0.00E+00</c:formatCode>
                <c:ptCount val="2000"/>
                <c:pt idx="0">
                  <c:v>1</c:v>
                </c:pt>
                <c:pt idx="1">
                  <c:v>0.98799999999999999</c:v>
                </c:pt>
                <c:pt idx="2">
                  <c:v>0.97699999999999998</c:v>
                </c:pt>
                <c:pt idx="3">
                  <c:v>0.96499999999999997</c:v>
                </c:pt>
                <c:pt idx="4">
                  <c:v>0.95399999999999996</c:v>
                </c:pt>
                <c:pt idx="5">
                  <c:v>0.94299999999999995</c:v>
                </c:pt>
                <c:pt idx="6">
                  <c:v>0.93300000000000005</c:v>
                </c:pt>
                <c:pt idx="7">
                  <c:v>0.92300000000000004</c:v>
                </c:pt>
                <c:pt idx="8">
                  <c:v>0.91300000000000003</c:v>
                </c:pt>
                <c:pt idx="9">
                  <c:v>0.90300000000000002</c:v>
                </c:pt>
                <c:pt idx="10">
                  <c:v>0.89300000000000002</c:v>
                </c:pt>
                <c:pt idx="11">
                  <c:v>0.88400000000000001</c:v>
                </c:pt>
                <c:pt idx="12">
                  <c:v>0.874</c:v>
                </c:pt>
                <c:pt idx="13">
                  <c:v>0.86499999999999999</c:v>
                </c:pt>
                <c:pt idx="14">
                  <c:v>0.85599999999999998</c:v>
                </c:pt>
                <c:pt idx="15">
                  <c:v>0.84799999999999998</c:v>
                </c:pt>
                <c:pt idx="16">
                  <c:v>0.83899999999999997</c:v>
                </c:pt>
                <c:pt idx="17">
                  <c:v>0.83099999999999996</c:v>
                </c:pt>
                <c:pt idx="18">
                  <c:v>0.82299999999999995</c:v>
                </c:pt>
                <c:pt idx="19">
                  <c:v>0.81499999999999995</c:v>
                </c:pt>
                <c:pt idx="20">
                  <c:v>0.80700000000000005</c:v>
                </c:pt>
                <c:pt idx="21">
                  <c:v>0.79900000000000004</c:v>
                </c:pt>
                <c:pt idx="22">
                  <c:v>0.79100000000000004</c:v>
                </c:pt>
                <c:pt idx="23">
                  <c:v>0.78400000000000003</c:v>
                </c:pt>
                <c:pt idx="24">
                  <c:v>0.77700000000000002</c:v>
                </c:pt>
                <c:pt idx="25">
                  <c:v>0.77</c:v>
                </c:pt>
                <c:pt idx="26">
                  <c:v>0.76300000000000001</c:v>
                </c:pt>
                <c:pt idx="27">
                  <c:v>0.75600000000000001</c:v>
                </c:pt>
                <c:pt idx="28">
                  <c:v>0.749</c:v>
                </c:pt>
                <c:pt idx="29">
                  <c:v>0.74199999999999999</c:v>
                </c:pt>
                <c:pt idx="30">
                  <c:v>0.73599999999999999</c:v>
                </c:pt>
                <c:pt idx="31">
                  <c:v>0.72899999999999998</c:v>
                </c:pt>
                <c:pt idx="32">
                  <c:v>0.72299999999999998</c:v>
                </c:pt>
                <c:pt idx="33">
                  <c:v>0.71699999999999997</c:v>
                </c:pt>
                <c:pt idx="34">
                  <c:v>0.71099999999999997</c:v>
                </c:pt>
                <c:pt idx="35">
                  <c:v>0.70499999999999996</c:v>
                </c:pt>
                <c:pt idx="36">
                  <c:v>0.69899999999999995</c:v>
                </c:pt>
                <c:pt idx="37">
                  <c:v>0.69299999999999995</c:v>
                </c:pt>
                <c:pt idx="38">
                  <c:v>0.68700000000000006</c:v>
                </c:pt>
                <c:pt idx="39">
                  <c:v>0.68200000000000005</c:v>
                </c:pt>
                <c:pt idx="40">
                  <c:v>0.67600000000000005</c:v>
                </c:pt>
                <c:pt idx="41">
                  <c:v>0.67100000000000004</c:v>
                </c:pt>
                <c:pt idx="42">
                  <c:v>0.66500000000000004</c:v>
                </c:pt>
                <c:pt idx="43">
                  <c:v>0.66</c:v>
                </c:pt>
                <c:pt idx="44">
                  <c:v>0.65500000000000003</c:v>
                </c:pt>
                <c:pt idx="45">
                  <c:v>0.65</c:v>
                </c:pt>
                <c:pt idx="46">
                  <c:v>0.64500000000000002</c:v>
                </c:pt>
                <c:pt idx="47">
                  <c:v>0.64</c:v>
                </c:pt>
                <c:pt idx="48">
                  <c:v>0.63500000000000001</c:v>
                </c:pt>
                <c:pt idx="49">
                  <c:v>0.63</c:v>
                </c:pt>
                <c:pt idx="50">
                  <c:v>0.625</c:v>
                </c:pt>
                <c:pt idx="51">
                  <c:v>0.621</c:v>
                </c:pt>
                <c:pt idx="52">
                  <c:v>0.61599999999999999</c:v>
                </c:pt>
                <c:pt idx="53">
                  <c:v>0.61199999999999999</c:v>
                </c:pt>
                <c:pt idx="54">
                  <c:v>0.60699999999999998</c:v>
                </c:pt>
                <c:pt idx="55">
                  <c:v>0.60299999999999998</c:v>
                </c:pt>
                <c:pt idx="56">
                  <c:v>0.59899999999999998</c:v>
                </c:pt>
                <c:pt idx="57">
                  <c:v>0.59399999999999997</c:v>
                </c:pt>
                <c:pt idx="58">
                  <c:v>0.59</c:v>
                </c:pt>
                <c:pt idx="59">
                  <c:v>0.58599999999999997</c:v>
                </c:pt>
                <c:pt idx="60">
                  <c:v>0.58199999999999996</c:v>
                </c:pt>
                <c:pt idx="61">
                  <c:v>0.57799999999999996</c:v>
                </c:pt>
                <c:pt idx="62">
                  <c:v>0.57399999999999995</c:v>
                </c:pt>
                <c:pt idx="63">
                  <c:v>0.56999999999999995</c:v>
                </c:pt>
                <c:pt idx="64">
                  <c:v>0.56599999999999995</c:v>
                </c:pt>
                <c:pt idx="65">
                  <c:v>0.56200000000000006</c:v>
                </c:pt>
                <c:pt idx="66">
                  <c:v>0.55800000000000005</c:v>
                </c:pt>
                <c:pt idx="67">
                  <c:v>0.55500000000000005</c:v>
                </c:pt>
                <c:pt idx="68">
                  <c:v>0.55100000000000005</c:v>
                </c:pt>
                <c:pt idx="69">
                  <c:v>0.54700000000000004</c:v>
                </c:pt>
                <c:pt idx="70">
                  <c:v>0.54400000000000004</c:v>
                </c:pt>
                <c:pt idx="71">
                  <c:v>0.54</c:v>
                </c:pt>
                <c:pt idx="72">
                  <c:v>0.53700000000000003</c:v>
                </c:pt>
                <c:pt idx="73">
                  <c:v>0.53300000000000003</c:v>
                </c:pt>
                <c:pt idx="74">
                  <c:v>0.53</c:v>
                </c:pt>
                <c:pt idx="75">
                  <c:v>0.52700000000000002</c:v>
                </c:pt>
                <c:pt idx="76">
                  <c:v>0.52300000000000002</c:v>
                </c:pt>
                <c:pt idx="77">
                  <c:v>0.52</c:v>
                </c:pt>
                <c:pt idx="78">
                  <c:v>0.51700000000000002</c:v>
                </c:pt>
                <c:pt idx="79">
                  <c:v>0.51400000000000001</c:v>
                </c:pt>
                <c:pt idx="80">
                  <c:v>0.51100000000000001</c:v>
                </c:pt>
                <c:pt idx="81">
                  <c:v>0.50800000000000001</c:v>
                </c:pt>
                <c:pt idx="82">
                  <c:v>0.504</c:v>
                </c:pt>
                <c:pt idx="83">
                  <c:v>0.501</c:v>
                </c:pt>
                <c:pt idx="84">
                  <c:v>0.498</c:v>
                </c:pt>
                <c:pt idx="85">
                  <c:v>0.495</c:v>
                </c:pt>
                <c:pt idx="86">
                  <c:v>0.49299999999999999</c:v>
                </c:pt>
                <c:pt idx="87">
                  <c:v>0.49</c:v>
                </c:pt>
                <c:pt idx="88">
                  <c:v>0.48699999999999999</c:v>
                </c:pt>
                <c:pt idx="89">
                  <c:v>0.48399999999999999</c:v>
                </c:pt>
                <c:pt idx="90">
                  <c:v>0.48099999999999998</c:v>
                </c:pt>
                <c:pt idx="91">
                  <c:v>0.47799999999999998</c:v>
                </c:pt>
                <c:pt idx="92">
                  <c:v>0.47599999999999998</c:v>
                </c:pt>
                <c:pt idx="93">
                  <c:v>0.47299999999999998</c:v>
                </c:pt>
                <c:pt idx="94">
                  <c:v>0.47</c:v>
                </c:pt>
                <c:pt idx="95">
                  <c:v>0.46800000000000003</c:v>
                </c:pt>
                <c:pt idx="96">
                  <c:v>0.46500000000000002</c:v>
                </c:pt>
                <c:pt idx="97">
                  <c:v>0.46300000000000002</c:v>
                </c:pt>
                <c:pt idx="98">
                  <c:v>0.46</c:v>
                </c:pt>
                <c:pt idx="99">
                  <c:v>0.45700000000000002</c:v>
                </c:pt>
                <c:pt idx="100">
                  <c:v>0.45500000000000002</c:v>
                </c:pt>
                <c:pt idx="101">
                  <c:v>0.45300000000000001</c:v>
                </c:pt>
                <c:pt idx="102">
                  <c:v>0.45</c:v>
                </c:pt>
                <c:pt idx="103">
                  <c:v>0.44800000000000001</c:v>
                </c:pt>
                <c:pt idx="104">
                  <c:v>0.44500000000000001</c:v>
                </c:pt>
                <c:pt idx="105">
                  <c:v>0.443</c:v>
                </c:pt>
                <c:pt idx="106">
                  <c:v>0.441</c:v>
                </c:pt>
                <c:pt idx="107">
                  <c:v>0.438</c:v>
                </c:pt>
                <c:pt idx="108">
                  <c:v>0.436</c:v>
                </c:pt>
                <c:pt idx="109">
                  <c:v>0.434</c:v>
                </c:pt>
                <c:pt idx="110">
                  <c:v>0.43099999999999999</c:v>
                </c:pt>
                <c:pt idx="111">
                  <c:v>0.42899999999999999</c:v>
                </c:pt>
                <c:pt idx="112">
                  <c:v>0.42699999999999999</c:v>
                </c:pt>
                <c:pt idx="113">
                  <c:v>0.42499999999999999</c:v>
                </c:pt>
                <c:pt idx="114">
                  <c:v>0.42299999999999999</c:v>
                </c:pt>
                <c:pt idx="115">
                  <c:v>0.42099999999999999</c:v>
                </c:pt>
                <c:pt idx="116">
                  <c:v>0.41799999999999998</c:v>
                </c:pt>
                <c:pt idx="117">
                  <c:v>0.41599999999999998</c:v>
                </c:pt>
                <c:pt idx="118">
                  <c:v>0.41399999999999998</c:v>
                </c:pt>
                <c:pt idx="119">
                  <c:v>0.41199999999999998</c:v>
                </c:pt>
                <c:pt idx="120">
                  <c:v>0.41</c:v>
                </c:pt>
                <c:pt idx="121">
                  <c:v>0.40799999999999997</c:v>
                </c:pt>
                <c:pt idx="122">
                  <c:v>0.40600000000000003</c:v>
                </c:pt>
                <c:pt idx="123">
                  <c:v>0.40400000000000003</c:v>
                </c:pt>
                <c:pt idx="124">
                  <c:v>0.40200000000000002</c:v>
                </c:pt>
                <c:pt idx="125">
                  <c:v>0.4</c:v>
                </c:pt>
                <c:pt idx="126">
                  <c:v>0.39900000000000002</c:v>
                </c:pt>
                <c:pt idx="127">
                  <c:v>0.39700000000000002</c:v>
                </c:pt>
                <c:pt idx="128">
                  <c:v>0.39500000000000002</c:v>
                </c:pt>
                <c:pt idx="129">
                  <c:v>0.39300000000000002</c:v>
                </c:pt>
                <c:pt idx="130">
                  <c:v>0.39100000000000001</c:v>
                </c:pt>
                <c:pt idx="131">
                  <c:v>0.38900000000000001</c:v>
                </c:pt>
                <c:pt idx="132">
                  <c:v>0.38700000000000001</c:v>
                </c:pt>
                <c:pt idx="133">
                  <c:v>0.38600000000000001</c:v>
                </c:pt>
                <c:pt idx="134">
                  <c:v>0.38400000000000001</c:v>
                </c:pt>
                <c:pt idx="135">
                  <c:v>0.38200000000000001</c:v>
                </c:pt>
                <c:pt idx="136">
                  <c:v>0.38</c:v>
                </c:pt>
                <c:pt idx="137">
                  <c:v>0.379</c:v>
                </c:pt>
                <c:pt idx="138">
                  <c:v>0.377</c:v>
                </c:pt>
                <c:pt idx="139">
                  <c:v>0.375</c:v>
                </c:pt>
                <c:pt idx="140">
                  <c:v>0.374</c:v>
                </c:pt>
                <c:pt idx="141">
                  <c:v>0.372</c:v>
                </c:pt>
                <c:pt idx="142">
                  <c:v>0.37</c:v>
                </c:pt>
                <c:pt idx="143">
                  <c:v>0.36899999999999999</c:v>
                </c:pt>
                <c:pt idx="144">
                  <c:v>0.36699999999999999</c:v>
                </c:pt>
                <c:pt idx="145">
                  <c:v>0.36499999999999999</c:v>
                </c:pt>
                <c:pt idx="146">
                  <c:v>0.36399999999999999</c:v>
                </c:pt>
                <c:pt idx="147">
                  <c:v>0.36199999999999999</c:v>
                </c:pt>
                <c:pt idx="148">
                  <c:v>0.36099999999999999</c:v>
                </c:pt>
                <c:pt idx="149">
                  <c:v>0.35899999999999999</c:v>
                </c:pt>
                <c:pt idx="150">
                  <c:v>0.35799999999999998</c:v>
                </c:pt>
                <c:pt idx="151">
                  <c:v>0.35599999999999998</c:v>
                </c:pt>
                <c:pt idx="152">
                  <c:v>0.35499999999999998</c:v>
                </c:pt>
                <c:pt idx="153">
                  <c:v>0.35299999999999998</c:v>
                </c:pt>
                <c:pt idx="154">
                  <c:v>0.35199999999999998</c:v>
                </c:pt>
                <c:pt idx="155">
                  <c:v>0.35</c:v>
                </c:pt>
                <c:pt idx="156">
                  <c:v>0.34899999999999998</c:v>
                </c:pt>
                <c:pt idx="157">
                  <c:v>0.34699999999999998</c:v>
                </c:pt>
                <c:pt idx="158">
                  <c:v>0.34599999999999997</c:v>
                </c:pt>
                <c:pt idx="159">
                  <c:v>0.34399999999999997</c:v>
                </c:pt>
                <c:pt idx="160">
                  <c:v>0.34300000000000003</c:v>
                </c:pt>
                <c:pt idx="161">
                  <c:v>0.34100000000000003</c:v>
                </c:pt>
                <c:pt idx="162">
                  <c:v>0.34</c:v>
                </c:pt>
                <c:pt idx="163">
                  <c:v>0.33900000000000002</c:v>
                </c:pt>
                <c:pt idx="164">
                  <c:v>0.33700000000000002</c:v>
                </c:pt>
                <c:pt idx="165">
                  <c:v>0.33600000000000002</c:v>
                </c:pt>
                <c:pt idx="166">
                  <c:v>0.33500000000000002</c:v>
                </c:pt>
                <c:pt idx="167">
                  <c:v>0.33300000000000002</c:v>
                </c:pt>
                <c:pt idx="168">
                  <c:v>0.33200000000000002</c:v>
                </c:pt>
                <c:pt idx="169">
                  <c:v>0.33100000000000002</c:v>
                </c:pt>
                <c:pt idx="170">
                  <c:v>0.32900000000000001</c:v>
                </c:pt>
                <c:pt idx="171">
                  <c:v>0.32800000000000001</c:v>
                </c:pt>
                <c:pt idx="172">
                  <c:v>0.32700000000000001</c:v>
                </c:pt>
                <c:pt idx="173">
                  <c:v>0.32500000000000001</c:v>
                </c:pt>
                <c:pt idx="174">
                  <c:v>0.32400000000000001</c:v>
                </c:pt>
                <c:pt idx="175">
                  <c:v>0.32300000000000001</c:v>
                </c:pt>
                <c:pt idx="176">
                  <c:v>0.32200000000000001</c:v>
                </c:pt>
                <c:pt idx="177">
                  <c:v>0.32</c:v>
                </c:pt>
                <c:pt idx="178">
                  <c:v>0.31900000000000001</c:v>
                </c:pt>
                <c:pt idx="179">
                  <c:v>0.318</c:v>
                </c:pt>
                <c:pt idx="180">
                  <c:v>0.317</c:v>
                </c:pt>
                <c:pt idx="181">
                  <c:v>0.316</c:v>
                </c:pt>
                <c:pt idx="182">
                  <c:v>0.314</c:v>
                </c:pt>
                <c:pt idx="183">
                  <c:v>0.313</c:v>
                </c:pt>
                <c:pt idx="184">
                  <c:v>0.312</c:v>
                </c:pt>
                <c:pt idx="185">
                  <c:v>0.311</c:v>
                </c:pt>
                <c:pt idx="186">
                  <c:v>0.31</c:v>
                </c:pt>
                <c:pt idx="187">
                  <c:v>0.309</c:v>
                </c:pt>
                <c:pt idx="188">
                  <c:v>0.308</c:v>
                </c:pt>
                <c:pt idx="189">
                  <c:v>0.30599999999999999</c:v>
                </c:pt>
                <c:pt idx="190">
                  <c:v>0.30499999999999999</c:v>
                </c:pt>
                <c:pt idx="191">
                  <c:v>0.30399999999999999</c:v>
                </c:pt>
                <c:pt idx="192">
                  <c:v>0.30299999999999999</c:v>
                </c:pt>
                <c:pt idx="193">
                  <c:v>0.30199999999999999</c:v>
                </c:pt>
                <c:pt idx="194">
                  <c:v>0.30099999999999999</c:v>
                </c:pt>
                <c:pt idx="195">
                  <c:v>0.3</c:v>
                </c:pt>
                <c:pt idx="196">
                  <c:v>0.29899999999999999</c:v>
                </c:pt>
                <c:pt idx="197">
                  <c:v>0.29799999999999999</c:v>
                </c:pt>
                <c:pt idx="198">
                  <c:v>0.29699999999999999</c:v>
                </c:pt>
                <c:pt idx="199">
                  <c:v>0.29599999999999999</c:v>
                </c:pt>
                <c:pt idx="200">
                  <c:v>0.29399999999999998</c:v>
                </c:pt>
                <c:pt idx="201">
                  <c:v>0.29299999999999998</c:v>
                </c:pt>
                <c:pt idx="202">
                  <c:v>0.29199999999999998</c:v>
                </c:pt>
                <c:pt idx="203">
                  <c:v>0.29099999999999998</c:v>
                </c:pt>
                <c:pt idx="204">
                  <c:v>0.28999999999999998</c:v>
                </c:pt>
                <c:pt idx="205">
                  <c:v>0.28899999999999998</c:v>
                </c:pt>
                <c:pt idx="206">
                  <c:v>0.28799999999999998</c:v>
                </c:pt>
                <c:pt idx="207">
                  <c:v>0.28699999999999998</c:v>
                </c:pt>
                <c:pt idx="208">
                  <c:v>0.28599999999999998</c:v>
                </c:pt>
                <c:pt idx="209">
                  <c:v>0.28499999999999998</c:v>
                </c:pt>
                <c:pt idx="210">
                  <c:v>0.28399999999999997</c:v>
                </c:pt>
                <c:pt idx="211">
                  <c:v>0.28299999999999997</c:v>
                </c:pt>
                <c:pt idx="212">
                  <c:v>0.28299999999999997</c:v>
                </c:pt>
                <c:pt idx="213">
                  <c:v>0.28199999999999997</c:v>
                </c:pt>
                <c:pt idx="214">
                  <c:v>0.28100000000000003</c:v>
                </c:pt>
                <c:pt idx="215">
                  <c:v>0.28000000000000003</c:v>
                </c:pt>
                <c:pt idx="216">
                  <c:v>0.27900000000000003</c:v>
                </c:pt>
                <c:pt idx="217">
                  <c:v>0.27800000000000002</c:v>
                </c:pt>
                <c:pt idx="218">
                  <c:v>0.27700000000000002</c:v>
                </c:pt>
                <c:pt idx="219">
                  <c:v>0.27600000000000002</c:v>
                </c:pt>
                <c:pt idx="220">
                  <c:v>0.27500000000000002</c:v>
                </c:pt>
                <c:pt idx="221">
                  <c:v>0.27400000000000002</c:v>
                </c:pt>
                <c:pt idx="222">
                  <c:v>0.27300000000000002</c:v>
                </c:pt>
                <c:pt idx="223">
                  <c:v>0.27200000000000002</c:v>
                </c:pt>
                <c:pt idx="224">
                  <c:v>0.27200000000000002</c:v>
                </c:pt>
                <c:pt idx="225">
                  <c:v>0.27100000000000002</c:v>
                </c:pt>
                <c:pt idx="226">
                  <c:v>0.27</c:v>
                </c:pt>
                <c:pt idx="227">
                  <c:v>0.26900000000000002</c:v>
                </c:pt>
                <c:pt idx="228">
                  <c:v>0.26800000000000002</c:v>
                </c:pt>
                <c:pt idx="229">
                  <c:v>0.26700000000000002</c:v>
                </c:pt>
                <c:pt idx="230">
                  <c:v>0.26600000000000001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0.26400000000000001</c:v>
                </c:pt>
                <c:pt idx="234">
                  <c:v>0.26300000000000001</c:v>
                </c:pt>
                <c:pt idx="235">
                  <c:v>0.26200000000000001</c:v>
                </c:pt>
                <c:pt idx="236">
                  <c:v>0.26100000000000001</c:v>
                </c:pt>
                <c:pt idx="237">
                  <c:v>0.26</c:v>
                </c:pt>
                <c:pt idx="238">
                  <c:v>0.26</c:v>
                </c:pt>
                <c:pt idx="239">
                  <c:v>0.25900000000000001</c:v>
                </c:pt>
                <c:pt idx="240">
                  <c:v>0.25800000000000001</c:v>
                </c:pt>
                <c:pt idx="241">
                  <c:v>0.25700000000000001</c:v>
                </c:pt>
                <c:pt idx="242">
                  <c:v>0.25600000000000001</c:v>
                </c:pt>
                <c:pt idx="243">
                  <c:v>0.25600000000000001</c:v>
                </c:pt>
                <c:pt idx="244">
                  <c:v>0.255</c:v>
                </c:pt>
                <c:pt idx="245">
                  <c:v>0.254</c:v>
                </c:pt>
                <c:pt idx="246">
                  <c:v>0.253</c:v>
                </c:pt>
                <c:pt idx="247">
                  <c:v>0.253</c:v>
                </c:pt>
                <c:pt idx="248">
                  <c:v>0.252</c:v>
                </c:pt>
                <c:pt idx="249">
                  <c:v>0.251</c:v>
                </c:pt>
                <c:pt idx="250">
                  <c:v>0.25</c:v>
                </c:pt>
                <c:pt idx="251">
                  <c:v>0.25</c:v>
                </c:pt>
                <c:pt idx="252">
                  <c:v>0.249</c:v>
                </c:pt>
                <c:pt idx="253">
                  <c:v>0.248</c:v>
                </c:pt>
                <c:pt idx="254">
                  <c:v>0.247</c:v>
                </c:pt>
                <c:pt idx="255">
                  <c:v>0.247</c:v>
                </c:pt>
                <c:pt idx="256">
                  <c:v>0.246</c:v>
                </c:pt>
                <c:pt idx="257">
                  <c:v>0.245</c:v>
                </c:pt>
                <c:pt idx="258">
                  <c:v>0.24399999999999999</c:v>
                </c:pt>
                <c:pt idx="259">
                  <c:v>0.24399999999999999</c:v>
                </c:pt>
                <c:pt idx="260">
                  <c:v>0.24299999999999999</c:v>
                </c:pt>
                <c:pt idx="261">
                  <c:v>0.24199999999999999</c:v>
                </c:pt>
                <c:pt idx="262">
                  <c:v>0.24199999999999999</c:v>
                </c:pt>
                <c:pt idx="263">
                  <c:v>0.24099999999999999</c:v>
                </c:pt>
                <c:pt idx="264">
                  <c:v>0.24</c:v>
                </c:pt>
                <c:pt idx="265">
                  <c:v>0.24</c:v>
                </c:pt>
                <c:pt idx="266">
                  <c:v>0.23899999999999999</c:v>
                </c:pt>
                <c:pt idx="267">
                  <c:v>0.23799999999999999</c:v>
                </c:pt>
                <c:pt idx="268">
                  <c:v>0.23799999999999999</c:v>
                </c:pt>
                <c:pt idx="269">
                  <c:v>0.23699999999999999</c:v>
                </c:pt>
                <c:pt idx="270">
                  <c:v>0.23599999999999999</c:v>
                </c:pt>
                <c:pt idx="271">
                  <c:v>0.23599999999999999</c:v>
                </c:pt>
                <c:pt idx="272">
                  <c:v>0.23499999999999999</c:v>
                </c:pt>
                <c:pt idx="273">
                  <c:v>0.23400000000000001</c:v>
                </c:pt>
                <c:pt idx="274">
                  <c:v>0.23400000000000001</c:v>
                </c:pt>
                <c:pt idx="275">
                  <c:v>0.23300000000000001</c:v>
                </c:pt>
                <c:pt idx="276">
                  <c:v>0.23200000000000001</c:v>
                </c:pt>
                <c:pt idx="277">
                  <c:v>0.23200000000000001</c:v>
                </c:pt>
                <c:pt idx="278">
                  <c:v>0.23100000000000001</c:v>
                </c:pt>
                <c:pt idx="279">
                  <c:v>0.23</c:v>
                </c:pt>
                <c:pt idx="280">
                  <c:v>0.23</c:v>
                </c:pt>
                <c:pt idx="281">
                  <c:v>0.22900000000000001</c:v>
                </c:pt>
                <c:pt idx="282">
                  <c:v>0.22800000000000001</c:v>
                </c:pt>
                <c:pt idx="283">
                  <c:v>0.22800000000000001</c:v>
                </c:pt>
                <c:pt idx="284">
                  <c:v>0.22700000000000001</c:v>
                </c:pt>
                <c:pt idx="285">
                  <c:v>0.22700000000000001</c:v>
                </c:pt>
                <c:pt idx="286">
                  <c:v>0.22600000000000001</c:v>
                </c:pt>
                <c:pt idx="287">
                  <c:v>0.22500000000000001</c:v>
                </c:pt>
                <c:pt idx="288">
                  <c:v>0.22500000000000001</c:v>
                </c:pt>
                <c:pt idx="289">
                  <c:v>0.224</c:v>
                </c:pt>
                <c:pt idx="290">
                  <c:v>0.224</c:v>
                </c:pt>
                <c:pt idx="291">
                  <c:v>0.223</c:v>
                </c:pt>
                <c:pt idx="292">
                  <c:v>0.222</c:v>
                </c:pt>
                <c:pt idx="293">
                  <c:v>0.222</c:v>
                </c:pt>
                <c:pt idx="294">
                  <c:v>0.221</c:v>
                </c:pt>
                <c:pt idx="295">
                  <c:v>0.221</c:v>
                </c:pt>
                <c:pt idx="296">
                  <c:v>0.22</c:v>
                </c:pt>
                <c:pt idx="297">
                  <c:v>0.219</c:v>
                </c:pt>
                <c:pt idx="298">
                  <c:v>0.219</c:v>
                </c:pt>
                <c:pt idx="299">
                  <c:v>0.218</c:v>
                </c:pt>
                <c:pt idx="300">
                  <c:v>0.218</c:v>
                </c:pt>
                <c:pt idx="301">
                  <c:v>0.217</c:v>
                </c:pt>
                <c:pt idx="302">
                  <c:v>0.217</c:v>
                </c:pt>
                <c:pt idx="303">
                  <c:v>0.216</c:v>
                </c:pt>
                <c:pt idx="304">
                  <c:v>0.215</c:v>
                </c:pt>
                <c:pt idx="305">
                  <c:v>0.215</c:v>
                </c:pt>
                <c:pt idx="306">
                  <c:v>0.214</c:v>
                </c:pt>
                <c:pt idx="307">
                  <c:v>0.214</c:v>
                </c:pt>
                <c:pt idx="308">
                  <c:v>0.21299999999999999</c:v>
                </c:pt>
                <c:pt idx="309">
                  <c:v>0.21299999999999999</c:v>
                </c:pt>
                <c:pt idx="310">
                  <c:v>0.21199999999999999</c:v>
                </c:pt>
                <c:pt idx="311">
                  <c:v>0.21199999999999999</c:v>
                </c:pt>
                <c:pt idx="312">
                  <c:v>0.21099999999999999</c:v>
                </c:pt>
                <c:pt idx="313">
                  <c:v>0.21099999999999999</c:v>
                </c:pt>
                <c:pt idx="314">
                  <c:v>0.21</c:v>
                </c:pt>
                <c:pt idx="315">
                  <c:v>0.21</c:v>
                </c:pt>
                <c:pt idx="316">
                  <c:v>0.20899999999999999</c:v>
                </c:pt>
                <c:pt idx="317">
                  <c:v>0.20799999999999999</c:v>
                </c:pt>
                <c:pt idx="318">
                  <c:v>0.20799999999999999</c:v>
                </c:pt>
                <c:pt idx="319">
                  <c:v>0.20699999999999999</c:v>
                </c:pt>
                <c:pt idx="320">
                  <c:v>0.20699999999999999</c:v>
                </c:pt>
                <c:pt idx="321">
                  <c:v>0.20599999999999999</c:v>
                </c:pt>
                <c:pt idx="322">
                  <c:v>0.20599999999999999</c:v>
                </c:pt>
                <c:pt idx="323">
                  <c:v>0.20499999999999999</c:v>
                </c:pt>
                <c:pt idx="324">
                  <c:v>0.20499999999999999</c:v>
                </c:pt>
                <c:pt idx="325">
                  <c:v>0.20399999999999999</c:v>
                </c:pt>
                <c:pt idx="326">
                  <c:v>0.20399999999999999</c:v>
                </c:pt>
                <c:pt idx="327">
                  <c:v>0.20300000000000001</c:v>
                </c:pt>
                <c:pt idx="328">
                  <c:v>0.20300000000000001</c:v>
                </c:pt>
                <c:pt idx="329">
                  <c:v>0.20200000000000001</c:v>
                </c:pt>
                <c:pt idx="330">
                  <c:v>0.20200000000000001</c:v>
                </c:pt>
                <c:pt idx="331">
                  <c:v>0.20100000000000001</c:v>
                </c:pt>
                <c:pt idx="332">
                  <c:v>0.20100000000000001</c:v>
                </c:pt>
                <c:pt idx="333">
                  <c:v>0.2</c:v>
                </c:pt>
                <c:pt idx="334">
                  <c:v>0.2</c:v>
                </c:pt>
                <c:pt idx="335">
                  <c:v>0.2</c:v>
                </c:pt>
                <c:pt idx="336">
                  <c:v>0.19900000000000001</c:v>
                </c:pt>
                <c:pt idx="337">
                  <c:v>0.19900000000000001</c:v>
                </c:pt>
                <c:pt idx="338">
                  <c:v>0.19800000000000001</c:v>
                </c:pt>
                <c:pt idx="339">
                  <c:v>0.19800000000000001</c:v>
                </c:pt>
                <c:pt idx="340">
                  <c:v>0.19700000000000001</c:v>
                </c:pt>
                <c:pt idx="341">
                  <c:v>0.19700000000000001</c:v>
                </c:pt>
                <c:pt idx="342">
                  <c:v>0.19600000000000001</c:v>
                </c:pt>
                <c:pt idx="343">
                  <c:v>0.19600000000000001</c:v>
                </c:pt>
                <c:pt idx="344">
                  <c:v>0.19500000000000001</c:v>
                </c:pt>
                <c:pt idx="345">
                  <c:v>0.19500000000000001</c:v>
                </c:pt>
                <c:pt idx="346">
                  <c:v>0.19400000000000001</c:v>
                </c:pt>
                <c:pt idx="347">
                  <c:v>0.19400000000000001</c:v>
                </c:pt>
                <c:pt idx="348">
                  <c:v>0.193</c:v>
                </c:pt>
                <c:pt idx="349">
                  <c:v>0.193</c:v>
                </c:pt>
                <c:pt idx="350">
                  <c:v>0.193</c:v>
                </c:pt>
                <c:pt idx="351">
                  <c:v>0.192</c:v>
                </c:pt>
                <c:pt idx="352">
                  <c:v>0.192</c:v>
                </c:pt>
                <c:pt idx="353">
                  <c:v>0.191</c:v>
                </c:pt>
                <c:pt idx="354">
                  <c:v>0.191</c:v>
                </c:pt>
                <c:pt idx="355">
                  <c:v>0.19</c:v>
                </c:pt>
                <c:pt idx="356">
                  <c:v>0.19</c:v>
                </c:pt>
                <c:pt idx="357">
                  <c:v>0.19</c:v>
                </c:pt>
                <c:pt idx="358">
                  <c:v>0.189</c:v>
                </c:pt>
                <c:pt idx="359">
                  <c:v>0.189</c:v>
                </c:pt>
                <c:pt idx="360">
                  <c:v>0.188</c:v>
                </c:pt>
                <c:pt idx="361">
                  <c:v>0.188</c:v>
                </c:pt>
                <c:pt idx="362">
                  <c:v>0.187</c:v>
                </c:pt>
                <c:pt idx="363">
                  <c:v>0.187</c:v>
                </c:pt>
                <c:pt idx="364">
                  <c:v>0.187</c:v>
                </c:pt>
                <c:pt idx="365">
                  <c:v>0.186</c:v>
                </c:pt>
                <c:pt idx="366">
                  <c:v>0.186</c:v>
                </c:pt>
                <c:pt idx="367">
                  <c:v>0.185</c:v>
                </c:pt>
                <c:pt idx="368">
                  <c:v>0.185</c:v>
                </c:pt>
                <c:pt idx="369">
                  <c:v>0.185</c:v>
                </c:pt>
                <c:pt idx="370">
                  <c:v>0.184</c:v>
                </c:pt>
                <c:pt idx="371">
                  <c:v>0.184</c:v>
                </c:pt>
                <c:pt idx="372">
                  <c:v>0.183</c:v>
                </c:pt>
                <c:pt idx="373">
                  <c:v>0.183</c:v>
                </c:pt>
                <c:pt idx="374">
                  <c:v>0.182</c:v>
                </c:pt>
                <c:pt idx="375">
                  <c:v>0.182</c:v>
                </c:pt>
                <c:pt idx="376">
                  <c:v>0.182</c:v>
                </c:pt>
                <c:pt idx="377">
                  <c:v>0.18099999999999999</c:v>
                </c:pt>
                <c:pt idx="378">
                  <c:v>0.18099999999999999</c:v>
                </c:pt>
                <c:pt idx="379">
                  <c:v>0.18099999999999999</c:v>
                </c:pt>
                <c:pt idx="380">
                  <c:v>0.18</c:v>
                </c:pt>
                <c:pt idx="381">
                  <c:v>0.18</c:v>
                </c:pt>
                <c:pt idx="382">
                  <c:v>0.17899999999999999</c:v>
                </c:pt>
                <c:pt idx="383">
                  <c:v>0.17899999999999999</c:v>
                </c:pt>
                <c:pt idx="384">
                  <c:v>0.17899999999999999</c:v>
                </c:pt>
                <c:pt idx="385">
                  <c:v>0.17799999999999999</c:v>
                </c:pt>
                <c:pt idx="386">
                  <c:v>0.17799999999999999</c:v>
                </c:pt>
                <c:pt idx="387">
                  <c:v>0.17699999999999999</c:v>
                </c:pt>
                <c:pt idx="388">
                  <c:v>0.17699999999999999</c:v>
                </c:pt>
                <c:pt idx="389">
                  <c:v>0.17699999999999999</c:v>
                </c:pt>
                <c:pt idx="390">
                  <c:v>0.17599999999999999</c:v>
                </c:pt>
                <c:pt idx="391">
                  <c:v>0.17599999999999999</c:v>
                </c:pt>
                <c:pt idx="392">
                  <c:v>0.17599999999999999</c:v>
                </c:pt>
                <c:pt idx="393">
                  <c:v>0.17499999999999999</c:v>
                </c:pt>
                <c:pt idx="394">
                  <c:v>0.17499999999999999</c:v>
                </c:pt>
                <c:pt idx="395">
                  <c:v>0.17399999999999999</c:v>
                </c:pt>
                <c:pt idx="396">
                  <c:v>0.17399999999999999</c:v>
                </c:pt>
                <c:pt idx="397">
                  <c:v>0.17399999999999999</c:v>
                </c:pt>
                <c:pt idx="398">
                  <c:v>0.17299999999999999</c:v>
                </c:pt>
                <c:pt idx="399">
                  <c:v>0.17299999999999999</c:v>
                </c:pt>
                <c:pt idx="400">
                  <c:v>0.17299999999999999</c:v>
                </c:pt>
                <c:pt idx="401">
                  <c:v>0.17199999999999999</c:v>
                </c:pt>
                <c:pt idx="402">
                  <c:v>0.17199999999999999</c:v>
                </c:pt>
                <c:pt idx="403">
                  <c:v>0.17199999999999999</c:v>
                </c:pt>
                <c:pt idx="404">
                  <c:v>0.17100000000000001</c:v>
                </c:pt>
                <c:pt idx="405">
                  <c:v>0.17100000000000001</c:v>
                </c:pt>
                <c:pt idx="406">
                  <c:v>0.17100000000000001</c:v>
                </c:pt>
                <c:pt idx="407">
                  <c:v>0.17</c:v>
                </c:pt>
                <c:pt idx="408">
                  <c:v>0.17</c:v>
                </c:pt>
                <c:pt idx="409">
                  <c:v>0.17</c:v>
                </c:pt>
                <c:pt idx="410">
                  <c:v>0.16900000000000001</c:v>
                </c:pt>
                <c:pt idx="411">
                  <c:v>0.16900000000000001</c:v>
                </c:pt>
                <c:pt idx="412">
                  <c:v>0.16900000000000001</c:v>
                </c:pt>
                <c:pt idx="413">
                  <c:v>0.16800000000000001</c:v>
                </c:pt>
                <c:pt idx="414">
                  <c:v>0.16800000000000001</c:v>
                </c:pt>
                <c:pt idx="415">
                  <c:v>0.16700000000000001</c:v>
                </c:pt>
                <c:pt idx="416">
                  <c:v>0.16700000000000001</c:v>
                </c:pt>
                <c:pt idx="417">
                  <c:v>0.16700000000000001</c:v>
                </c:pt>
                <c:pt idx="418">
                  <c:v>0.16600000000000001</c:v>
                </c:pt>
                <c:pt idx="419">
                  <c:v>0.16600000000000001</c:v>
                </c:pt>
                <c:pt idx="420">
                  <c:v>0.16600000000000001</c:v>
                </c:pt>
                <c:pt idx="421">
                  <c:v>0.16500000000000001</c:v>
                </c:pt>
                <c:pt idx="422">
                  <c:v>0.16500000000000001</c:v>
                </c:pt>
                <c:pt idx="423">
                  <c:v>0.16500000000000001</c:v>
                </c:pt>
                <c:pt idx="424">
                  <c:v>0.16500000000000001</c:v>
                </c:pt>
                <c:pt idx="425">
                  <c:v>0.16400000000000001</c:v>
                </c:pt>
                <c:pt idx="426">
                  <c:v>0.16400000000000001</c:v>
                </c:pt>
                <c:pt idx="427">
                  <c:v>0.16400000000000001</c:v>
                </c:pt>
                <c:pt idx="428">
                  <c:v>0.16300000000000001</c:v>
                </c:pt>
                <c:pt idx="429">
                  <c:v>0.16300000000000001</c:v>
                </c:pt>
                <c:pt idx="430">
                  <c:v>0.16300000000000001</c:v>
                </c:pt>
                <c:pt idx="431">
                  <c:v>0.16200000000000001</c:v>
                </c:pt>
                <c:pt idx="432">
                  <c:v>0.16200000000000001</c:v>
                </c:pt>
                <c:pt idx="433">
                  <c:v>0.16200000000000001</c:v>
                </c:pt>
                <c:pt idx="434">
                  <c:v>0.161</c:v>
                </c:pt>
                <c:pt idx="435">
                  <c:v>0.161</c:v>
                </c:pt>
                <c:pt idx="436">
                  <c:v>0.161</c:v>
                </c:pt>
                <c:pt idx="437">
                  <c:v>0.16</c:v>
                </c:pt>
                <c:pt idx="438">
                  <c:v>0.16</c:v>
                </c:pt>
                <c:pt idx="439">
                  <c:v>0.16</c:v>
                </c:pt>
                <c:pt idx="440">
                  <c:v>0.159</c:v>
                </c:pt>
                <c:pt idx="441">
                  <c:v>0.159</c:v>
                </c:pt>
                <c:pt idx="442">
                  <c:v>0.159</c:v>
                </c:pt>
                <c:pt idx="443">
                  <c:v>0.159</c:v>
                </c:pt>
                <c:pt idx="444">
                  <c:v>0.158</c:v>
                </c:pt>
                <c:pt idx="445">
                  <c:v>0.158</c:v>
                </c:pt>
                <c:pt idx="446">
                  <c:v>0.158</c:v>
                </c:pt>
                <c:pt idx="447">
                  <c:v>0.157</c:v>
                </c:pt>
                <c:pt idx="448">
                  <c:v>0.157</c:v>
                </c:pt>
                <c:pt idx="449">
                  <c:v>0.157</c:v>
                </c:pt>
                <c:pt idx="450">
                  <c:v>0.157</c:v>
                </c:pt>
                <c:pt idx="451">
                  <c:v>0.156</c:v>
                </c:pt>
                <c:pt idx="452">
                  <c:v>0.156</c:v>
                </c:pt>
                <c:pt idx="453">
                  <c:v>0.156</c:v>
                </c:pt>
                <c:pt idx="454">
                  <c:v>0.155</c:v>
                </c:pt>
                <c:pt idx="455">
                  <c:v>0.155</c:v>
                </c:pt>
                <c:pt idx="456">
                  <c:v>0.155</c:v>
                </c:pt>
                <c:pt idx="457">
                  <c:v>0.154</c:v>
                </c:pt>
                <c:pt idx="458">
                  <c:v>0.154</c:v>
                </c:pt>
                <c:pt idx="459">
                  <c:v>0.154</c:v>
                </c:pt>
                <c:pt idx="460">
                  <c:v>0.154</c:v>
                </c:pt>
                <c:pt idx="461">
                  <c:v>0.153</c:v>
                </c:pt>
                <c:pt idx="462">
                  <c:v>0.153</c:v>
                </c:pt>
                <c:pt idx="463">
                  <c:v>0.153</c:v>
                </c:pt>
                <c:pt idx="464">
                  <c:v>0.153</c:v>
                </c:pt>
                <c:pt idx="465">
                  <c:v>0.152</c:v>
                </c:pt>
                <c:pt idx="466">
                  <c:v>0.152</c:v>
                </c:pt>
                <c:pt idx="467">
                  <c:v>0.152</c:v>
                </c:pt>
                <c:pt idx="468">
                  <c:v>0.151</c:v>
                </c:pt>
                <c:pt idx="469">
                  <c:v>0.151</c:v>
                </c:pt>
                <c:pt idx="470">
                  <c:v>0.151</c:v>
                </c:pt>
                <c:pt idx="471">
                  <c:v>0.151</c:v>
                </c:pt>
                <c:pt idx="472">
                  <c:v>0.15</c:v>
                </c:pt>
                <c:pt idx="473">
                  <c:v>0.15</c:v>
                </c:pt>
                <c:pt idx="474">
                  <c:v>0.15</c:v>
                </c:pt>
                <c:pt idx="475">
                  <c:v>0.14899999999999999</c:v>
                </c:pt>
                <c:pt idx="476">
                  <c:v>0.14899999999999999</c:v>
                </c:pt>
                <c:pt idx="477">
                  <c:v>0.14899999999999999</c:v>
                </c:pt>
                <c:pt idx="478">
                  <c:v>0.14899999999999999</c:v>
                </c:pt>
                <c:pt idx="479">
                  <c:v>0.14799999999999999</c:v>
                </c:pt>
                <c:pt idx="480">
                  <c:v>0.14799999999999999</c:v>
                </c:pt>
                <c:pt idx="481">
                  <c:v>0.14799999999999999</c:v>
                </c:pt>
                <c:pt idx="482">
                  <c:v>0.14799999999999999</c:v>
                </c:pt>
                <c:pt idx="483">
                  <c:v>0.14699999999999999</c:v>
                </c:pt>
                <c:pt idx="484">
                  <c:v>0.14699999999999999</c:v>
                </c:pt>
                <c:pt idx="485">
                  <c:v>0.14699999999999999</c:v>
                </c:pt>
                <c:pt idx="486">
                  <c:v>0.14699999999999999</c:v>
                </c:pt>
                <c:pt idx="487">
                  <c:v>0.14599999999999999</c:v>
                </c:pt>
                <c:pt idx="488">
                  <c:v>0.14599999999999999</c:v>
                </c:pt>
                <c:pt idx="489">
                  <c:v>0.14599999999999999</c:v>
                </c:pt>
                <c:pt idx="490">
                  <c:v>0.14599999999999999</c:v>
                </c:pt>
                <c:pt idx="491">
                  <c:v>0.14499999999999999</c:v>
                </c:pt>
                <c:pt idx="492">
                  <c:v>0.14499999999999999</c:v>
                </c:pt>
                <c:pt idx="493">
                  <c:v>0.14499999999999999</c:v>
                </c:pt>
                <c:pt idx="494">
                  <c:v>0.14499999999999999</c:v>
                </c:pt>
                <c:pt idx="495">
                  <c:v>0.14399999999999999</c:v>
                </c:pt>
                <c:pt idx="496">
                  <c:v>0.14399999999999999</c:v>
                </c:pt>
                <c:pt idx="497">
                  <c:v>0.14399999999999999</c:v>
                </c:pt>
                <c:pt idx="498">
                  <c:v>0.14399999999999999</c:v>
                </c:pt>
                <c:pt idx="499">
                  <c:v>0.14299999999999999</c:v>
                </c:pt>
                <c:pt idx="500">
                  <c:v>0.14299999999999999</c:v>
                </c:pt>
                <c:pt idx="501">
                  <c:v>0.14299999999999999</c:v>
                </c:pt>
                <c:pt idx="502">
                  <c:v>0.14299999999999999</c:v>
                </c:pt>
                <c:pt idx="503">
                  <c:v>0.14199999999999999</c:v>
                </c:pt>
                <c:pt idx="504">
                  <c:v>0.14199999999999999</c:v>
                </c:pt>
                <c:pt idx="505">
                  <c:v>0.14199999999999999</c:v>
                </c:pt>
                <c:pt idx="506">
                  <c:v>0.14199999999999999</c:v>
                </c:pt>
                <c:pt idx="507">
                  <c:v>0.14099999999999999</c:v>
                </c:pt>
                <c:pt idx="508">
                  <c:v>0.14099999999999999</c:v>
                </c:pt>
                <c:pt idx="509">
                  <c:v>0.14099999999999999</c:v>
                </c:pt>
                <c:pt idx="510">
                  <c:v>0.14099999999999999</c:v>
                </c:pt>
                <c:pt idx="511">
                  <c:v>0.14000000000000001</c:v>
                </c:pt>
                <c:pt idx="512">
                  <c:v>0.14000000000000001</c:v>
                </c:pt>
                <c:pt idx="513">
                  <c:v>0.14000000000000001</c:v>
                </c:pt>
                <c:pt idx="514">
                  <c:v>0.14000000000000001</c:v>
                </c:pt>
                <c:pt idx="515">
                  <c:v>0.14000000000000001</c:v>
                </c:pt>
                <c:pt idx="516">
                  <c:v>0.13900000000000001</c:v>
                </c:pt>
                <c:pt idx="517">
                  <c:v>0.13900000000000001</c:v>
                </c:pt>
                <c:pt idx="518">
                  <c:v>0.13900000000000001</c:v>
                </c:pt>
                <c:pt idx="519">
                  <c:v>0.13900000000000001</c:v>
                </c:pt>
                <c:pt idx="520">
                  <c:v>0.13800000000000001</c:v>
                </c:pt>
                <c:pt idx="521">
                  <c:v>0.13800000000000001</c:v>
                </c:pt>
                <c:pt idx="522">
                  <c:v>0.13800000000000001</c:v>
                </c:pt>
                <c:pt idx="523">
                  <c:v>0.13800000000000001</c:v>
                </c:pt>
                <c:pt idx="524">
                  <c:v>0.13700000000000001</c:v>
                </c:pt>
                <c:pt idx="525">
                  <c:v>0.13700000000000001</c:v>
                </c:pt>
                <c:pt idx="526">
                  <c:v>0.13700000000000001</c:v>
                </c:pt>
                <c:pt idx="527">
                  <c:v>0.13700000000000001</c:v>
                </c:pt>
                <c:pt idx="528">
                  <c:v>0.13700000000000001</c:v>
                </c:pt>
                <c:pt idx="529">
                  <c:v>0.13600000000000001</c:v>
                </c:pt>
                <c:pt idx="530">
                  <c:v>0.13600000000000001</c:v>
                </c:pt>
                <c:pt idx="531">
                  <c:v>0.13600000000000001</c:v>
                </c:pt>
                <c:pt idx="532">
                  <c:v>0.13600000000000001</c:v>
                </c:pt>
                <c:pt idx="533">
                  <c:v>0.13500000000000001</c:v>
                </c:pt>
                <c:pt idx="534">
                  <c:v>0.13500000000000001</c:v>
                </c:pt>
                <c:pt idx="535">
                  <c:v>0.13500000000000001</c:v>
                </c:pt>
                <c:pt idx="536">
                  <c:v>0.13500000000000001</c:v>
                </c:pt>
                <c:pt idx="537">
                  <c:v>0.13500000000000001</c:v>
                </c:pt>
                <c:pt idx="538">
                  <c:v>0.13400000000000001</c:v>
                </c:pt>
                <c:pt idx="539">
                  <c:v>0.13400000000000001</c:v>
                </c:pt>
                <c:pt idx="540">
                  <c:v>0.13400000000000001</c:v>
                </c:pt>
                <c:pt idx="541">
                  <c:v>0.13400000000000001</c:v>
                </c:pt>
                <c:pt idx="542">
                  <c:v>0.13300000000000001</c:v>
                </c:pt>
                <c:pt idx="543">
                  <c:v>0.13300000000000001</c:v>
                </c:pt>
                <c:pt idx="544">
                  <c:v>0.13300000000000001</c:v>
                </c:pt>
                <c:pt idx="545">
                  <c:v>0.13300000000000001</c:v>
                </c:pt>
                <c:pt idx="546">
                  <c:v>0.13300000000000001</c:v>
                </c:pt>
                <c:pt idx="547">
                  <c:v>0.13200000000000001</c:v>
                </c:pt>
                <c:pt idx="548">
                  <c:v>0.13200000000000001</c:v>
                </c:pt>
                <c:pt idx="549">
                  <c:v>0.13200000000000001</c:v>
                </c:pt>
                <c:pt idx="550">
                  <c:v>0.13200000000000001</c:v>
                </c:pt>
                <c:pt idx="551">
                  <c:v>0.13200000000000001</c:v>
                </c:pt>
                <c:pt idx="552">
                  <c:v>0.13100000000000001</c:v>
                </c:pt>
                <c:pt idx="553">
                  <c:v>0.13100000000000001</c:v>
                </c:pt>
                <c:pt idx="554">
                  <c:v>0.13100000000000001</c:v>
                </c:pt>
                <c:pt idx="555">
                  <c:v>0.13100000000000001</c:v>
                </c:pt>
                <c:pt idx="556">
                  <c:v>0.13100000000000001</c:v>
                </c:pt>
                <c:pt idx="557">
                  <c:v>0.13</c:v>
                </c:pt>
                <c:pt idx="558">
                  <c:v>0.13</c:v>
                </c:pt>
                <c:pt idx="559">
                  <c:v>0.13</c:v>
                </c:pt>
                <c:pt idx="560">
                  <c:v>0.13</c:v>
                </c:pt>
                <c:pt idx="561">
                  <c:v>0.13</c:v>
                </c:pt>
                <c:pt idx="562">
                  <c:v>0.129</c:v>
                </c:pt>
                <c:pt idx="563">
                  <c:v>0.129</c:v>
                </c:pt>
                <c:pt idx="564">
                  <c:v>0.129</c:v>
                </c:pt>
                <c:pt idx="565">
                  <c:v>0.129</c:v>
                </c:pt>
                <c:pt idx="566">
                  <c:v>0.129</c:v>
                </c:pt>
                <c:pt idx="567">
                  <c:v>0.128</c:v>
                </c:pt>
                <c:pt idx="568">
                  <c:v>0.128</c:v>
                </c:pt>
                <c:pt idx="569">
                  <c:v>0.128</c:v>
                </c:pt>
                <c:pt idx="570">
                  <c:v>0.128</c:v>
                </c:pt>
                <c:pt idx="571">
                  <c:v>0.128</c:v>
                </c:pt>
                <c:pt idx="572">
                  <c:v>0.127</c:v>
                </c:pt>
                <c:pt idx="573">
                  <c:v>0.127</c:v>
                </c:pt>
                <c:pt idx="574">
                  <c:v>0.127</c:v>
                </c:pt>
                <c:pt idx="575">
                  <c:v>0.127</c:v>
                </c:pt>
                <c:pt idx="576">
                  <c:v>0.127</c:v>
                </c:pt>
                <c:pt idx="577">
                  <c:v>0.126</c:v>
                </c:pt>
                <c:pt idx="578">
                  <c:v>0.126</c:v>
                </c:pt>
                <c:pt idx="579">
                  <c:v>0.126</c:v>
                </c:pt>
                <c:pt idx="580">
                  <c:v>0.126</c:v>
                </c:pt>
                <c:pt idx="581">
                  <c:v>0.126</c:v>
                </c:pt>
                <c:pt idx="582">
                  <c:v>0.125</c:v>
                </c:pt>
                <c:pt idx="583">
                  <c:v>0.125</c:v>
                </c:pt>
                <c:pt idx="584">
                  <c:v>0.125</c:v>
                </c:pt>
                <c:pt idx="585">
                  <c:v>0.125</c:v>
                </c:pt>
                <c:pt idx="586">
                  <c:v>0.125</c:v>
                </c:pt>
                <c:pt idx="587">
                  <c:v>0.125</c:v>
                </c:pt>
                <c:pt idx="588">
                  <c:v>0.124</c:v>
                </c:pt>
                <c:pt idx="589">
                  <c:v>0.124</c:v>
                </c:pt>
                <c:pt idx="590">
                  <c:v>0.124</c:v>
                </c:pt>
                <c:pt idx="591">
                  <c:v>0.124</c:v>
                </c:pt>
                <c:pt idx="592">
                  <c:v>0.124</c:v>
                </c:pt>
                <c:pt idx="593">
                  <c:v>0.123</c:v>
                </c:pt>
                <c:pt idx="594">
                  <c:v>0.123</c:v>
                </c:pt>
                <c:pt idx="595">
                  <c:v>0.123</c:v>
                </c:pt>
                <c:pt idx="596">
                  <c:v>0.123</c:v>
                </c:pt>
                <c:pt idx="597">
                  <c:v>0.123</c:v>
                </c:pt>
                <c:pt idx="598">
                  <c:v>0.123</c:v>
                </c:pt>
                <c:pt idx="599">
                  <c:v>0.122</c:v>
                </c:pt>
                <c:pt idx="600">
                  <c:v>0.122</c:v>
                </c:pt>
                <c:pt idx="601">
                  <c:v>0.122</c:v>
                </c:pt>
                <c:pt idx="602">
                  <c:v>0.122</c:v>
                </c:pt>
                <c:pt idx="603">
                  <c:v>0.122</c:v>
                </c:pt>
                <c:pt idx="604">
                  <c:v>0.121</c:v>
                </c:pt>
                <c:pt idx="605">
                  <c:v>0.121</c:v>
                </c:pt>
                <c:pt idx="606">
                  <c:v>0.121</c:v>
                </c:pt>
                <c:pt idx="607">
                  <c:v>0.121</c:v>
                </c:pt>
                <c:pt idx="608">
                  <c:v>0.121</c:v>
                </c:pt>
                <c:pt idx="609">
                  <c:v>0.121</c:v>
                </c:pt>
                <c:pt idx="610">
                  <c:v>0.12</c:v>
                </c:pt>
                <c:pt idx="611">
                  <c:v>0.12</c:v>
                </c:pt>
                <c:pt idx="612">
                  <c:v>0.12</c:v>
                </c:pt>
                <c:pt idx="613">
                  <c:v>0.12</c:v>
                </c:pt>
                <c:pt idx="614">
                  <c:v>0.12</c:v>
                </c:pt>
                <c:pt idx="615">
                  <c:v>0.12</c:v>
                </c:pt>
                <c:pt idx="616">
                  <c:v>0.11899999999999999</c:v>
                </c:pt>
                <c:pt idx="617">
                  <c:v>0.11899999999999999</c:v>
                </c:pt>
                <c:pt idx="618">
                  <c:v>0.11899999999999999</c:v>
                </c:pt>
                <c:pt idx="619">
                  <c:v>0.11899999999999999</c:v>
                </c:pt>
                <c:pt idx="620">
                  <c:v>0.11899999999999999</c:v>
                </c:pt>
                <c:pt idx="621">
                  <c:v>0.11899999999999999</c:v>
                </c:pt>
                <c:pt idx="622">
                  <c:v>0.11799999999999999</c:v>
                </c:pt>
                <c:pt idx="623">
                  <c:v>0.11799999999999999</c:v>
                </c:pt>
                <c:pt idx="624">
                  <c:v>0.11799999999999999</c:v>
                </c:pt>
                <c:pt idx="625">
                  <c:v>0.11799999999999999</c:v>
                </c:pt>
                <c:pt idx="626">
                  <c:v>0.11799999999999999</c:v>
                </c:pt>
                <c:pt idx="627">
                  <c:v>0.11799999999999999</c:v>
                </c:pt>
                <c:pt idx="628">
                  <c:v>0.11700000000000001</c:v>
                </c:pt>
                <c:pt idx="629">
                  <c:v>0.11700000000000001</c:v>
                </c:pt>
                <c:pt idx="630">
                  <c:v>0.11700000000000001</c:v>
                </c:pt>
                <c:pt idx="631">
                  <c:v>0.11700000000000001</c:v>
                </c:pt>
                <c:pt idx="632">
                  <c:v>0.11700000000000001</c:v>
                </c:pt>
                <c:pt idx="633">
                  <c:v>0.11700000000000001</c:v>
                </c:pt>
                <c:pt idx="634">
                  <c:v>0.11600000000000001</c:v>
                </c:pt>
                <c:pt idx="635">
                  <c:v>0.11600000000000001</c:v>
                </c:pt>
                <c:pt idx="636">
                  <c:v>0.11600000000000001</c:v>
                </c:pt>
                <c:pt idx="637">
                  <c:v>0.11600000000000001</c:v>
                </c:pt>
                <c:pt idx="638">
                  <c:v>0.11600000000000001</c:v>
                </c:pt>
                <c:pt idx="639">
                  <c:v>0.11600000000000001</c:v>
                </c:pt>
                <c:pt idx="640">
                  <c:v>0.115</c:v>
                </c:pt>
                <c:pt idx="641">
                  <c:v>0.115</c:v>
                </c:pt>
                <c:pt idx="642">
                  <c:v>0.115</c:v>
                </c:pt>
                <c:pt idx="643">
                  <c:v>0.115</c:v>
                </c:pt>
                <c:pt idx="644">
                  <c:v>0.115</c:v>
                </c:pt>
                <c:pt idx="645">
                  <c:v>0.115</c:v>
                </c:pt>
                <c:pt idx="646">
                  <c:v>0.114</c:v>
                </c:pt>
                <c:pt idx="647">
                  <c:v>0.114</c:v>
                </c:pt>
                <c:pt idx="648">
                  <c:v>0.114</c:v>
                </c:pt>
                <c:pt idx="649">
                  <c:v>0.114</c:v>
                </c:pt>
                <c:pt idx="650">
                  <c:v>0.114</c:v>
                </c:pt>
                <c:pt idx="651">
                  <c:v>0.114</c:v>
                </c:pt>
                <c:pt idx="652">
                  <c:v>0.114</c:v>
                </c:pt>
                <c:pt idx="653">
                  <c:v>0.113</c:v>
                </c:pt>
                <c:pt idx="654">
                  <c:v>0.113</c:v>
                </c:pt>
                <c:pt idx="655">
                  <c:v>0.113</c:v>
                </c:pt>
                <c:pt idx="656">
                  <c:v>0.113</c:v>
                </c:pt>
                <c:pt idx="657">
                  <c:v>0.113</c:v>
                </c:pt>
                <c:pt idx="658">
                  <c:v>0.113</c:v>
                </c:pt>
                <c:pt idx="659">
                  <c:v>0.112</c:v>
                </c:pt>
                <c:pt idx="660">
                  <c:v>0.112</c:v>
                </c:pt>
                <c:pt idx="661">
                  <c:v>0.112</c:v>
                </c:pt>
                <c:pt idx="662">
                  <c:v>0.112</c:v>
                </c:pt>
                <c:pt idx="663">
                  <c:v>0.112</c:v>
                </c:pt>
                <c:pt idx="664">
                  <c:v>0.112</c:v>
                </c:pt>
                <c:pt idx="665">
                  <c:v>0.112</c:v>
                </c:pt>
                <c:pt idx="666">
                  <c:v>0.111</c:v>
                </c:pt>
                <c:pt idx="667">
                  <c:v>0.111</c:v>
                </c:pt>
                <c:pt idx="668">
                  <c:v>0.111</c:v>
                </c:pt>
                <c:pt idx="669">
                  <c:v>0.111</c:v>
                </c:pt>
                <c:pt idx="670">
                  <c:v>0.111</c:v>
                </c:pt>
                <c:pt idx="671">
                  <c:v>0.111</c:v>
                </c:pt>
                <c:pt idx="672">
                  <c:v>0.111</c:v>
                </c:pt>
                <c:pt idx="673">
                  <c:v>0.11</c:v>
                </c:pt>
                <c:pt idx="674">
                  <c:v>0.11</c:v>
                </c:pt>
                <c:pt idx="675">
                  <c:v>0.11</c:v>
                </c:pt>
                <c:pt idx="676">
                  <c:v>0.11</c:v>
                </c:pt>
                <c:pt idx="677">
                  <c:v>0.11</c:v>
                </c:pt>
                <c:pt idx="678">
                  <c:v>0.11</c:v>
                </c:pt>
                <c:pt idx="679">
                  <c:v>0.11</c:v>
                </c:pt>
                <c:pt idx="680">
                  <c:v>0.109</c:v>
                </c:pt>
                <c:pt idx="681">
                  <c:v>0.109</c:v>
                </c:pt>
                <c:pt idx="682">
                  <c:v>0.109</c:v>
                </c:pt>
                <c:pt idx="683">
                  <c:v>0.109</c:v>
                </c:pt>
                <c:pt idx="684">
                  <c:v>0.109</c:v>
                </c:pt>
                <c:pt idx="685">
                  <c:v>0.109</c:v>
                </c:pt>
                <c:pt idx="686">
                  <c:v>0.109</c:v>
                </c:pt>
                <c:pt idx="687">
                  <c:v>0.108</c:v>
                </c:pt>
                <c:pt idx="688">
                  <c:v>0.108</c:v>
                </c:pt>
                <c:pt idx="689">
                  <c:v>0.108</c:v>
                </c:pt>
                <c:pt idx="690">
                  <c:v>0.108</c:v>
                </c:pt>
                <c:pt idx="691">
                  <c:v>0.108</c:v>
                </c:pt>
                <c:pt idx="692">
                  <c:v>0.108</c:v>
                </c:pt>
                <c:pt idx="693">
                  <c:v>0.108</c:v>
                </c:pt>
                <c:pt idx="694">
                  <c:v>0.107</c:v>
                </c:pt>
                <c:pt idx="695">
                  <c:v>0.107</c:v>
                </c:pt>
                <c:pt idx="696">
                  <c:v>0.107</c:v>
                </c:pt>
                <c:pt idx="697">
                  <c:v>0.107</c:v>
                </c:pt>
                <c:pt idx="698">
                  <c:v>0.107</c:v>
                </c:pt>
                <c:pt idx="699">
                  <c:v>0.107</c:v>
                </c:pt>
                <c:pt idx="700">
                  <c:v>0.107</c:v>
                </c:pt>
                <c:pt idx="701">
                  <c:v>0.106</c:v>
                </c:pt>
                <c:pt idx="702">
                  <c:v>0.106</c:v>
                </c:pt>
                <c:pt idx="703">
                  <c:v>0.106</c:v>
                </c:pt>
                <c:pt idx="704">
                  <c:v>0.106</c:v>
                </c:pt>
                <c:pt idx="705">
                  <c:v>0.106</c:v>
                </c:pt>
                <c:pt idx="706">
                  <c:v>0.106</c:v>
                </c:pt>
                <c:pt idx="707">
                  <c:v>0.106</c:v>
                </c:pt>
                <c:pt idx="708">
                  <c:v>0.105</c:v>
                </c:pt>
                <c:pt idx="709">
                  <c:v>0.105</c:v>
                </c:pt>
                <c:pt idx="710">
                  <c:v>0.105</c:v>
                </c:pt>
                <c:pt idx="711">
                  <c:v>0.105</c:v>
                </c:pt>
                <c:pt idx="712">
                  <c:v>0.105</c:v>
                </c:pt>
                <c:pt idx="713">
                  <c:v>0.105</c:v>
                </c:pt>
                <c:pt idx="714">
                  <c:v>0.105</c:v>
                </c:pt>
                <c:pt idx="715">
                  <c:v>0.105</c:v>
                </c:pt>
                <c:pt idx="716">
                  <c:v>0.104</c:v>
                </c:pt>
                <c:pt idx="717">
                  <c:v>0.104</c:v>
                </c:pt>
                <c:pt idx="718">
                  <c:v>0.104</c:v>
                </c:pt>
                <c:pt idx="719">
                  <c:v>0.104</c:v>
                </c:pt>
                <c:pt idx="720">
                  <c:v>0.104</c:v>
                </c:pt>
                <c:pt idx="721">
                  <c:v>0.104</c:v>
                </c:pt>
                <c:pt idx="722">
                  <c:v>0.104</c:v>
                </c:pt>
                <c:pt idx="723">
                  <c:v>0.104</c:v>
                </c:pt>
                <c:pt idx="724">
                  <c:v>0.10299999999999999</c:v>
                </c:pt>
                <c:pt idx="725">
                  <c:v>0.10299999999999999</c:v>
                </c:pt>
                <c:pt idx="726">
                  <c:v>0.10299999999999999</c:v>
                </c:pt>
                <c:pt idx="727">
                  <c:v>0.10299999999999999</c:v>
                </c:pt>
                <c:pt idx="728">
                  <c:v>0.10299999999999999</c:v>
                </c:pt>
                <c:pt idx="729">
                  <c:v>0.10299999999999999</c:v>
                </c:pt>
                <c:pt idx="730">
                  <c:v>0.10299999999999999</c:v>
                </c:pt>
                <c:pt idx="731">
                  <c:v>0.10299999999999999</c:v>
                </c:pt>
                <c:pt idx="732">
                  <c:v>0.10199999999999999</c:v>
                </c:pt>
                <c:pt idx="733">
                  <c:v>0.10199999999999999</c:v>
                </c:pt>
                <c:pt idx="734">
                  <c:v>0.10199999999999999</c:v>
                </c:pt>
                <c:pt idx="735">
                  <c:v>0.10199999999999999</c:v>
                </c:pt>
                <c:pt idx="736">
                  <c:v>0.10199999999999999</c:v>
                </c:pt>
                <c:pt idx="737">
                  <c:v>0.10199999999999999</c:v>
                </c:pt>
                <c:pt idx="738">
                  <c:v>0.10199999999999999</c:v>
                </c:pt>
                <c:pt idx="739">
                  <c:v>0.10199999999999999</c:v>
                </c:pt>
                <c:pt idx="740">
                  <c:v>0.10100000000000001</c:v>
                </c:pt>
                <c:pt idx="741">
                  <c:v>0.10100000000000001</c:v>
                </c:pt>
                <c:pt idx="742">
                  <c:v>0.10100000000000001</c:v>
                </c:pt>
                <c:pt idx="743">
                  <c:v>0.10100000000000001</c:v>
                </c:pt>
                <c:pt idx="744">
                  <c:v>0.10100000000000001</c:v>
                </c:pt>
                <c:pt idx="745">
                  <c:v>0.10100000000000001</c:v>
                </c:pt>
                <c:pt idx="746">
                  <c:v>0.10100000000000001</c:v>
                </c:pt>
                <c:pt idx="747">
                  <c:v>0.10100000000000001</c:v>
                </c:pt>
                <c:pt idx="748">
                  <c:v>0.1</c:v>
                </c:pt>
                <c:pt idx="749">
                  <c:v>0.1</c:v>
                </c:pt>
                <c:pt idx="750">
                  <c:v>0.1</c:v>
                </c:pt>
                <c:pt idx="751">
                  <c:v>0.1</c:v>
                </c:pt>
                <c:pt idx="752">
                  <c:v>9.9900000000000003E-2</c:v>
                </c:pt>
                <c:pt idx="753">
                  <c:v>9.98E-2</c:v>
                </c:pt>
                <c:pt idx="754">
                  <c:v>9.9699999999999997E-2</c:v>
                </c:pt>
                <c:pt idx="755">
                  <c:v>9.9599999999999994E-2</c:v>
                </c:pt>
                <c:pt idx="756">
                  <c:v>9.9500000000000005E-2</c:v>
                </c:pt>
                <c:pt idx="757">
                  <c:v>9.9299999999999999E-2</c:v>
                </c:pt>
                <c:pt idx="758">
                  <c:v>9.9199999999999997E-2</c:v>
                </c:pt>
                <c:pt idx="759">
                  <c:v>9.9099999999999994E-2</c:v>
                </c:pt>
                <c:pt idx="760">
                  <c:v>9.9000000000000005E-2</c:v>
                </c:pt>
                <c:pt idx="761">
                  <c:v>9.8900000000000002E-2</c:v>
                </c:pt>
                <c:pt idx="762">
                  <c:v>9.8799999999999999E-2</c:v>
                </c:pt>
                <c:pt idx="763">
                  <c:v>9.8599999999999993E-2</c:v>
                </c:pt>
                <c:pt idx="764">
                  <c:v>9.8500000000000004E-2</c:v>
                </c:pt>
                <c:pt idx="765">
                  <c:v>9.8400000000000001E-2</c:v>
                </c:pt>
                <c:pt idx="766">
                  <c:v>9.8299999999999998E-2</c:v>
                </c:pt>
                <c:pt idx="767">
                  <c:v>9.8199999999999996E-2</c:v>
                </c:pt>
                <c:pt idx="768">
                  <c:v>9.8100000000000007E-2</c:v>
                </c:pt>
                <c:pt idx="769">
                  <c:v>9.7900000000000001E-2</c:v>
                </c:pt>
                <c:pt idx="770">
                  <c:v>9.7799999999999998E-2</c:v>
                </c:pt>
                <c:pt idx="771">
                  <c:v>9.7699999999999995E-2</c:v>
                </c:pt>
                <c:pt idx="772">
                  <c:v>9.7600000000000006E-2</c:v>
                </c:pt>
                <c:pt idx="773">
                  <c:v>9.7500000000000003E-2</c:v>
                </c:pt>
                <c:pt idx="774">
                  <c:v>9.74E-2</c:v>
                </c:pt>
                <c:pt idx="775">
                  <c:v>9.7299999999999998E-2</c:v>
                </c:pt>
                <c:pt idx="776">
                  <c:v>9.7199999999999995E-2</c:v>
                </c:pt>
                <c:pt idx="777">
                  <c:v>9.7000000000000003E-2</c:v>
                </c:pt>
                <c:pt idx="778">
                  <c:v>9.69E-2</c:v>
                </c:pt>
                <c:pt idx="779">
                  <c:v>9.6799999999999997E-2</c:v>
                </c:pt>
                <c:pt idx="780">
                  <c:v>9.6699999999999994E-2</c:v>
                </c:pt>
                <c:pt idx="781">
                  <c:v>9.6600000000000005E-2</c:v>
                </c:pt>
                <c:pt idx="782">
                  <c:v>9.6500000000000002E-2</c:v>
                </c:pt>
                <c:pt idx="783">
                  <c:v>9.64E-2</c:v>
                </c:pt>
                <c:pt idx="784">
                  <c:v>9.6299999999999997E-2</c:v>
                </c:pt>
                <c:pt idx="785">
                  <c:v>9.6100000000000005E-2</c:v>
                </c:pt>
                <c:pt idx="786">
                  <c:v>9.6000000000000002E-2</c:v>
                </c:pt>
                <c:pt idx="787">
                  <c:v>9.5899999999999999E-2</c:v>
                </c:pt>
                <c:pt idx="788">
                  <c:v>9.5799999999999996E-2</c:v>
                </c:pt>
                <c:pt idx="789">
                  <c:v>9.5699999999999993E-2</c:v>
                </c:pt>
                <c:pt idx="790">
                  <c:v>9.5600000000000004E-2</c:v>
                </c:pt>
                <c:pt idx="791">
                  <c:v>9.5500000000000002E-2</c:v>
                </c:pt>
                <c:pt idx="792">
                  <c:v>9.5399999999999999E-2</c:v>
                </c:pt>
                <c:pt idx="793">
                  <c:v>9.5299999999999996E-2</c:v>
                </c:pt>
                <c:pt idx="794">
                  <c:v>9.5200000000000007E-2</c:v>
                </c:pt>
                <c:pt idx="795">
                  <c:v>9.5100000000000004E-2</c:v>
                </c:pt>
                <c:pt idx="796">
                  <c:v>9.4899999999999998E-2</c:v>
                </c:pt>
                <c:pt idx="797">
                  <c:v>9.4799999999999995E-2</c:v>
                </c:pt>
                <c:pt idx="798">
                  <c:v>9.4700000000000006E-2</c:v>
                </c:pt>
                <c:pt idx="799">
                  <c:v>9.4600000000000004E-2</c:v>
                </c:pt>
                <c:pt idx="800">
                  <c:v>9.4500000000000001E-2</c:v>
                </c:pt>
                <c:pt idx="801">
                  <c:v>9.4399999999999998E-2</c:v>
                </c:pt>
                <c:pt idx="802">
                  <c:v>9.4299999999999995E-2</c:v>
                </c:pt>
                <c:pt idx="803">
                  <c:v>9.4200000000000006E-2</c:v>
                </c:pt>
                <c:pt idx="804">
                  <c:v>9.4100000000000003E-2</c:v>
                </c:pt>
                <c:pt idx="805">
                  <c:v>9.4E-2</c:v>
                </c:pt>
                <c:pt idx="806">
                  <c:v>9.3899999999999997E-2</c:v>
                </c:pt>
                <c:pt idx="807">
                  <c:v>9.3799999999999994E-2</c:v>
                </c:pt>
                <c:pt idx="808">
                  <c:v>9.3700000000000006E-2</c:v>
                </c:pt>
                <c:pt idx="809">
                  <c:v>9.3600000000000003E-2</c:v>
                </c:pt>
                <c:pt idx="810">
                  <c:v>9.35E-2</c:v>
                </c:pt>
                <c:pt idx="811">
                  <c:v>9.3399999999999997E-2</c:v>
                </c:pt>
                <c:pt idx="812">
                  <c:v>9.3200000000000005E-2</c:v>
                </c:pt>
                <c:pt idx="813">
                  <c:v>9.3100000000000002E-2</c:v>
                </c:pt>
                <c:pt idx="814">
                  <c:v>9.2999999999999999E-2</c:v>
                </c:pt>
                <c:pt idx="815">
                  <c:v>9.2899999999999996E-2</c:v>
                </c:pt>
                <c:pt idx="816">
                  <c:v>9.2799999999999994E-2</c:v>
                </c:pt>
                <c:pt idx="817">
                  <c:v>9.2700000000000005E-2</c:v>
                </c:pt>
                <c:pt idx="818">
                  <c:v>9.2600000000000002E-2</c:v>
                </c:pt>
                <c:pt idx="819">
                  <c:v>9.2499999999999999E-2</c:v>
                </c:pt>
                <c:pt idx="820">
                  <c:v>9.2399999999999996E-2</c:v>
                </c:pt>
                <c:pt idx="821">
                  <c:v>9.2299999999999993E-2</c:v>
                </c:pt>
                <c:pt idx="822">
                  <c:v>9.2200000000000004E-2</c:v>
                </c:pt>
                <c:pt idx="823">
                  <c:v>9.2100000000000001E-2</c:v>
                </c:pt>
                <c:pt idx="824">
                  <c:v>9.1999999999999998E-2</c:v>
                </c:pt>
                <c:pt idx="825">
                  <c:v>9.1899999999999996E-2</c:v>
                </c:pt>
                <c:pt idx="826">
                  <c:v>9.1800000000000007E-2</c:v>
                </c:pt>
                <c:pt idx="827">
                  <c:v>9.1700000000000004E-2</c:v>
                </c:pt>
                <c:pt idx="828">
                  <c:v>9.1600000000000001E-2</c:v>
                </c:pt>
                <c:pt idx="829">
                  <c:v>9.1499999999999998E-2</c:v>
                </c:pt>
                <c:pt idx="830">
                  <c:v>9.1399999999999995E-2</c:v>
                </c:pt>
                <c:pt idx="831">
                  <c:v>9.1300000000000006E-2</c:v>
                </c:pt>
                <c:pt idx="832">
                  <c:v>9.1200000000000003E-2</c:v>
                </c:pt>
                <c:pt idx="833">
                  <c:v>9.11E-2</c:v>
                </c:pt>
                <c:pt idx="834">
                  <c:v>9.0999999999999998E-2</c:v>
                </c:pt>
                <c:pt idx="835">
                  <c:v>9.0899999999999995E-2</c:v>
                </c:pt>
                <c:pt idx="836">
                  <c:v>9.0800000000000006E-2</c:v>
                </c:pt>
                <c:pt idx="837">
                  <c:v>9.0700000000000003E-2</c:v>
                </c:pt>
                <c:pt idx="838">
                  <c:v>9.06E-2</c:v>
                </c:pt>
                <c:pt idx="839">
                  <c:v>9.0499999999999997E-2</c:v>
                </c:pt>
                <c:pt idx="840">
                  <c:v>9.0399999999999994E-2</c:v>
                </c:pt>
                <c:pt idx="841">
                  <c:v>9.0300000000000005E-2</c:v>
                </c:pt>
                <c:pt idx="842">
                  <c:v>9.0200000000000002E-2</c:v>
                </c:pt>
                <c:pt idx="843">
                  <c:v>9.01E-2</c:v>
                </c:pt>
                <c:pt idx="844">
                  <c:v>0.09</c:v>
                </c:pt>
                <c:pt idx="845">
                  <c:v>8.9899999999999994E-2</c:v>
                </c:pt>
                <c:pt idx="846">
                  <c:v>8.9800000000000005E-2</c:v>
                </c:pt>
                <c:pt idx="847">
                  <c:v>8.9700000000000002E-2</c:v>
                </c:pt>
                <c:pt idx="848">
                  <c:v>8.9599999999999999E-2</c:v>
                </c:pt>
                <c:pt idx="849">
                  <c:v>8.9499999999999996E-2</c:v>
                </c:pt>
                <c:pt idx="850">
                  <c:v>8.9499999999999996E-2</c:v>
                </c:pt>
                <c:pt idx="851">
                  <c:v>8.9399999999999993E-2</c:v>
                </c:pt>
                <c:pt idx="852">
                  <c:v>8.9300000000000004E-2</c:v>
                </c:pt>
                <c:pt idx="853">
                  <c:v>8.9200000000000002E-2</c:v>
                </c:pt>
                <c:pt idx="854">
                  <c:v>8.9099999999999999E-2</c:v>
                </c:pt>
                <c:pt idx="855">
                  <c:v>8.8999999999999996E-2</c:v>
                </c:pt>
                <c:pt idx="856">
                  <c:v>8.8900000000000007E-2</c:v>
                </c:pt>
                <c:pt idx="857">
                  <c:v>8.8800000000000004E-2</c:v>
                </c:pt>
                <c:pt idx="858">
                  <c:v>8.8700000000000001E-2</c:v>
                </c:pt>
                <c:pt idx="859">
                  <c:v>8.8599999999999998E-2</c:v>
                </c:pt>
                <c:pt idx="860">
                  <c:v>8.8499999999999995E-2</c:v>
                </c:pt>
                <c:pt idx="861">
                  <c:v>8.8400000000000006E-2</c:v>
                </c:pt>
                <c:pt idx="862">
                  <c:v>8.8300000000000003E-2</c:v>
                </c:pt>
                <c:pt idx="863">
                  <c:v>8.8200000000000001E-2</c:v>
                </c:pt>
                <c:pt idx="864">
                  <c:v>8.8099999999999998E-2</c:v>
                </c:pt>
                <c:pt idx="865">
                  <c:v>8.7999999999999995E-2</c:v>
                </c:pt>
                <c:pt idx="866">
                  <c:v>8.7900000000000006E-2</c:v>
                </c:pt>
                <c:pt idx="867">
                  <c:v>8.7900000000000006E-2</c:v>
                </c:pt>
                <c:pt idx="868">
                  <c:v>8.7800000000000003E-2</c:v>
                </c:pt>
                <c:pt idx="869">
                  <c:v>8.77E-2</c:v>
                </c:pt>
                <c:pt idx="870">
                  <c:v>8.7599999999999997E-2</c:v>
                </c:pt>
                <c:pt idx="871">
                  <c:v>8.7499999999999994E-2</c:v>
                </c:pt>
                <c:pt idx="872">
                  <c:v>8.7400000000000005E-2</c:v>
                </c:pt>
                <c:pt idx="873">
                  <c:v>8.7300000000000003E-2</c:v>
                </c:pt>
                <c:pt idx="874">
                  <c:v>8.72E-2</c:v>
                </c:pt>
                <c:pt idx="875">
                  <c:v>8.7099999999999997E-2</c:v>
                </c:pt>
                <c:pt idx="876">
                  <c:v>8.6999999999999994E-2</c:v>
                </c:pt>
                <c:pt idx="877">
                  <c:v>8.6900000000000005E-2</c:v>
                </c:pt>
                <c:pt idx="878">
                  <c:v>8.6800000000000002E-2</c:v>
                </c:pt>
                <c:pt idx="879">
                  <c:v>8.6800000000000002E-2</c:v>
                </c:pt>
                <c:pt idx="880">
                  <c:v>8.6699999999999999E-2</c:v>
                </c:pt>
                <c:pt idx="881">
                  <c:v>8.6599999999999996E-2</c:v>
                </c:pt>
                <c:pt idx="882">
                  <c:v>8.6499999999999994E-2</c:v>
                </c:pt>
                <c:pt idx="883">
                  <c:v>8.6400000000000005E-2</c:v>
                </c:pt>
                <c:pt idx="884">
                  <c:v>8.6300000000000002E-2</c:v>
                </c:pt>
                <c:pt idx="885">
                  <c:v>8.6199999999999999E-2</c:v>
                </c:pt>
                <c:pt idx="886">
                  <c:v>8.6099999999999996E-2</c:v>
                </c:pt>
                <c:pt idx="887">
                  <c:v>8.5999999999999993E-2</c:v>
                </c:pt>
                <c:pt idx="888">
                  <c:v>8.5999999999999993E-2</c:v>
                </c:pt>
                <c:pt idx="889">
                  <c:v>8.5900000000000004E-2</c:v>
                </c:pt>
                <c:pt idx="890">
                  <c:v>8.5800000000000001E-2</c:v>
                </c:pt>
                <c:pt idx="891">
                  <c:v>8.5699999999999998E-2</c:v>
                </c:pt>
                <c:pt idx="892">
                  <c:v>8.5599999999999996E-2</c:v>
                </c:pt>
                <c:pt idx="893">
                  <c:v>8.5500000000000007E-2</c:v>
                </c:pt>
                <c:pt idx="894">
                  <c:v>8.5400000000000004E-2</c:v>
                </c:pt>
                <c:pt idx="895">
                  <c:v>8.5300000000000001E-2</c:v>
                </c:pt>
                <c:pt idx="896">
                  <c:v>8.5300000000000001E-2</c:v>
                </c:pt>
                <c:pt idx="897">
                  <c:v>8.5199999999999998E-2</c:v>
                </c:pt>
                <c:pt idx="898">
                  <c:v>8.5099999999999995E-2</c:v>
                </c:pt>
                <c:pt idx="899">
                  <c:v>8.5000000000000006E-2</c:v>
                </c:pt>
                <c:pt idx="900">
                  <c:v>8.4900000000000003E-2</c:v>
                </c:pt>
                <c:pt idx="901">
                  <c:v>8.48E-2</c:v>
                </c:pt>
                <c:pt idx="902">
                  <c:v>8.4699999999999998E-2</c:v>
                </c:pt>
                <c:pt idx="903">
                  <c:v>8.4599999999999995E-2</c:v>
                </c:pt>
                <c:pt idx="904">
                  <c:v>8.4599999999999995E-2</c:v>
                </c:pt>
                <c:pt idx="905">
                  <c:v>8.4500000000000006E-2</c:v>
                </c:pt>
                <c:pt idx="906">
                  <c:v>8.4400000000000003E-2</c:v>
                </c:pt>
                <c:pt idx="907">
                  <c:v>8.43E-2</c:v>
                </c:pt>
                <c:pt idx="908">
                  <c:v>8.4199999999999997E-2</c:v>
                </c:pt>
                <c:pt idx="909">
                  <c:v>8.4099999999999994E-2</c:v>
                </c:pt>
                <c:pt idx="910">
                  <c:v>8.4099999999999994E-2</c:v>
                </c:pt>
                <c:pt idx="911">
                  <c:v>8.4000000000000005E-2</c:v>
                </c:pt>
                <c:pt idx="912">
                  <c:v>8.3900000000000002E-2</c:v>
                </c:pt>
                <c:pt idx="913">
                  <c:v>8.3799999999999999E-2</c:v>
                </c:pt>
                <c:pt idx="914">
                  <c:v>8.3699999999999997E-2</c:v>
                </c:pt>
                <c:pt idx="915">
                  <c:v>8.3599999999999994E-2</c:v>
                </c:pt>
                <c:pt idx="916">
                  <c:v>8.3500000000000005E-2</c:v>
                </c:pt>
                <c:pt idx="917">
                  <c:v>8.3500000000000005E-2</c:v>
                </c:pt>
                <c:pt idx="918">
                  <c:v>8.3400000000000002E-2</c:v>
                </c:pt>
                <c:pt idx="919">
                  <c:v>8.3299999999999999E-2</c:v>
                </c:pt>
                <c:pt idx="920">
                  <c:v>8.3199999999999996E-2</c:v>
                </c:pt>
                <c:pt idx="921">
                  <c:v>8.3099999999999993E-2</c:v>
                </c:pt>
                <c:pt idx="922">
                  <c:v>8.3000000000000004E-2</c:v>
                </c:pt>
                <c:pt idx="923">
                  <c:v>8.3000000000000004E-2</c:v>
                </c:pt>
                <c:pt idx="924">
                  <c:v>8.2900000000000001E-2</c:v>
                </c:pt>
                <c:pt idx="925">
                  <c:v>8.2799999999999999E-2</c:v>
                </c:pt>
                <c:pt idx="926">
                  <c:v>8.2699999999999996E-2</c:v>
                </c:pt>
                <c:pt idx="927">
                  <c:v>8.2600000000000007E-2</c:v>
                </c:pt>
                <c:pt idx="928">
                  <c:v>8.2600000000000007E-2</c:v>
                </c:pt>
                <c:pt idx="929">
                  <c:v>8.2500000000000004E-2</c:v>
                </c:pt>
                <c:pt idx="930">
                  <c:v>8.2400000000000001E-2</c:v>
                </c:pt>
                <c:pt idx="931">
                  <c:v>8.2299999999999998E-2</c:v>
                </c:pt>
                <c:pt idx="932">
                  <c:v>8.2199999999999995E-2</c:v>
                </c:pt>
                <c:pt idx="933">
                  <c:v>8.2199999999999995E-2</c:v>
                </c:pt>
                <c:pt idx="934">
                  <c:v>8.2100000000000006E-2</c:v>
                </c:pt>
                <c:pt idx="935">
                  <c:v>8.2000000000000003E-2</c:v>
                </c:pt>
                <c:pt idx="936">
                  <c:v>8.1900000000000001E-2</c:v>
                </c:pt>
                <c:pt idx="937">
                  <c:v>8.1799999999999998E-2</c:v>
                </c:pt>
                <c:pt idx="938">
                  <c:v>8.1699999999999995E-2</c:v>
                </c:pt>
                <c:pt idx="939">
                  <c:v>8.1699999999999995E-2</c:v>
                </c:pt>
                <c:pt idx="940">
                  <c:v>8.1600000000000006E-2</c:v>
                </c:pt>
                <c:pt idx="941">
                  <c:v>8.1500000000000003E-2</c:v>
                </c:pt>
                <c:pt idx="942">
                  <c:v>8.14E-2</c:v>
                </c:pt>
                <c:pt idx="943">
                  <c:v>8.14E-2</c:v>
                </c:pt>
                <c:pt idx="944">
                  <c:v>8.1299999999999997E-2</c:v>
                </c:pt>
                <c:pt idx="945">
                  <c:v>8.1199999999999994E-2</c:v>
                </c:pt>
                <c:pt idx="946">
                  <c:v>8.1100000000000005E-2</c:v>
                </c:pt>
                <c:pt idx="947">
                  <c:v>8.1000000000000003E-2</c:v>
                </c:pt>
                <c:pt idx="948">
                  <c:v>8.1000000000000003E-2</c:v>
                </c:pt>
                <c:pt idx="949">
                  <c:v>8.09E-2</c:v>
                </c:pt>
                <c:pt idx="950">
                  <c:v>8.0799999999999997E-2</c:v>
                </c:pt>
                <c:pt idx="951">
                  <c:v>8.0699999999999994E-2</c:v>
                </c:pt>
                <c:pt idx="952">
                  <c:v>8.0600000000000005E-2</c:v>
                </c:pt>
                <c:pt idx="953">
                  <c:v>8.0600000000000005E-2</c:v>
                </c:pt>
                <c:pt idx="954">
                  <c:v>8.0500000000000002E-2</c:v>
                </c:pt>
                <c:pt idx="955">
                  <c:v>8.0399999999999999E-2</c:v>
                </c:pt>
                <c:pt idx="956">
                  <c:v>8.0299999999999996E-2</c:v>
                </c:pt>
                <c:pt idx="957">
                  <c:v>8.0299999999999996E-2</c:v>
                </c:pt>
                <c:pt idx="958">
                  <c:v>8.0199999999999994E-2</c:v>
                </c:pt>
                <c:pt idx="959">
                  <c:v>8.0100000000000005E-2</c:v>
                </c:pt>
                <c:pt idx="960">
                  <c:v>0.08</c:v>
                </c:pt>
                <c:pt idx="961">
                  <c:v>0.08</c:v>
                </c:pt>
                <c:pt idx="962">
                  <c:v>7.9899999999999999E-2</c:v>
                </c:pt>
                <c:pt idx="963">
                  <c:v>7.9799999999999996E-2</c:v>
                </c:pt>
                <c:pt idx="964">
                  <c:v>7.9699999999999993E-2</c:v>
                </c:pt>
                <c:pt idx="965">
                  <c:v>7.9600000000000004E-2</c:v>
                </c:pt>
                <c:pt idx="966">
                  <c:v>7.9600000000000004E-2</c:v>
                </c:pt>
                <c:pt idx="967">
                  <c:v>7.9500000000000001E-2</c:v>
                </c:pt>
                <c:pt idx="968">
                  <c:v>7.9399999999999998E-2</c:v>
                </c:pt>
                <c:pt idx="969">
                  <c:v>7.9299999999999995E-2</c:v>
                </c:pt>
                <c:pt idx="970">
                  <c:v>7.9299999999999995E-2</c:v>
                </c:pt>
                <c:pt idx="971">
                  <c:v>7.9200000000000007E-2</c:v>
                </c:pt>
                <c:pt idx="972">
                  <c:v>7.9100000000000004E-2</c:v>
                </c:pt>
                <c:pt idx="973">
                  <c:v>7.9000000000000001E-2</c:v>
                </c:pt>
                <c:pt idx="974">
                  <c:v>7.9000000000000001E-2</c:v>
                </c:pt>
                <c:pt idx="975">
                  <c:v>7.8899999999999998E-2</c:v>
                </c:pt>
                <c:pt idx="976">
                  <c:v>7.8799999999999995E-2</c:v>
                </c:pt>
                <c:pt idx="977">
                  <c:v>7.8700000000000006E-2</c:v>
                </c:pt>
                <c:pt idx="978">
                  <c:v>7.8700000000000006E-2</c:v>
                </c:pt>
                <c:pt idx="979">
                  <c:v>7.8600000000000003E-2</c:v>
                </c:pt>
                <c:pt idx="980">
                  <c:v>7.85E-2</c:v>
                </c:pt>
                <c:pt idx="981">
                  <c:v>7.8399999999999997E-2</c:v>
                </c:pt>
                <c:pt idx="982">
                  <c:v>7.8399999999999997E-2</c:v>
                </c:pt>
                <c:pt idx="983">
                  <c:v>7.8299999999999995E-2</c:v>
                </c:pt>
                <c:pt idx="984">
                  <c:v>7.8200000000000006E-2</c:v>
                </c:pt>
                <c:pt idx="985">
                  <c:v>7.8200000000000006E-2</c:v>
                </c:pt>
                <c:pt idx="986">
                  <c:v>7.8100000000000003E-2</c:v>
                </c:pt>
                <c:pt idx="987">
                  <c:v>7.8E-2</c:v>
                </c:pt>
                <c:pt idx="988">
                  <c:v>7.7899999999999997E-2</c:v>
                </c:pt>
                <c:pt idx="989">
                  <c:v>7.7899999999999997E-2</c:v>
                </c:pt>
                <c:pt idx="990">
                  <c:v>7.7799999999999994E-2</c:v>
                </c:pt>
                <c:pt idx="991">
                  <c:v>7.7700000000000005E-2</c:v>
                </c:pt>
                <c:pt idx="992">
                  <c:v>7.7600000000000002E-2</c:v>
                </c:pt>
                <c:pt idx="993">
                  <c:v>7.7600000000000002E-2</c:v>
                </c:pt>
                <c:pt idx="994">
                  <c:v>7.7499999999999999E-2</c:v>
                </c:pt>
                <c:pt idx="995">
                  <c:v>7.7399999999999997E-2</c:v>
                </c:pt>
                <c:pt idx="996">
                  <c:v>7.7399999999999997E-2</c:v>
                </c:pt>
                <c:pt idx="997">
                  <c:v>7.7299999999999994E-2</c:v>
                </c:pt>
                <c:pt idx="998">
                  <c:v>7.7200000000000005E-2</c:v>
                </c:pt>
                <c:pt idx="999">
                  <c:v>7.7100000000000002E-2</c:v>
                </c:pt>
                <c:pt idx="1000">
                  <c:v>7.7200000000000005E-2</c:v>
                </c:pt>
                <c:pt idx="1001">
                  <c:v>7.7299999999999994E-2</c:v>
                </c:pt>
                <c:pt idx="1002">
                  <c:v>7.7399999999999997E-2</c:v>
                </c:pt>
                <c:pt idx="1003">
                  <c:v>7.7399999999999997E-2</c:v>
                </c:pt>
                <c:pt idx="1004">
                  <c:v>7.7499999999999999E-2</c:v>
                </c:pt>
                <c:pt idx="1005">
                  <c:v>7.7600000000000002E-2</c:v>
                </c:pt>
                <c:pt idx="1006">
                  <c:v>7.7600000000000002E-2</c:v>
                </c:pt>
                <c:pt idx="1007">
                  <c:v>7.7700000000000005E-2</c:v>
                </c:pt>
                <c:pt idx="1008">
                  <c:v>7.7799999999999994E-2</c:v>
                </c:pt>
                <c:pt idx="1009">
                  <c:v>7.7899999999999997E-2</c:v>
                </c:pt>
                <c:pt idx="1010">
                  <c:v>7.7899999999999997E-2</c:v>
                </c:pt>
                <c:pt idx="1011">
                  <c:v>7.8E-2</c:v>
                </c:pt>
                <c:pt idx="1012">
                  <c:v>7.8100000000000003E-2</c:v>
                </c:pt>
                <c:pt idx="1013">
                  <c:v>7.8200000000000006E-2</c:v>
                </c:pt>
                <c:pt idx="1014">
                  <c:v>7.8200000000000006E-2</c:v>
                </c:pt>
                <c:pt idx="1015">
                  <c:v>7.8299999999999995E-2</c:v>
                </c:pt>
                <c:pt idx="1016">
                  <c:v>7.8399999999999997E-2</c:v>
                </c:pt>
                <c:pt idx="1017">
                  <c:v>7.85E-2</c:v>
                </c:pt>
                <c:pt idx="1018">
                  <c:v>7.85E-2</c:v>
                </c:pt>
                <c:pt idx="1019">
                  <c:v>7.8600000000000003E-2</c:v>
                </c:pt>
                <c:pt idx="1020">
                  <c:v>7.8700000000000006E-2</c:v>
                </c:pt>
                <c:pt idx="1021">
                  <c:v>7.8700000000000006E-2</c:v>
                </c:pt>
                <c:pt idx="1022">
                  <c:v>7.8799999999999995E-2</c:v>
                </c:pt>
                <c:pt idx="1023">
                  <c:v>7.8899999999999998E-2</c:v>
                </c:pt>
                <c:pt idx="1024">
                  <c:v>7.9000000000000001E-2</c:v>
                </c:pt>
                <c:pt idx="1025">
                  <c:v>7.9000000000000001E-2</c:v>
                </c:pt>
                <c:pt idx="1026">
                  <c:v>7.9100000000000004E-2</c:v>
                </c:pt>
                <c:pt idx="1027">
                  <c:v>7.9200000000000007E-2</c:v>
                </c:pt>
                <c:pt idx="1028">
                  <c:v>7.9299999999999995E-2</c:v>
                </c:pt>
                <c:pt idx="1029">
                  <c:v>7.9299999999999995E-2</c:v>
                </c:pt>
                <c:pt idx="1030">
                  <c:v>7.9399999999999998E-2</c:v>
                </c:pt>
                <c:pt idx="1031">
                  <c:v>7.9500000000000001E-2</c:v>
                </c:pt>
                <c:pt idx="1032">
                  <c:v>7.9600000000000004E-2</c:v>
                </c:pt>
                <c:pt idx="1033">
                  <c:v>7.9600000000000004E-2</c:v>
                </c:pt>
                <c:pt idx="1034">
                  <c:v>7.9699999999999993E-2</c:v>
                </c:pt>
                <c:pt idx="1035">
                  <c:v>7.9799999999999996E-2</c:v>
                </c:pt>
                <c:pt idx="1036">
                  <c:v>7.9899999999999999E-2</c:v>
                </c:pt>
                <c:pt idx="1037">
                  <c:v>0.08</c:v>
                </c:pt>
                <c:pt idx="1038">
                  <c:v>0.08</c:v>
                </c:pt>
                <c:pt idx="1039">
                  <c:v>8.0100000000000005E-2</c:v>
                </c:pt>
                <c:pt idx="1040">
                  <c:v>8.0199999999999994E-2</c:v>
                </c:pt>
                <c:pt idx="1041">
                  <c:v>8.0299999999999996E-2</c:v>
                </c:pt>
                <c:pt idx="1042">
                  <c:v>8.0299999999999996E-2</c:v>
                </c:pt>
                <c:pt idx="1043">
                  <c:v>8.0399999999999999E-2</c:v>
                </c:pt>
                <c:pt idx="1044">
                  <c:v>8.0500000000000002E-2</c:v>
                </c:pt>
                <c:pt idx="1045">
                  <c:v>8.0600000000000005E-2</c:v>
                </c:pt>
                <c:pt idx="1046">
                  <c:v>8.0699999999999994E-2</c:v>
                </c:pt>
                <c:pt idx="1047">
                  <c:v>8.0699999999999994E-2</c:v>
                </c:pt>
                <c:pt idx="1048">
                  <c:v>8.0799999999999997E-2</c:v>
                </c:pt>
                <c:pt idx="1049">
                  <c:v>8.09E-2</c:v>
                </c:pt>
                <c:pt idx="1050">
                  <c:v>8.1000000000000003E-2</c:v>
                </c:pt>
                <c:pt idx="1051">
                  <c:v>8.1000000000000003E-2</c:v>
                </c:pt>
                <c:pt idx="1052">
                  <c:v>8.1100000000000005E-2</c:v>
                </c:pt>
                <c:pt idx="1053">
                  <c:v>8.1199999999999994E-2</c:v>
                </c:pt>
                <c:pt idx="1054">
                  <c:v>8.1299999999999997E-2</c:v>
                </c:pt>
                <c:pt idx="1055">
                  <c:v>8.14E-2</c:v>
                </c:pt>
                <c:pt idx="1056">
                  <c:v>8.14E-2</c:v>
                </c:pt>
                <c:pt idx="1057">
                  <c:v>8.1500000000000003E-2</c:v>
                </c:pt>
                <c:pt idx="1058">
                  <c:v>8.1600000000000006E-2</c:v>
                </c:pt>
                <c:pt idx="1059">
                  <c:v>8.1699999999999995E-2</c:v>
                </c:pt>
                <c:pt idx="1060">
                  <c:v>8.1799999999999998E-2</c:v>
                </c:pt>
                <c:pt idx="1061">
                  <c:v>8.1799999999999998E-2</c:v>
                </c:pt>
                <c:pt idx="1062">
                  <c:v>8.1900000000000001E-2</c:v>
                </c:pt>
                <c:pt idx="1063">
                  <c:v>8.2000000000000003E-2</c:v>
                </c:pt>
                <c:pt idx="1064">
                  <c:v>8.2100000000000006E-2</c:v>
                </c:pt>
                <c:pt idx="1065">
                  <c:v>8.2199999999999995E-2</c:v>
                </c:pt>
                <c:pt idx="1066">
                  <c:v>8.2199999999999995E-2</c:v>
                </c:pt>
                <c:pt idx="1067">
                  <c:v>8.2299999999999998E-2</c:v>
                </c:pt>
                <c:pt idx="1068">
                  <c:v>8.2400000000000001E-2</c:v>
                </c:pt>
                <c:pt idx="1069">
                  <c:v>8.2500000000000004E-2</c:v>
                </c:pt>
                <c:pt idx="1070">
                  <c:v>8.2600000000000007E-2</c:v>
                </c:pt>
                <c:pt idx="1071">
                  <c:v>8.2600000000000007E-2</c:v>
                </c:pt>
                <c:pt idx="1072">
                  <c:v>8.2699999999999996E-2</c:v>
                </c:pt>
                <c:pt idx="1073">
                  <c:v>8.2799999999999999E-2</c:v>
                </c:pt>
                <c:pt idx="1074">
                  <c:v>8.2900000000000001E-2</c:v>
                </c:pt>
                <c:pt idx="1075">
                  <c:v>8.3000000000000004E-2</c:v>
                </c:pt>
                <c:pt idx="1076">
                  <c:v>8.3099999999999993E-2</c:v>
                </c:pt>
                <c:pt idx="1077">
                  <c:v>8.3099999999999993E-2</c:v>
                </c:pt>
                <c:pt idx="1078">
                  <c:v>8.3199999999999996E-2</c:v>
                </c:pt>
                <c:pt idx="1079">
                  <c:v>8.3299999999999999E-2</c:v>
                </c:pt>
                <c:pt idx="1080">
                  <c:v>8.3400000000000002E-2</c:v>
                </c:pt>
                <c:pt idx="1081">
                  <c:v>8.3500000000000005E-2</c:v>
                </c:pt>
                <c:pt idx="1082">
                  <c:v>8.3599999999999994E-2</c:v>
                </c:pt>
                <c:pt idx="1083">
                  <c:v>8.3599999999999994E-2</c:v>
                </c:pt>
                <c:pt idx="1084">
                  <c:v>8.3699999999999997E-2</c:v>
                </c:pt>
                <c:pt idx="1085">
                  <c:v>8.3799999999999999E-2</c:v>
                </c:pt>
                <c:pt idx="1086">
                  <c:v>8.3900000000000002E-2</c:v>
                </c:pt>
                <c:pt idx="1087">
                  <c:v>8.4000000000000005E-2</c:v>
                </c:pt>
                <c:pt idx="1088">
                  <c:v>8.4099999999999994E-2</c:v>
                </c:pt>
                <c:pt idx="1089">
                  <c:v>8.4099999999999994E-2</c:v>
                </c:pt>
                <c:pt idx="1090">
                  <c:v>8.4199999999999997E-2</c:v>
                </c:pt>
                <c:pt idx="1091">
                  <c:v>8.43E-2</c:v>
                </c:pt>
                <c:pt idx="1092">
                  <c:v>8.4400000000000003E-2</c:v>
                </c:pt>
                <c:pt idx="1093">
                  <c:v>8.4500000000000006E-2</c:v>
                </c:pt>
                <c:pt idx="1094">
                  <c:v>8.4599999999999995E-2</c:v>
                </c:pt>
                <c:pt idx="1095">
                  <c:v>8.4699999999999998E-2</c:v>
                </c:pt>
                <c:pt idx="1096">
                  <c:v>8.4699999999999998E-2</c:v>
                </c:pt>
                <c:pt idx="1097">
                  <c:v>8.48E-2</c:v>
                </c:pt>
                <c:pt idx="1098">
                  <c:v>8.4900000000000003E-2</c:v>
                </c:pt>
                <c:pt idx="1099">
                  <c:v>8.5000000000000006E-2</c:v>
                </c:pt>
                <c:pt idx="1100">
                  <c:v>8.5099999999999995E-2</c:v>
                </c:pt>
                <c:pt idx="1101">
                  <c:v>8.5199999999999998E-2</c:v>
                </c:pt>
                <c:pt idx="1102">
                  <c:v>8.5300000000000001E-2</c:v>
                </c:pt>
                <c:pt idx="1103">
                  <c:v>8.5400000000000004E-2</c:v>
                </c:pt>
                <c:pt idx="1104">
                  <c:v>8.5400000000000004E-2</c:v>
                </c:pt>
                <c:pt idx="1105">
                  <c:v>8.5500000000000007E-2</c:v>
                </c:pt>
                <c:pt idx="1106">
                  <c:v>8.5599999999999996E-2</c:v>
                </c:pt>
                <c:pt idx="1107">
                  <c:v>8.5699999999999998E-2</c:v>
                </c:pt>
                <c:pt idx="1108">
                  <c:v>8.5800000000000001E-2</c:v>
                </c:pt>
                <c:pt idx="1109">
                  <c:v>8.5900000000000004E-2</c:v>
                </c:pt>
                <c:pt idx="1110">
                  <c:v>8.5999999999999993E-2</c:v>
                </c:pt>
                <c:pt idx="1111">
                  <c:v>8.6099999999999996E-2</c:v>
                </c:pt>
                <c:pt idx="1112">
                  <c:v>8.6099999999999996E-2</c:v>
                </c:pt>
                <c:pt idx="1113">
                  <c:v>8.6199999999999999E-2</c:v>
                </c:pt>
                <c:pt idx="1114">
                  <c:v>8.6300000000000002E-2</c:v>
                </c:pt>
                <c:pt idx="1115">
                  <c:v>8.6400000000000005E-2</c:v>
                </c:pt>
                <c:pt idx="1116">
                  <c:v>8.6499999999999994E-2</c:v>
                </c:pt>
                <c:pt idx="1117">
                  <c:v>8.6599999999999996E-2</c:v>
                </c:pt>
                <c:pt idx="1118">
                  <c:v>8.6699999999999999E-2</c:v>
                </c:pt>
                <c:pt idx="1119">
                  <c:v>8.6800000000000002E-2</c:v>
                </c:pt>
                <c:pt idx="1120">
                  <c:v>8.6900000000000005E-2</c:v>
                </c:pt>
                <c:pt idx="1121">
                  <c:v>8.6999999999999994E-2</c:v>
                </c:pt>
                <c:pt idx="1122">
                  <c:v>8.6999999999999994E-2</c:v>
                </c:pt>
                <c:pt idx="1123">
                  <c:v>8.7099999999999997E-2</c:v>
                </c:pt>
                <c:pt idx="1124">
                  <c:v>8.72E-2</c:v>
                </c:pt>
                <c:pt idx="1125">
                  <c:v>8.7300000000000003E-2</c:v>
                </c:pt>
                <c:pt idx="1126">
                  <c:v>8.7400000000000005E-2</c:v>
                </c:pt>
                <c:pt idx="1127">
                  <c:v>8.7499999999999994E-2</c:v>
                </c:pt>
                <c:pt idx="1128">
                  <c:v>8.7599999999999997E-2</c:v>
                </c:pt>
                <c:pt idx="1129">
                  <c:v>8.77E-2</c:v>
                </c:pt>
                <c:pt idx="1130">
                  <c:v>8.7800000000000003E-2</c:v>
                </c:pt>
                <c:pt idx="1131">
                  <c:v>8.7900000000000006E-2</c:v>
                </c:pt>
                <c:pt idx="1132">
                  <c:v>8.7999999999999995E-2</c:v>
                </c:pt>
                <c:pt idx="1133">
                  <c:v>8.8099999999999998E-2</c:v>
                </c:pt>
                <c:pt idx="1134">
                  <c:v>8.8200000000000001E-2</c:v>
                </c:pt>
                <c:pt idx="1135">
                  <c:v>8.8200000000000001E-2</c:v>
                </c:pt>
                <c:pt idx="1136">
                  <c:v>8.8300000000000003E-2</c:v>
                </c:pt>
                <c:pt idx="1137">
                  <c:v>8.8400000000000006E-2</c:v>
                </c:pt>
                <c:pt idx="1138">
                  <c:v>8.8499999999999995E-2</c:v>
                </c:pt>
                <c:pt idx="1139">
                  <c:v>8.8599999999999998E-2</c:v>
                </c:pt>
                <c:pt idx="1140">
                  <c:v>8.8700000000000001E-2</c:v>
                </c:pt>
                <c:pt idx="1141">
                  <c:v>8.8800000000000004E-2</c:v>
                </c:pt>
                <c:pt idx="1142">
                  <c:v>8.8900000000000007E-2</c:v>
                </c:pt>
                <c:pt idx="1143">
                  <c:v>8.8999999999999996E-2</c:v>
                </c:pt>
                <c:pt idx="1144">
                  <c:v>8.9099999999999999E-2</c:v>
                </c:pt>
                <c:pt idx="1145">
                  <c:v>8.9200000000000002E-2</c:v>
                </c:pt>
                <c:pt idx="1146">
                  <c:v>8.9300000000000004E-2</c:v>
                </c:pt>
                <c:pt idx="1147">
                  <c:v>8.9399999999999993E-2</c:v>
                </c:pt>
                <c:pt idx="1148">
                  <c:v>8.9499999999999996E-2</c:v>
                </c:pt>
                <c:pt idx="1149">
                  <c:v>8.9599999999999999E-2</c:v>
                </c:pt>
                <c:pt idx="1150">
                  <c:v>8.9700000000000002E-2</c:v>
                </c:pt>
                <c:pt idx="1151">
                  <c:v>8.9800000000000005E-2</c:v>
                </c:pt>
                <c:pt idx="1152">
                  <c:v>8.9899999999999994E-2</c:v>
                </c:pt>
                <c:pt idx="1153">
                  <c:v>0.09</c:v>
                </c:pt>
                <c:pt idx="1154">
                  <c:v>9.01E-2</c:v>
                </c:pt>
                <c:pt idx="1155">
                  <c:v>9.0200000000000002E-2</c:v>
                </c:pt>
                <c:pt idx="1156">
                  <c:v>9.0200000000000002E-2</c:v>
                </c:pt>
                <c:pt idx="1157">
                  <c:v>9.0300000000000005E-2</c:v>
                </c:pt>
                <c:pt idx="1158">
                  <c:v>9.0399999999999994E-2</c:v>
                </c:pt>
                <c:pt idx="1159">
                  <c:v>9.0499999999999997E-2</c:v>
                </c:pt>
                <c:pt idx="1160">
                  <c:v>9.06E-2</c:v>
                </c:pt>
                <c:pt idx="1161">
                  <c:v>9.0700000000000003E-2</c:v>
                </c:pt>
                <c:pt idx="1162">
                  <c:v>9.0800000000000006E-2</c:v>
                </c:pt>
                <c:pt idx="1163">
                  <c:v>9.0899999999999995E-2</c:v>
                </c:pt>
                <c:pt idx="1164">
                  <c:v>9.0999999999999998E-2</c:v>
                </c:pt>
                <c:pt idx="1165">
                  <c:v>9.11E-2</c:v>
                </c:pt>
                <c:pt idx="1166">
                  <c:v>9.1200000000000003E-2</c:v>
                </c:pt>
                <c:pt idx="1167">
                  <c:v>9.1300000000000006E-2</c:v>
                </c:pt>
                <c:pt idx="1168">
                  <c:v>9.1399999999999995E-2</c:v>
                </c:pt>
                <c:pt idx="1169">
                  <c:v>9.1499999999999998E-2</c:v>
                </c:pt>
                <c:pt idx="1170">
                  <c:v>9.1600000000000001E-2</c:v>
                </c:pt>
                <c:pt idx="1171">
                  <c:v>9.1700000000000004E-2</c:v>
                </c:pt>
                <c:pt idx="1172">
                  <c:v>9.1800000000000007E-2</c:v>
                </c:pt>
                <c:pt idx="1173">
                  <c:v>9.1899999999999996E-2</c:v>
                </c:pt>
                <c:pt idx="1174">
                  <c:v>9.1999999999999998E-2</c:v>
                </c:pt>
                <c:pt idx="1175">
                  <c:v>9.2100000000000001E-2</c:v>
                </c:pt>
                <c:pt idx="1176">
                  <c:v>9.2200000000000004E-2</c:v>
                </c:pt>
                <c:pt idx="1177">
                  <c:v>9.2299999999999993E-2</c:v>
                </c:pt>
                <c:pt idx="1178">
                  <c:v>9.2399999999999996E-2</c:v>
                </c:pt>
                <c:pt idx="1179">
                  <c:v>9.2600000000000002E-2</c:v>
                </c:pt>
                <c:pt idx="1180">
                  <c:v>9.2700000000000005E-2</c:v>
                </c:pt>
                <c:pt idx="1181">
                  <c:v>9.2799999999999994E-2</c:v>
                </c:pt>
                <c:pt idx="1182">
                  <c:v>9.2899999999999996E-2</c:v>
                </c:pt>
                <c:pt idx="1183">
                  <c:v>9.2999999999999999E-2</c:v>
                </c:pt>
                <c:pt idx="1184">
                  <c:v>9.3100000000000002E-2</c:v>
                </c:pt>
                <c:pt idx="1185">
                  <c:v>9.3200000000000005E-2</c:v>
                </c:pt>
                <c:pt idx="1186">
                  <c:v>9.3299999999999994E-2</c:v>
                </c:pt>
                <c:pt idx="1187">
                  <c:v>9.3399999999999997E-2</c:v>
                </c:pt>
                <c:pt idx="1188">
                  <c:v>9.35E-2</c:v>
                </c:pt>
                <c:pt idx="1189">
                  <c:v>9.3600000000000003E-2</c:v>
                </c:pt>
                <c:pt idx="1190">
                  <c:v>9.3700000000000006E-2</c:v>
                </c:pt>
                <c:pt idx="1191">
                  <c:v>9.3799999999999994E-2</c:v>
                </c:pt>
                <c:pt idx="1192">
                  <c:v>9.3899999999999997E-2</c:v>
                </c:pt>
                <c:pt idx="1193">
                  <c:v>9.4E-2</c:v>
                </c:pt>
                <c:pt idx="1194">
                  <c:v>9.4100000000000003E-2</c:v>
                </c:pt>
                <c:pt idx="1195">
                  <c:v>9.4200000000000006E-2</c:v>
                </c:pt>
                <c:pt idx="1196">
                  <c:v>9.4299999999999995E-2</c:v>
                </c:pt>
                <c:pt idx="1197">
                  <c:v>9.4399999999999998E-2</c:v>
                </c:pt>
                <c:pt idx="1198">
                  <c:v>9.4500000000000001E-2</c:v>
                </c:pt>
                <c:pt idx="1199">
                  <c:v>9.4700000000000006E-2</c:v>
                </c:pt>
                <c:pt idx="1200">
                  <c:v>9.4799999999999995E-2</c:v>
                </c:pt>
                <c:pt idx="1201">
                  <c:v>9.4899999999999998E-2</c:v>
                </c:pt>
                <c:pt idx="1202">
                  <c:v>9.5000000000000001E-2</c:v>
                </c:pt>
                <c:pt idx="1203">
                  <c:v>9.5100000000000004E-2</c:v>
                </c:pt>
                <c:pt idx="1204">
                  <c:v>9.5200000000000007E-2</c:v>
                </c:pt>
                <c:pt idx="1205">
                  <c:v>9.5299999999999996E-2</c:v>
                </c:pt>
                <c:pt idx="1206">
                  <c:v>9.5399999999999999E-2</c:v>
                </c:pt>
                <c:pt idx="1207">
                  <c:v>9.5500000000000002E-2</c:v>
                </c:pt>
                <c:pt idx="1208">
                  <c:v>9.5600000000000004E-2</c:v>
                </c:pt>
                <c:pt idx="1209">
                  <c:v>9.5699999999999993E-2</c:v>
                </c:pt>
                <c:pt idx="1210">
                  <c:v>9.5799999999999996E-2</c:v>
                </c:pt>
                <c:pt idx="1211">
                  <c:v>9.6000000000000002E-2</c:v>
                </c:pt>
                <c:pt idx="1212">
                  <c:v>9.6100000000000005E-2</c:v>
                </c:pt>
                <c:pt idx="1213">
                  <c:v>9.6199999999999994E-2</c:v>
                </c:pt>
                <c:pt idx="1214">
                  <c:v>9.6299999999999997E-2</c:v>
                </c:pt>
                <c:pt idx="1215">
                  <c:v>9.64E-2</c:v>
                </c:pt>
                <c:pt idx="1216">
                  <c:v>9.6500000000000002E-2</c:v>
                </c:pt>
                <c:pt idx="1217">
                  <c:v>9.6600000000000005E-2</c:v>
                </c:pt>
                <c:pt idx="1218">
                  <c:v>9.6699999999999994E-2</c:v>
                </c:pt>
                <c:pt idx="1219">
                  <c:v>9.69E-2</c:v>
                </c:pt>
                <c:pt idx="1220">
                  <c:v>9.7000000000000003E-2</c:v>
                </c:pt>
                <c:pt idx="1221">
                  <c:v>9.7100000000000006E-2</c:v>
                </c:pt>
                <c:pt idx="1222">
                  <c:v>9.7199999999999995E-2</c:v>
                </c:pt>
                <c:pt idx="1223">
                  <c:v>9.7299999999999998E-2</c:v>
                </c:pt>
                <c:pt idx="1224">
                  <c:v>9.74E-2</c:v>
                </c:pt>
                <c:pt idx="1225">
                  <c:v>9.7500000000000003E-2</c:v>
                </c:pt>
                <c:pt idx="1226">
                  <c:v>9.7600000000000006E-2</c:v>
                </c:pt>
                <c:pt idx="1227">
                  <c:v>9.7799999999999998E-2</c:v>
                </c:pt>
                <c:pt idx="1228">
                  <c:v>9.7900000000000001E-2</c:v>
                </c:pt>
                <c:pt idx="1229">
                  <c:v>9.8000000000000004E-2</c:v>
                </c:pt>
                <c:pt idx="1230">
                  <c:v>9.8100000000000007E-2</c:v>
                </c:pt>
                <c:pt idx="1231">
                  <c:v>9.8199999999999996E-2</c:v>
                </c:pt>
                <c:pt idx="1232">
                  <c:v>9.8299999999999998E-2</c:v>
                </c:pt>
                <c:pt idx="1233">
                  <c:v>9.8500000000000004E-2</c:v>
                </c:pt>
                <c:pt idx="1234">
                  <c:v>9.8599999999999993E-2</c:v>
                </c:pt>
                <c:pt idx="1235">
                  <c:v>9.8699999999999996E-2</c:v>
                </c:pt>
                <c:pt idx="1236">
                  <c:v>9.8799999999999999E-2</c:v>
                </c:pt>
                <c:pt idx="1237">
                  <c:v>9.8900000000000002E-2</c:v>
                </c:pt>
                <c:pt idx="1238">
                  <c:v>9.9000000000000005E-2</c:v>
                </c:pt>
                <c:pt idx="1239">
                  <c:v>9.9199999999999997E-2</c:v>
                </c:pt>
                <c:pt idx="1240">
                  <c:v>9.9299999999999999E-2</c:v>
                </c:pt>
                <c:pt idx="1241">
                  <c:v>9.9400000000000002E-2</c:v>
                </c:pt>
                <c:pt idx="1242">
                  <c:v>9.9500000000000005E-2</c:v>
                </c:pt>
                <c:pt idx="1243">
                  <c:v>9.9599999999999994E-2</c:v>
                </c:pt>
                <c:pt idx="1244">
                  <c:v>9.9699999999999997E-2</c:v>
                </c:pt>
                <c:pt idx="1245">
                  <c:v>9.9900000000000003E-2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0.10100000000000001</c:v>
                </c:pt>
                <c:pt idx="1252">
                  <c:v>0.10100000000000001</c:v>
                </c:pt>
                <c:pt idx="1253">
                  <c:v>0.10100000000000001</c:v>
                </c:pt>
                <c:pt idx="1254">
                  <c:v>0.10100000000000001</c:v>
                </c:pt>
                <c:pt idx="1255">
                  <c:v>0.10100000000000001</c:v>
                </c:pt>
                <c:pt idx="1256">
                  <c:v>0.10100000000000001</c:v>
                </c:pt>
                <c:pt idx="1257">
                  <c:v>0.10100000000000001</c:v>
                </c:pt>
                <c:pt idx="1258">
                  <c:v>0.10100000000000001</c:v>
                </c:pt>
                <c:pt idx="1259">
                  <c:v>0.10199999999999999</c:v>
                </c:pt>
                <c:pt idx="1260">
                  <c:v>0.10199999999999999</c:v>
                </c:pt>
                <c:pt idx="1261">
                  <c:v>0.10199999999999999</c:v>
                </c:pt>
                <c:pt idx="1262">
                  <c:v>0.10199999999999999</c:v>
                </c:pt>
                <c:pt idx="1263">
                  <c:v>0.10199999999999999</c:v>
                </c:pt>
                <c:pt idx="1264">
                  <c:v>0.10199999999999999</c:v>
                </c:pt>
                <c:pt idx="1265">
                  <c:v>0.10199999999999999</c:v>
                </c:pt>
                <c:pt idx="1266">
                  <c:v>0.10199999999999999</c:v>
                </c:pt>
                <c:pt idx="1267">
                  <c:v>0.10299999999999999</c:v>
                </c:pt>
                <c:pt idx="1268">
                  <c:v>0.10299999999999999</c:v>
                </c:pt>
                <c:pt idx="1269">
                  <c:v>0.10299999999999999</c:v>
                </c:pt>
                <c:pt idx="1270">
                  <c:v>0.10299999999999999</c:v>
                </c:pt>
                <c:pt idx="1271">
                  <c:v>0.10299999999999999</c:v>
                </c:pt>
                <c:pt idx="1272">
                  <c:v>0.10299999999999999</c:v>
                </c:pt>
                <c:pt idx="1273">
                  <c:v>0.10299999999999999</c:v>
                </c:pt>
                <c:pt idx="1274">
                  <c:v>0.10299999999999999</c:v>
                </c:pt>
                <c:pt idx="1275">
                  <c:v>0.104</c:v>
                </c:pt>
                <c:pt idx="1276">
                  <c:v>0.104</c:v>
                </c:pt>
                <c:pt idx="1277">
                  <c:v>0.104</c:v>
                </c:pt>
                <c:pt idx="1278">
                  <c:v>0.104</c:v>
                </c:pt>
                <c:pt idx="1279">
                  <c:v>0.104</c:v>
                </c:pt>
                <c:pt idx="1280">
                  <c:v>0.104</c:v>
                </c:pt>
                <c:pt idx="1281">
                  <c:v>0.104</c:v>
                </c:pt>
                <c:pt idx="1282">
                  <c:v>0.104</c:v>
                </c:pt>
                <c:pt idx="1283">
                  <c:v>0.105</c:v>
                </c:pt>
                <c:pt idx="1284">
                  <c:v>0.105</c:v>
                </c:pt>
                <c:pt idx="1285">
                  <c:v>0.105</c:v>
                </c:pt>
                <c:pt idx="1286">
                  <c:v>0.105</c:v>
                </c:pt>
                <c:pt idx="1287">
                  <c:v>0.105</c:v>
                </c:pt>
                <c:pt idx="1288">
                  <c:v>0.105</c:v>
                </c:pt>
                <c:pt idx="1289">
                  <c:v>0.105</c:v>
                </c:pt>
                <c:pt idx="1290">
                  <c:v>0.106</c:v>
                </c:pt>
                <c:pt idx="1291">
                  <c:v>0.106</c:v>
                </c:pt>
                <c:pt idx="1292">
                  <c:v>0.106</c:v>
                </c:pt>
                <c:pt idx="1293">
                  <c:v>0.106</c:v>
                </c:pt>
                <c:pt idx="1294">
                  <c:v>0.106</c:v>
                </c:pt>
                <c:pt idx="1295">
                  <c:v>0.106</c:v>
                </c:pt>
                <c:pt idx="1296">
                  <c:v>0.106</c:v>
                </c:pt>
                <c:pt idx="1297">
                  <c:v>0.106</c:v>
                </c:pt>
                <c:pt idx="1298">
                  <c:v>0.107</c:v>
                </c:pt>
                <c:pt idx="1299">
                  <c:v>0.107</c:v>
                </c:pt>
                <c:pt idx="1300">
                  <c:v>0.107</c:v>
                </c:pt>
                <c:pt idx="1301">
                  <c:v>0.107</c:v>
                </c:pt>
                <c:pt idx="1302">
                  <c:v>0.107</c:v>
                </c:pt>
                <c:pt idx="1303">
                  <c:v>0.107</c:v>
                </c:pt>
                <c:pt idx="1304">
                  <c:v>0.107</c:v>
                </c:pt>
                <c:pt idx="1305">
                  <c:v>0.108</c:v>
                </c:pt>
                <c:pt idx="1306">
                  <c:v>0.108</c:v>
                </c:pt>
                <c:pt idx="1307">
                  <c:v>0.108</c:v>
                </c:pt>
                <c:pt idx="1308">
                  <c:v>0.108</c:v>
                </c:pt>
                <c:pt idx="1309">
                  <c:v>0.108</c:v>
                </c:pt>
                <c:pt idx="1310">
                  <c:v>0.108</c:v>
                </c:pt>
                <c:pt idx="1311">
                  <c:v>0.108</c:v>
                </c:pt>
                <c:pt idx="1312">
                  <c:v>0.109</c:v>
                </c:pt>
                <c:pt idx="1313">
                  <c:v>0.109</c:v>
                </c:pt>
                <c:pt idx="1314">
                  <c:v>0.109</c:v>
                </c:pt>
                <c:pt idx="1315">
                  <c:v>0.109</c:v>
                </c:pt>
                <c:pt idx="1316">
                  <c:v>0.109</c:v>
                </c:pt>
                <c:pt idx="1317">
                  <c:v>0.109</c:v>
                </c:pt>
                <c:pt idx="1318">
                  <c:v>0.109</c:v>
                </c:pt>
                <c:pt idx="1319">
                  <c:v>0.11</c:v>
                </c:pt>
                <c:pt idx="1320">
                  <c:v>0.11</c:v>
                </c:pt>
                <c:pt idx="1321">
                  <c:v>0.11</c:v>
                </c:pt>
                <c:pt idx="1322">
                  <c:v>0.11</c:v>
                </c:pt>
                <c:pt idx="1323">
                  <c:v>0.11</c:v>
                </c:pt>
                <c:pt idx="1324">
                  <c:v>0.11</c:v>
                </c:pt>
                <c:pt idx="1325">
                  <c:v>0.11</c:v>
                </c:pt>
                <c:pt idx="1326">
                  <c:v>0.111</c:v>
                </c:pt>
                <c:pt idx="1327">
                  <c:v>0.111</c:v>
                </c:pt>
                <c:pt idx="1328">
                  <c:v>0.111</c:v>
                </c:pt>
                <c:pt idx="1329">
                  <c:v>0.111</c:v>
                </c:pt>
                <c:pt idx="1330">
                  <c:v>0.111</c:v>
                </c:pt>
                <c:pt idx="1331">
                  <c:v>0.111</c:v>
                </c:pt>
                <c:pt idx="1332">
                  <c:v>0.111</c:v>
                </c:pt>
                <c:pt idx="1333">
                  <c:v>0.112</c:v>
                </c:pt>
                <c:pt idx="1334">
                  <c:v>0.112</c:v>
                </c:pt>
                <c:pt idx="1335">
                  <c:v>0.112</c:v>
                </c:pt>
                <c:pt idx="1336">
                  <c:v>0.112</c:v>
                </c:pt>
                <c:pt idx="1337">
                  <c:v>0.112</c:v>
                </c:pt>
                <c:pt idx="1338">
                  <c:v>0.112</c:v>
                </c:pt>
                <c:pt idx="1339">
                  <c:v>0.113</c:v>
                </c:pt>
                <c:pt idx="1340">
                  <c:v>0.113</c:v>
                </c:pt>
                <c:pt idx="1341">
                  <c:v>0.113</c:v>
                </c:pt>
                <c:pt idx="1342">
                  <c:v>0.113</c:v>
                </c:pt>
                <c:pt idx="1343">
                  <c:v>0.113</c:v>
                </c:pt>
                <c:pt idx="1344">
                  <c:v>0.113</c:v>
                </c:pt>
                <c:pt idx="1345">
                  <c:v>0.113</c:v>
                </c:pt>
                <c:pt idx="1346">
                  <c:v>0.114</c:v>
                </c:pt>
                <c:pt idx="1347">
                  <c:v>0.114</c:v>
                </c:pt>
                <c:pt idx="1348">
                  <c:v>0.114</c:v>
                </c:pt>
                <c:pt idx="1349">
                  <c:v>0.114</c:v>
                </c:pt>
                <c:pt idx="1350">
                  <c:v>0.114</c:v>
                </c:pt>
                <c:pt idx="1351">
                  <c:v>0.114</c:v>
                </c:pt>
                <c:pt idx="1352">
                  <c:v>0.115</c:v>
                </c:pt>
                <c:pt idx="1353">
                  <c:v>0.115</c:v>
                </c:pt>
                <c:pt idx="1354">
                  <c:v>0.115</c:v>
                </c:pt>
                <c:pt idx="1355">
                  <c:v>0.115</c:v>
                </c:pt>
                <c:pt idx="1356">
                  <c:v>0.115</c:v>
                </c:pt>
                <c:pt idx="1357">
                  <c:v>0.115</c:v>
                </c:pt>
                <c:pt idx="1358">
                  <c:v>0.115</c:v>
                </c:pt>
                <c:pt idx="1359">
                  <c:v>0.11600000000000001</c:v>
                </c:pt>
                <c:pt idx="1360">
                  <c:v>0.11600000000000001</c:v>
                </c:pt>
                <c:pt idx="1361">
                  <c:v>0.11600000000000001</c:v>
                </c:pt>
                <c:pt idx="1362">
                  <c:v>0.11600000000000001</c:v>
                </c:pt>
                <c:pt idx="1363">
                  <c:v>0.11600000000000001</c:v>
                </c:pt>
                <c:pt idx="1364">
                  <c:v>0.11600000000000001</c:v>
                </c:pt>
                <c:pt idx="1365">
                  <c:v>0.11700000000000001</c:v>
                </c:pt>
                <c:pt idx="1366">
                  <c:v>0.11700000000000001</c:v>
                </c:pt>
                <c:pt idx="1367">
                  <c:v>0.11700000000000001</c:v>
                </c:pt>
                <c:pt idx="1368">
                  <c:v>0.11700000000000001</c:v>
                </c:pt>
                <c:pt idx="1369">
                  <c:v>0.11700000000000001</c:v>
                </c:pt>
                <c:pt idx="1370">
                  <c:v>0.11700000000000001</c:v>
                </c:pt>
                <c:pt idx="1371">
                  <c:v>0.11799999999999999</c:v>
                </c:pt>
                <c:pt idx="1372">
                  <c:v>0.11799999999999999</c:v>
                </c:pt>
                <c:pt idx="1373">
                  <c:v>0.11799999999999999</c:v>
                </c:pt>
                <c:pt idx="1374">
                  <c:v>0.11799999999999999</c:v>
                </c:pt>
                <c:pt idx="1375">
                  <c:v>0.11799999999999999</c:v>
                </c:pt>
                <c:pt idx="1376">
                  <c:v>0.11799999999999999</c:v>
                </c:pt>
                <c:pt idx="1377">
                  <c:v>0.11899999999999999</c:v>
                </c:pt>
                <c:pt idx="1378">
                  <c:v>0.11899999999999999</c:v>
                </c:pt>
                <c:pt idx="1379">
                  <c:v>0.11899999999999999</c:v>
                </c:pt>
                <c:pt idx="1380">
                  <c:v>0.11899999999999999</c:v>
                </c:pt>
                <c:pt idx="1381">
                  <c:v>0.11899999999999999</c:v>
                </c:pt>
                <c:pt idx="1382">
                  <c:v>0.11899999999999999</c:v>
                </c:pt>
                <c:pt idx="1383">
                  <c:v>0.12</c:v>
                </c:pt>
                <c:pt idx="1384">
                  <c:v>0.12</c:v>
                </c:pt>
                <c:pt idx="1385">
                  <c:v>0.12</c:v>
                </c:pt>
                <c:pt idx="1386">
                  <c:v>0.12</c:v>
                </c:pt>
                <c:pt idx="1387">
                  <c:v>0.12</c:v>
                </c:pt>
                <c:pt idx="1388">
                  <c:v>0.12</c:v>
                </c:pt>
                <c:pt idx="1389">
                  <c:v>0.121</c:v>
                </c:pt>
                <c:pt idx="1390">
                  <c:v>0.121</c:v>
                </c:pt>
                <c:pt idx="1391">
                  <c:v>0.121</c:v>
                </c:pt>
                <c:pt idx="1392">
                  <c:v>0.121</c:v>
                </c:pt>
                <c:pt idx="1393">
                  <c:v>0.121</c:v>
                </c:pt>
                <c:pt idx="1394">
                  <c:v>0.122</c:v>
                </c:pt>
                <c:pt idx="1395">
                  <c:v>0.122</c:v>
                </c:pt>
                <c:pt idx="1396">
                  <c:v>0.122</c:v>
                </c:pt>
                <c:pt idx="1397">
                  <c:v>0.122</c:v>
                </c:pt>
                <c:pt idx="1398">
                  <c:v>0.122</c:v>
                </c:pt>
                <c:pt idx="1399">
                  <c:v>0.122</c:v>
                </c:pt>
                <c:pt idx="1400">
                  <c:v>0.123</c:v>
                </c:pt>
                <c:pt idx="1401">
                  <c:v>0.123</c:v>
                </c:pt>
                <c:pt idx="1402">
                  <c:v>0.123</c:v>
                </c:pt>
                <c:pt idx="1403">
                  <c:v>0.123</c:v>
                </c:pt>
                <c:pt idx="1404">
                  <c:v>0.123</c:v>
                </c:pt>
                <c:pt idx="1405">
                  <c:v>0.124</c:v>
                </c:pt>
                <c:pt idx="1406">
                  <c:v>0.124</c:v>
                </c:pt>
                <c:pt idx="1407">
                  <c:v>0.124</c:v>
                </c:pt>
                <c:pt idx="1408">
                  <c:v>0.124</c:v>
                </c:pt>
                <c:pt idx="1409">
                  <c:v>0.124</c:v>
                </c:pt>
                <c:pt idx="1410">
                  <c:v>0.124</c:v>
                </c:pt>
                <c:pt idx="1411">
                  <c:v>0.125</c:v>
                </c:pt>
                <c:pt idx="1412">
                  <c:v>0.125</c:v>
                </c:pt>
                <c:pt idx="1413">
                  <c:v>0.125</c:v>
                </c:pt>
                <c:pt idx="1414">
                  <c:v>0.125</c:v>
                </c:pt>
                <c:pt idx="1415">
                  <c:v>0.125</c:v>
                </c:pt>
                <c:pt idx="1416">
                  <c:v>0.126</c:v>
                </c:pt>
                <c:pt idx="1417">
                  <c:v>0.126</c:v>
                </c:pt>
                <c:pt idx="1418">
                  <c:v>0.126</c:v>
                </c:pt>
                <c:pt idx="1419">
                  <c:v>0.126</c:v>
                </c:pt>
                <c:pt idx="1420">
                  <c:v>0.126</c:v>
                </c:pt>
                <c:pt idx="1421">
                  <c:v>0.127</c:v>
                </c:pt>
                <c:pt idx="1422">
                  <c:v>0.127</c:v>
                </c:pt>
                <c:pt idx="1423">
                  <c:v>0.127</c:v>
                </c:pt>
                <c:pt idx="1424">
                  <c:v>0.127</c:v>
                </c:pt>
                <c:pt idx="1425">
                  <c:v>0.127</c:v>
                </c:pt>
                <c:pt idx="1426">
                  <c:v>0.127</c:v>
                </c:pt>
                <c:pt idx="1427">
                  <c:v>0.128</c:v>
                </c:pt>
                <c:pt idx="1428">
                  <c:v>0.128</c:v>
                </c:pt>
                <c:pt idx="1429">
                  <c:v>0.128</c:v>
                </c:pt>
                <c:pt idx="1430">
                  <c:v>0.128</c:v>
                </c:pt>
                <c:pt idx="1431">
                  <c:v>0.128</c:v>
                </c:pt>
                <c:pt idx="1432">
                  <c:v>0.129</c:v>
                </c:pt>
                <c:pt idx="1433">
                  <c:v>0.129</c:v>
                </c:pt>
                <c:pt idx="1434">
                  <c:v>0.129</c:v>
                </c:pt>
                <c:pt idx="1435">
                  <c:v>0.129</c:v>
                </c:pt>
                <c:pt idx="1436">
                  <c:v>0.129</c:v>
                </c:pt>
                <c:pt idx="1437">
                  <c:v>0.13</c:v>
                </c:pt>
                <c:pt idx="1438">
                  <c:v>0.13</c:v>
                </c:pt>
                <c:pt idx="1439">
                  <c:v>0.13</c:v>
                </c:pt>
                <c:pt idx="1440">
                  <c:v>0.13</c:v>
                </c:pt>
                <c:pt idx="1441">
                  <c:v>0.13</c:v>
                </c:pt>
                <c:pt idx="1442">
                  <c:v>0.13100000000000001</c:v>
                </c:pt>
                <c:pt idx="1443">
                  <c:v>0.13100000000000001</c:v>
                </c:pt>
                <c:pt idx="1444">
                  <c:v>0.13100000000000001</c:v>
                </c:pt>
                <c:pt idx="1445">
                  <c:v>0.13100000000000001</c:v>
                </c:pt>
                <c:pt idx="1446">
                  <c:v>0.13200000000000001</c:v>
                </c:pt>
                <c:pt idx="1447">
                  <c:v>0.13200000000000001</c:v>
                </c:pt>
                <c:pt idx="1448">
                  <c:v>0.13200000000000001</c:v>
                </c:pt>
                <c:pt idx="1449">
                  <c:v>0.13200000000000001</c:v>
                </c:pt>
                <c:pt idx="1450">
                  <c:v>0.13200000000000001</c:v>
                </c:pt>
                <c:pt idx="1451">
                  <c:v>0.13300000000000001</c:v>
                </c:pt>
                <c:pt idx="1452">
                  <c:v>0.13300000000000001</c:v>
                </c:pt>
                <c:pt idx="1453">
                  <c:v>0.13300000000000001</c:v>
                </c:pt>
                <c:pt idx="1454">
                  <c:v>0.13300000000000001</c:v>
                </c:pt>
                <c:pt idx="1455">
                  <c:v>0.13300000000000001</c:v>
                </c:pt>
                <c:pt idx="1456">
                  <c:v>0.13400000000000001</c:v>
                </c:pt>
                <c:pt idx="1457">
                  <c:v>0.13400000000000001</c:v>
                </c:pt>
                <c:pt idx="1458">
                  <c:v>0.13400000000000001</c:v>
                </c:pt>
                <c:pt idx="1459">
                  <c:v>0.13400000000000001</c:v>
                </c:pt>
                <c:pt idx="1460">
                  <c:v>0.13400000000000001</c:v>
                </c:pt>
                <c:pt idx="1461">
                  <c:v>0.13500000000000001</c:v>
                </c:pt>
                <c:pt idx="1462">
                  <c:v>0.13500000000000001</c:v>
                </c:pt>
                <c:pt idx="1463">
                  <c:v>0.13500000000000001</c:v>
                </c:pt>
                <c:pt idx="1464">
                  <c:v>0.13500000000000001</c:v>
                </c:pt>
                <c:pt idx="1465">
                  <c:v>0.13600000000000001</c:v>
                </c:pt>
                <c:pt idx="1466">
                  <c:v>0.13600000000000001</c:v>
                </c:pt>
                <c:pt idx="1467">
                  <c:v>0.13600000000000001</c:v>
                </c:pt>
                <c:pt idx="1468">
                  <c:v>0.13600000000000001</c:v>
                </c:pt>
                <c:pt idx="1469">
                  <c:v>0.13600000000000001</c:v>
                </c:pt>
                <c:pt idx="1470">
                  <c:v>0.13700000000000001</c:v>
                </c:pt>
                <c:pt idx="1471">
                  <c:v>0.13700000000000001</c:v>
                </c:pt>
                <c:pt idx="1472">
                  <c:v>0.13700000000000001</c:v>
                </c:pt>
                <c:pt idx="1473">
                  <c:v>0.13700000000000001</c:v>
                </c:pt>
                <c:pt idx="1474">
                  <c:v>0.13800000000000001</c:v>
                </c:pt>
                <c:pt idx="1475">
                  <c:v>0.13800000000000001</c:v>
                </c:pt>
                <c:pt idx="1476">
                  <c:v>0.13800000000000001</c:v>
                </c:pt>
                <c:pt idx="1477">
                  <c:v>0.13800000000000001</c:v>
                </c:pt>
                <c:pt idx="1478">
                  <c:v>0.13800000000000001</c:v>
                </c:pt>
                <c:pt idx="1479">
                  <c:v>0.13900000000000001</c:v>
                </c:pt>
                <c:pt idx="1480">
                  <c:v>0.13900000000000001</c:v>
                </c:pt>
                <c:pt idx="1481">
                  <c:v>0.13900000000000001</c:v>
                </c:pt>
                <c:pt idx="1482">
                  <c:v>0.13900000000000001</c:v>
                </c:pt>
                <c:pt idx="1483">
                  <c:v>0.14000000000000001</c:v>
                </c:pt>
                <c:pt idx="1484">
                  <c:v>0.14000000000000001</c:v>
                </c:pt>
                <c:pt idx="1485">
                  <c:v>0.14000000000000001</c:v>
                </c:pt>
                <c:pt idx="1486">
                  <c:v>0.14000000000000001</c:v>
                </c:pt>
                <c:pt idx="1487">
                  <c:v>0.14099999999999999</c:v>
                </c:pt>
                <c:pt idx="1488">
                  <c:v>0.14099999999999999</c:v>
                </c:pt>
                <c:pt idx="1489">
                  <c:v>0.14099999999999999</c:v>
                </c:pt>
                <c:pt idx="1490">
                  <c:v>0.14099999999999999</c:v>
                </c:pt>
                <c:pt idx="1491">
                  <c:v>0.14199999999999999</c:v>
                </c:pt>
                <c:pt idx="1492">
                  <c:v>0.14199999999999999</c:v>
                </c:pt>
                <c:pt idx="1493">
                  <c:v>0.14199999999999999</c:v>
                </c:pt>
                <c:pt idx="1494">
                  <c:v>0.14199999999999999</c:v>
                </c:pt>
                <c:pt idx="1495">
                  <c:v>0.14299999999999999</c:v>
                </c:pt>
                <c:pt idx="1496">
                  <c:v>0.14299999999999999</c:v>
                </c:pt>
                <c:pt idx="1497">
                  <c:v>0.14299999999999999</c:v>
                </c:pt>
                <c:pt idx="1498">
                  <c:v>0.14299999999999999</c:v>
                </c:pt>
                <c:pt idx="1499">
                  <c:v>0.14299999999999999</c:v>
                </c:pt>
                <c:pt idx="1500">
                  <c:v>0.14399999999999999</c:v>
                </c:pt>
                <c:pt idx="1501">
                  <c:v>0.14399999999999999</c:v>
                </c:pt>
                <c:pt idx="1502">
                  <c:v>0.14399999999999999</c:v>
                </c:pt>
                <c:pt idx="1503">
                  <c:v>0.14399999999999999</c:v>
                </c:pt>
                <c:pt idx="1504">
                  <c:v>0.14499999999999999</c:v>
                </c:pt>
                <c:pt idx="1505">
                  <c:v>0.14499999999999999</c:v>
                </c:pt>
                <c:pt idx="1506">
                  <c:v>0.14499999999999999</c:v>
                </c:pt>
                <c:pt idx="1507">
                  <c:v>0.14499999999999999</c:v>
                </c:pt>
                <c:pt idx="1508">
                  <c:v>0.14599999999999999</c:v>
                </c:pt>
                <c:pt idx="1509">
                  <c:v>0.14599999999999999</c:v>
                </c:pt>
                <c:pt idx="1510">
                  <c:v>0.14599999999999999</c:v>
                </c:pt>
                <c:pt idx="1511">
                  <c:v>0.14699999999999999</c:v>
                </c:pt>
                <c:pt idx="1512">
                  <c:v>0.14699999999999999</c:v>
                </c:pt>
                <c:pt idx="1513">
                  <c:v>0.14699999999999999</c:v>
                </c:pt>
                <c:pt idx="1514">
                  <c:v>0.14699999999999999</c:v>
                </c:pt>
                <c:pt idx="1515">
                  <c:v>0.14799999999999999</c:v>
                </c:pt>
                <c:pt idx="1516">
                  <c:v>0.14799999999999999</c:v>
                </c:pt>
                <c:pt idx="1517">
                  <c:v>0.14799999999999999</c:v>
                </c:pt>
                <c:pt idx="1518">
                  <c:v>0.14799999999999999</c:v>
                </c:pt>
                <c:pt idx="1519">
                  <c:v>0.14899999999999999</c:v>
                </c:pt>
                <c:pt idx="1520">
                  <c:v>0.14899999999999999</c:v>
                </c:pt>
                <c:pt idx="1521">
                  <c:v>0.14899999999999999</c:v>
                </c:pt>
                <c:pt idx="1522">
                  <c:v>0.14899999999999999</c:v>
                </c:pt>
                <c:pt idx="1523">
                  <c:v>0.15</c:v>
                </c:pt>
                <c:pt idx="1524">
                  <c:v>0.15</c:v>
                </c:pt>
                <c:pt idx="1525">
                  <c:v>0.15</c:v>
                </c:pt>
                <c:pt idx="1526">
                  <c:v>0.15</c:v>
                </c:pt>
                <c:pt idx="1527">
                  <c:v>0.151</c:v>
                </c:pt>
                <c:pt idx="1528">
                  <c:v>0.151</c:v>
                </c:pt>
                <c:pt idx="1529">
                  <c:v>0.151</c:v>
                </c:pt>
                <c:pt idx="1530">
                  <c:v>0.152</c:v>
                </c:pt>
                <c:pt idx="1531">
                  <c:v>0.152</c:v>
                </c:pt>
                <c:pt idx="1532">
                  <c:v>0.152</c:v>
                </c:pt>
                <c:pt idx="1533">
                  <c:v>0.152</c:v>
                </c:pt>
                <c:pt idx="1534">
                  <c:v>0.153</c:v>
                </c:pt>
                <c:pt idx="1535">
                  <c:v>0.153</c:v>
                </c:pt>
                <c:pt idx="1536">
                  <c:v>0.153</c:v>
                </c:pt>
                <c:pt idx="1537">
                  <c:v>0.154</c:v>
                </c:pt>
                <c:pt idx="1538">
                  <c:v>0.154</c:v>
                </c:pt>
                <c:pt idx="1539">
                  <c:v>0.154</c:v>
                </c:pt>
                <c:pt idx="1540">
                  <c:v>0.154</c:v>
                </c:pt>
                <c:pt idx="1541">
                  <c:v>0.155</c:v>
                </c:pt>
                <c:pt idx="1542">
                  <c:v>0.155</c:v>
                </c:pt>
                <c:pt idx="1543">
                  <c:v>0.155</c:v>
                </c:pt>
                <c:pt idx="1544">
                  <c:v>0.156</c:v>
                </c:pt>
                <c:pt idx="1545">
                  <c:v>0.156</c:v>
                </c:pt>
                <c:pt idx="1546">
                  <c:v>0.156</c:v>
                </c:pt>
                <c:pt idx="1547">
                  <c:v>0.156</c:v>
                </c:pt>
                <c:pt idx="1548">
                  <c:v>0.157</c:v>
                </c:pt>
                <c:pt idx="1549">
                  <c:v>0.157</c:v>
                </c:pt>
                <c:pt idx="1550">
                  <c:v>0.157</c:v>
                </c:pt>
                <c:pt idx="1551">
                  <c:v>0.158</c:v>
                </c:pt>
                <c:pt idx="1552">
                  <c:v>0.158</c:v>
                </c:pt>
                <c:pt idx="1553">
                  <c:v>0.158</c:v>
                </c:pt>
                <c:pt idx="1554">
                  <c:v>0.158</c:v>
                </c:pt>
                <c:pt idx="1555">
                  <c:v>0.159</c:v>
                </c:pt>
                <c:pt idx="1556">
                  <c:v>0.159</c:v>
                </c:pt>
                <c:pt idx="1557">
                  <c:v>0.159</c:v>
                </c:pt>
                <c:pt idx="1558">
                  <c:v>0.16</c:v>
                </c:pt>
                <c:pt idx="1559">
                  <c:v>0.16</c:v>
                </c:pt>
                <c:pt idx="1560">
                  <c:v>0.16</c:v>
                </c:pt>
                <c:pt idx="1561">
                  <c:v>0.161</c:v>
                </c:pt>
                <c:pt idx="1562">
                  <c:v>0.161</c:v>
                </c:pt>
                <c:pt idx="1563">
                  <c:v>0.161</c:v>
                </c:pt>
                <c:pt idx="1564">
                  <c:v>0.16200000000000001</c:v>
                </c:pt>
                <c:pt idx="1565">
                  <c:v>0.16200000000000001</c:v>
                </c:pt>
                <c:pt idx="1566">
                  <c:v>0.16200000000000001</c:v>
                </c:pt>
                <c:pt idx="1567">
                  <c:v>0.16200000000000001</c:v>
                </c:pt>
                <c:pt idx="1568">
                  <c:v>0.16300000000000001</c:v>
                </c:pt>
                <c:pt idx="1569">
                  <c:v>0.16300000000000001</c:v>
                </c:pt>
                <c:pt idx="1570">
                  <c:v>0.16300000000000001</c:v>
                </c:pt>
                <c:pt idx="1571">
                  <c:v>0.16400000000000001</c:v>
                </c:pt>
                <c:pt idx="1572">
                  <c:v>0.16400000000000001</c:v>
                </c:pt>
                <c:pt idx="1573">
                  <c:v>0.16400000000000001</c:v>
                </c:pt>
                <c:pt idx="1574">
                  <c:v>0.16500000000000001</c:v>
                </c:pt>
                <c:pt idx="1575">
                  <c:v>0.16500000000000001</c:v>
                </c:pt>
                <c:pt idx="1576">
                  <c:v>0.16500000000000001</c:v>
                </c:pt>
                <c:pt idx="1577">
                  <c:v>0.16600000000000001</c:v>
                </c:pt>
                <c:pt idx="1578">
                  <c:v>0.16600000000000001</c:v>
                </c:pt>
                <c:pt idx="1579">
                  <c:v>0.16600000000000001</c:v>
                </c:pt>
                <c:pt idx="1580">
                  <c:v>0.16700000000000001</c:v>
                </c:pt>
                <c:pt idx="1581">
                  <c:v>0.16700000000000001</c:v>
                </c:pt>
                <c:pt idx="1582">
                  <c:v>0.16700000000000001</c:v>
                </c:pt>
                <c:pt idx="1583">
                  <c:v>0.16800000000000001</c:v>
                </c:pt>
                <c:pt idx="1584">
                  <c:v>0.16800000000000001</c:v>
                </c:pt>
                <c:pt idx="1585">
                  <c:v>0.16800000000000001</c:v>
                </c:pt>
                <c:pt idx="1586">
                  <c:v>0.16900000000000001</c:v>
                </c:pt>
                <c:pt idx="1587">
                  <c:v>0.16900000000000001</c:v>
                </c:pt>
                <c:pt idx="1588">
                  <c:v>0.16900000000000001</c:v>
                </c:pt>
                <c:pt idx="1589">
                  <c:v>0.17</c:v>
                </c:pt>
                <c:pt idx="1590">
                  <c:v>0.17</c:v>
                </c:pt>
                <c:pt idx="1591">
                  <c:v>0.17</c:v>
                </c:pt>
                <c:pt idx="1592">
                  <c:v>0.17100000000000001</c:v>
                </c:pt>
                <c:pt idx="1593">
                  <c:v>0.17100000000000001</c:v>
                </c:pt>
                <c:pt idx="1594">
                  <c:v>0.17199999999999999</c:v>
                </c:pt>
                <c:pt idx="1595">
                  <c:v>0.17199999999999999</c:v>
                </c:pt>
                <c:pt idx="1596">
                  <c:v>0.17199999999999999</c:v>
                </c:pt>
                <c:pt idx="1597">
                  <c:v>0.17299999999999999</c:v>
                </c:pt>
                <c:pt idx="1598">
                  <c:v>0.17299999999999999</c:v>
                </c:pt>
                <c:pt idx="1599">
                  <c:v>0.17299999999999999</c:v>
                </c:pt>
                <c:pt idx="1600">
                  <c:v>0.17399999999999999</c:v>
                </c:pt>
                <c:pt idx="1601">
                  <c:v>0.17399999999999999</c:v>
                </c:pt>
                <c:pt idx="1602">
                  <c:v>0.17399999999999999</c:v>
                </c:pt>
                <c:pt idx="1603">
                  <c:v>0.17499999999999999</c:v>
                </c:pt>
                <c:pt idx="1604">
                  <c:v>0.17499999999999999</c:v>
                </c:pt>
                <c:pt idx="1605">
                  <c:v>0.17499999999999999</c:v>
                </c:pt>
                <c:pt idx="1606">
                  <c:v>0.17599999999999999</c:v>
                </c:pt>
                <c:pt idx="1607">
                  <c:v>0.17599999999999999</c:v>
                </c:pt>
                <c:pt idx="1608">
                  <c:v>0.17699999999999999</c:v>
                </c:pt>
                <c:pt idx="1609">
                  <c:v>0.17699999999999999</c:v>
                </c:pt>
                <c:pt idx="1610">
                  <c:v>0.17699999999999999</c:v>
                </c:pt>
                <c:pt idx="1611">
                  <c:v>0.17799999999999999</c:v>
                </c:pt>
                <c:pt idx="1612">
                  <c:v>0.17799999999999999</c:v>
                </c:pt>
                <c:pt idx="1613">
                  <c:v>0.17799999999999999</c:v>
                </c:pt>
                <c:pt idx="1614">
                  <c:v>0.17899999999999999</c:v>
                </c:pt>
                <c:pt idx="1615">
                  <c:v>0.17899999999999999</c:v>
                </c:pt>
                <c:pt idx="1616">
                  <c:v>0.18</c:v>
                </c:pt>
                <c:pt idx="1617">
                  <c:v>0.18</c:v>
                </c:pt>
                <c:pt idx="1618">
                  <c:v>0.18</c:v>
                </c:pt>
                <c:pt idx="1619">
                  <c:v>0.18099999999999999</c:v>
                </c:pt>
                <c:pt idx="1620">
                  <c:v>0.18099999999999999</c:v>
                </c:pt>
                <c:pt idx="1621">
                  <c:v>0.182</c:v>
                </c:pt>
                <c:pt idx="1622">
                  <c:v>0.182</c:v>
                </c:pt>
                <c:pt idx="1623">
                  <c:v>0.182</c:v>
                </c:pt>
                <c:pt idx="1624">
                  <c:v>0.183</c:v>
                </c:pt>
                <c:pt idx="1625">
                  <c:v>0.183</c:v>
                </c:pt>
                <c:pt idx="1626">
                  <c:v>0.184</c:v>
                </c:pt>
                <c:pt idx="1627">
                  <c:v>0.184</c:v>
                </c:pt>
                <c:pt idx="1628">
                  <c:v>0.184</c:v>
                </c:pt>
                <c:pt idx="1629">
                  <c:v>0.185</c:v>
                </c:pt>
                <c:pt idx="1630">
                  <c:v>0.185</c:v>
                </c:pt>
                <c:pt idx="1631">
                  <c:v>0.186</c:v>
                </c:pt>
                <c:pt idx="1632">
                  <c:v>0.186</c:v>
                </c:pt>
                <c:pt idx="1633">
                  <c:v>0.186</c:v>
                </c:pt>
                <c:pt idx="1634">
                  <c:v>0.187</c:v>
                </c:pt>
                <c:pt idx="1635">
                  <c:v>0.187</c:v>
                </c:pt>
                <c:pt idx="1636">
                  <c:v>0.188</c:v>
                </c:pt>
                <c:pt idx="1637">
                  <c:v>0.188</c:v>
                </c:pt>
                <c:pt idx="1638">
                  <c:v>0.189</c:v>
                </c:pt>
                <c:pt idx="1639">
                  <c:v>0.189</c:v>
                </c:pt>
                <c:pt idx="1640">
                  <c:v>0.189</c:v>
                </c:pt>
                <c:pt idx="1641">
                  <c:v>0.19</c:v>
                </c:pt>
                <c:pt idx="1642">
                  <c:v>0.19</c:v>
                </c:pt>
                <c:pt idx="1643">
                  <c:v>0.191</c:v>
                </c:pt>
                <c:pt idx="1644">
                  <c:v>0.191</c:v>
                </c:pt>
                <c:pt idx="1645">
                  <c:v>0.192</c:v>
                </c:pt>
                <c:pt idx="1646">
                  <c:v>0.192</c:v>
                </c:pt>
                <c:pt idx="1647">
                  <c:v>0.192</c:v>
                </c:pt>
                <c:pt idx="1648">
                  <c:v>0.193</c:v>
                </c:pt>
                <c:pt idx="1649">
                  <c:v>0.193</c:v>
                </c:pt>
                <c:pt idx="1650">
                  <c:v>0.19400000000000001</c:v>
                </c:pt>
                <c:pt idx="1651">
                  <c:v>0.19400000000000001</c:v>
                </c:pt>
                <c:pt idx="1652">
                  <c:v>0.19500000000000001</c:v>
                </c:pt>
                <c:pt idx="1653">
                  <c:v>0.19500000000000001</c:v>
                </c:pt>
                <c:pt idx="1654">
                  <c:v>0.19600000000000001</c:v>
                </c:pt>
                <c:pt idx="1655">
                  <c:v>0.19600000000000001</c:v>
                </c:pt>
                <c:pt idx="1656">
                  <c:v>0.19700000000000001</c:v>
                </c:pt>
                <c:pt idx="1657">
                  <c:v>0.19700000000000001</c:v>
                </c:pt>
                <c:pt idx="1658">
                  <c:v>0.19700000000000001</c:v>
                </c:pt>
                <c:pt idx="1659">
                  <c:v>0.19800000000000001</c:v>
                </c:pt>
                <c:pt idx="1660">
                  <c:v>0.19800000000000001</c:v>
                </c:pt>
                <c:pt idx="1661">
                  <c:v>0.19900000000000001</c:v>
                </c:pt>
                <c:pt idx="1662">
                  <c:v>0.19900000000000001</c:v>
                </c:pt>
                <c:pt idx="1663">
                  <c:v>0.2</c:v>
                </c:pt>
                <c:pt idx="1664">
                  <c:v>0.2</c:v>
                </c:pt>
                <c:pt idx="1665">
                  <c:v>0.20100000000000001</c:v>
                </c:pt>
                <c:pt idx="1666">
                  <c:v>0.20100000000000001</c:v>
                </c:pt>
                <c:pt idx="1667">
                  <c:v>0.20200000000000001</c:v>
                </c:pt>
                <c:pt idx="1668">
                  <c:v>0.20200000000000001</c:v>
                </c:pt>
                <c:pt idx="1669">
                  <c:v>0.20300000000000001</c:v>
                </c:pt>
                <c:pt idx="1670">
                  <c:v>0.20300000000000001</c:v>
                </c:pt>
                <c:pt idx="1671">
                  <c:v>0.20399999999999999</c:v>
                </c:pt>
                <c:pt idx="1672">
                  <c:v>0.20399999999999999</c:v>
                </c:pt>
                <c:pt idx="1673">
                  <c:v>0.20499999999999999</c:v>
                </c:pt>
                <c:pt idx="1674">
                  <c:v>0.20499999999999999</c:v>
                </c:pt>
                <c:pt idx="1675">
                  <c:v>0.20599999999999999</c:v>
                </c:pt>
                <c:pt idx="1676">
                  <c:v>0.20599999999999999</c:v>
                </c:pt>
                <c:pt idx="1677">
                  <c:v>0.20699999999999999</c:v>
                </c:pt>
                <c:pt idx="1678">
                  <c:v>0.20699999999999999</c:v>
                </c:pt>
                <c:pt idx="1679">
                  <c:v>0.20799999999999999</c:v>
                </c:pt>
                <c:pt idx="1680">
                  <c:v>0.20799999999999999</c:v>
                </c:pt>
                <c:pt idx="1681">
                  <c:v>0.20899999999999999</c:v>
                </c:pt>
                <c:pt idx="1682">
                  <c:v>0.20899999999999999</c:v>
                </c:pt>
                <c:pt idx="1683">
                  <c:v>0.21</c:v>
                </c:pt>
                <c:pt idx="1684">
                  <c:v>0.21</c:v>
                </c:pt>
                <c:pt idx="1685">
                  <c:v>0.21099999999999999</c:v>
                </c:pt>
                <c:pt idx="1686">
                  <c:v>0.21199999999999999</c:v>
                </c:pt>
                <c:pt idx="1687">
                  <c:v>0.21199999999999999</c:v>
                </c:pt>
                <c:pt idx="1688">
                  <c:v>0.21299999999999999</c:v>
                </c:pt>
                <c:pt idx="1689">
                  <c:v>0.21299999999999999</c:v>
                </c:pt>
                <c:pt idx="1690">
                  <c:v>0.214</c:v>
                </c:pt>
                <c:pt idx="1691">
                  <c:v>0.214</c:v>
                </c:pt>
                <c:pt idx="1692">
                  <c:v>0.215</c:v>
                </c:pt>
                <c:pt idx="1693">
                  <c:v>0.215</c:v>
                </c:pt>
                <c:pt idx="1694">
                  <c:v>0.216</c:v>
                </c:pt>
                <c:pt idx="1695">
                  <c:v>0.216</c:v>
                </c:pt>
                <c:pt idx="1696">
                  <c:v>0.217</c:v>
                </c:pt>
                <c:pt idx="1697">
                  <c:v>0.218</c:v>
                </c:pt>
                <c:pt idx="1698">
                  <c:v>0.218</c:v>
                </c:pt>
                <c:pt idx="1699">
                  <c:v>0.219</c:v>
                </c:pt>
                <c:pt idx="1700">
                  <c:v>0.219</c:v>
                </c:pt>
                <c:pt idx="1701">
                  <c:v>0.22</c:v>
                </c:pt>
                <c:pt idx="1702">
                  <c:v>0.22</c:v>
                </c:pt>
                <c:pt idx="1703">
                  <c:v>0.221</c:v>
                </c:pt>
                <c:pt idx="1704">
                  <c:v>0.222</c:v>
                </c:pt>
                <c:pt idx="1705">
                  <c:v>0.222</c:v>
                </c:pt>
                <c:pt idx="1706">
                  <c:v>0.223</c:v>
                </c:pt>
                <c:pt idx="1707">
                  <c:v>0.223</c:v>
                </c:pt>
                <c:pt idx="1708">
                  <c:v>0.224</c:v>
                </c:pt>
                <c:pt idx="1709">
                  <c:v>0.22500000000000001</c:v>
                </c:pt>
                <c:pt idx="1710">
                  <c:v>0.22500000000000001</c:v>
                </c:pt>
                <c:pt idx="1711">
                  <c:v>0.22600000000000001</c:v>
                </c:pt>
                <c:pt idx="1712">
                  <c:v>0.22600000000000001</c:v>
                </c:pt>
                <c:pt idx="1713">
                  <c:v>0.22700000000000001</c:v>
                </c:pt>
                <c:pt idx="1714">
                  <c:v>0.22800000000000001</c:v>
                </c:pt>
                <c:pt idx="1715">
                  <c:v>0.22800000000000001</c:v>
                </c:pt>
                <c:pt idx="1716">
                  <c:v>0.22900000000000001</c:v>
                </c:pt>
                <c:pt idx="1717">
                  <c:v>0.23</c:v>
                </c:pt>
                <c:pt idx="1718">
                  <c:v>0.23</c:v>
                </c:pt>
                <c:pt idx="1719">
                  <c:v>0.23100000000000001</c:v>
                </c:pt>
                <c:pt idx="1720">
                  <c:v>0.23100000000000001</c:v>
                </c:pt>
                <c:pt idx="1721">
                  <c:v>0.23200000000000001</c:v>
                </c:pt>
                <c:pt idx="1722">
                  <c:v>0.23300000000000001</c:v>
                </c:pt>
                <c:pt idx="1723">
                  <c:v>0.23300000000000001</c:v>
                </c:pt>
                <c:pt idx="1724">
                  <c:v>0.23400000000000001</c:v>
                </c:pt>
                <c:pt idx="1725">
                  <c:v>0.23499999999999999</c:v>
                </c:pt>
                <c:pt idx="1726">
                  <c:v>0.23499999999999999</c:v>
                </c:pt>
                <c:pt idx="1727">
                  <c:v>0.23599999999999999</c:v>
                </c:pt>
                <c:pt idx="1728">
                  <c:v>0.23699999999999999</c:v>
                </c:pt>
                <c:pt idx="1729">
                  <c:v>0.23699999999999999</c:v>
                </c:pt>
                <c:pt idx="1730">
                  <c:v>0.23799999999999999</c:v>
                </c:pt>
                <c:pt idx="1731">
                  <c:v>0.23899999999999999</c:v>
                </c:pt>
                <c:pt idx="1732">
                  <c:v>0.23899999999999999</c:v>
                </c:pt>
                <c:pt idx="1733">
                  <c:v>0.24</c:v>
                </c:pt>
                <c:pt idx="1734">
                  <c:v>0.24099999999999999</c:v>
                </c:pt>
                <c:pt idx="1735">
                  <c:v>0.24099999999999999</c:v>
                </c:pt>
                <c:pt idx="1736">
                  <c:v>0.24199999999999999</c:v>
                </c:pt>
                <c:pt idx="1737">
                  <c:v>0.24299999999999999</c:v>
                </c:pt>
                <c:pt idx="1738">
                  <c:v>0.24399999999999999</c:v>
                </c:pt>
                <c:pt idx="1739">
                  <c:v>0.24399999999999999</c:v>
                </c:pt>
                <c:pt idx="1740">
                  <c:v>0.245</c:v>
                </c:pt>
                <c:pt idx="1741">
                  <c:v>0.246</c:v>
                </c:pt>
                <c:pt idx="1742">
                  <c:v>0.246</c:v>
                </c:pt>
                <c:pt idx="1743">
                  <c:v>0.247</c:v>
                </c:pt>
                <c:pt idx="1744">
                  <c:v>0.248</c:v>
                </c:pt>
                <c:pt idx="1745">
                  <c:v>0.249</c:v>
                </c:pt>
                <c:pt idx="1746">
                  <c:v>0.249</c:v>
                </c:pt>
                <c:pt idx="1747">
                  <c:v>0.25</c:v>
                </c:pt>
                <c:pt idx="1748">
                  <c:v>0.251</c:v>
                </c:pt>
                <c:pt idx="1749">
                  <c:v>0.252</c:v>
                </c:pt>
                <c:pt idx="1750">
                  <c:v>0.252</c:v>
                </c:pt>
                <c:pt idx="1751">
                  <c:v>0.253</c:v>
                </c:pt>
                <c:pt idx="1752">
                  <c:v>0.254</c:v>
                </c:pt>
                <c:pt idx="1753">
                  <c:v>0.255</c:v>
                </c:pt>
                <c:pt idx="1754">
                  <c:v>0.25600000000000001</c:v>
                </c:pt>
                <c:pt idx="1755">
                  <c:v>0.25600000000000001</c:v>
                </c:pt>
                <c:pt idx="1756">
                  <c:v>0.25700000000000001</c:v>
                </c:pt>
                <c:pt idx="1757">
                  <c:v>0.25800000000000001</c:v>
                </c:pt>
                <c:pt idx="1758">
                  <c:v>0.25900000000000001</c:v>
                </c:pt>
                <c:pt idx="1759">
                  <c:v>0.26</c:v>
                </c:pt>
                <c:pt idx="1760">
                  <c:v>0.26</c:v>
                </c:pt>
                <c:pt idx="1761">
                  <c:v>0.26100000000000001</c:v>
                </c:pt>
                <c:pt idx="1762">
                  <c:v>0.26200000000000001</c:v>
                </c:pt>
                <c:pt idx="1763">
                  <c:v>0.26300000000000001</c:v>
                </c:pt>
                <c:pt idx="1764">
                  <c:v>0.26400000000000001</c:v>
                </c:pt>
                <c:pt idx="1765">
                  <c:v>0.26400000000000001</c:v>
                </c:pt>
                <c:pt idx="1766">
                  <c:v>0.26500000000000001</c:v>
                </c:pt>
                <c:pt idx="1767">
                  <c:v>0.26600000000000001</c:v>
                </c:pt>
                <c:pt idx="1768">
                  <c:v>0.26700000000000002</c:v>
                </c:pt>
                <c:pt idx="1769">
                  <c:v>0.26800000000000002</c:v>
                </c:pt>
                <c:pt idx="1770">
                  <c:v>0.26900000000000002</c:v>
                </c:pt>
                <c:pt idx="1771">
                  <c:v>0.27</c:v>
                </c:pt>
                <c:pt idx="1772">
                  <c:v>0.27</c:v>
                </c:pt>
                <c:pt idx="1773">
                  <c:v>0.27100000000000002</c:v>
                </c:pt>
                <c:pt idx="1774">
                  <c:v>0.27200000000000002</c:v>
                </c:pt>
                <c:pt idx="1775">
                  <c:v>0.27300000000000002</c:v>
                </c:pt>
                <c:pt idx="1776">
                  <c:v>0.27400000000000002</c:v>
                </c:pt>
                <c:pt idx="1777">
                  <c:v>0.27500000000000002</c:v>
                </c:pt>
                <c:pt idx="1778">
                  <c:v>0.27600000000000002</c:v>
                </c:pt>
                <c:pt idx="1779">
                  <c:v>0.27700000000000002</c:v>
                </c:pt>
                <c:pt idx="1780">
                  <c:v>0.27800000000000002</c:v>
                </c:pt>
                <c:pt idx="1781">
                  <c:v>0.27900000000000003</c:v>
                </c:pt>
                <c:pt idx="1782">
                  <c:v>0.28000000000000003</c:v>
                </c:pt>
                <c:pt idx="1783">
                  <c:v>0.28000000000000003</c:v>
                </c:pt>
                <c:pt idx="1784">
                  <c:v>0.28100000000000003</c:v>
                </c:pt>
                <c:pt idx="1785">
                  <c:v>0.28199999999999997</c:v>
                </c:pt>
                <c:pt idx="1786">
                  <c:v>0.28299999999999997</c:v>
                </c:pt>
                <c:pt idx="1787">
                  <c:v>0.28399999999999997</c:v>
                </c:pt>
                <c:pt idx="1788">
                  <c:v>0.28499999999999998</c:v>
                </c:pt>
                <c:pt idx="1789">
                  <c:v>0.28599999999999998</c:v>
                </c:pt>
                <c:pt idx="1790">
                  <c:v>0.28699999999999998</c:v>
                </c:pt>
                <c:pt idx="1791">
                  <c:v>0.28799999999999998</c:v>
                </c:pt>
                <c:pt idx="1792">
                  <c:v>0.28899999999999998</c:v>
                </c:pt>
                <c:pt idx="1793">
                  <c:v>0.28999999999999998</c:v>
                </c:pt>
                <c:pt idx="1794">
                  <c:v>0.29099999999999998</c:v>
                </c:pt>
                <c:pt idx="1795">
                  <c:v>0.29199999999999998</c:v>
                </c:pt>
                <c:pt idx="1796">
                  <c:v>0.29299999999999998</c:v>
                </c:pt>
                <c:pt idx="1797">
                  <c:v>0.29399999999999998</c:v>
                </c:pt>
                <c:pt idx="1798">
                  <c:v>0.29499999999999998</c:v>
                </c:pt>
                <c:pt idx="1799">
                  <c:v>0.29599999999999999</c:v>
                </c:pt>
                <c:pt idx="1800">
                  <c:v>0.29699999999999999</c:v>
                </c:pt>
                <c:pt idx="1801">
                  <c:v>0.29899999999999999</c:v>
                </c:pt>
                <c:pt idx="1802">
                  <c:v>0.3</c:v>
                </c:pt>
                <c:pt idx="1803">
                  <c:v>0.30099999999999999</c:v>
                </c:pt>
                <c:pt idx="1804">
                  <c:v>0.30199999999999999</c:v>
                </c:pt>
                <c:pt idx="1805">
                  <c:v>0.30299999999999999</c:v>
                </c:pt>
                <c:pt idx="1806">
                  <c:v>0.30399999999999999</c:v>
                </c:pt>
                <c:pt idx="1807">
                  <c:v>0.30499999999999999</c:v>
                </c:pt>
                <c:pt idx="1808">
                  <c:v>0.30599999999999999</c:v>
                </c:pt>
                <c:pt idx="1809">
                  <c:v>0.307</c:v>
                </c:pt>
                <c:pt idx="1810">
                  <c:v>0.308</c:v>
                </c:pt>
                <c:pt idx="1811">
                  <c:v>0.31</c:v>
                </c:pt>
                <c:pt idx="1812">
                  <c:v>0.311</c:v>
                </c:pt>
                <c:pt idx="1813">
                  <c:v>0.312</c:v>
                </c:pt>
                <c:pt idx="1814">
                  <c:v>0.313</c:v>
                </c:pt>
                <c:pt idx="1815">
                  <c:v>0.314</c:v>
                </c:pt>
                <c:pt idx="1816">
                  <c:v>0.315</c:v>
                </c:pt>
                <c:pt idx="1817">
                  <c:v>0.317</c:v>
                </c:pt>
                <c:pt idx="1818">
                  <c:v>0.318</c:v>
                </c:pt>
                <c:pt idx="1819">
                  <c:v>0.31900000000000001</c:v>
                </c:pt>
                <c:pt idx="1820">
                  <c:v>0.32</c:v>
                </c:pt>
                <c:pt idx="1821">
                  <c:v>0.32200000000000001</c:v>
                </c:pt>
                <c:pt idx="1822">
                  <c:v>0.32300000000000001</c:v>
                </c:pt>
                <c:pt idx="1823">
                  <c:v>0.32400000000000001</c:v>
                </c:pt>
                <c:pt idx="1824">
                  <c:v>0.32500000000000001</c:v>
                </c:pt>
                <c:pt idx="1825">
                  <c:v>0.32700000000000001</c:v>
                </c:pt>
                <c:pt idx="1826">
                  <c:v>0.32800000000000001</c:v>
                </c:pt>
                <c:pt idx="1827">
                  <c:v>0.32900000000000001</c:v>
                </c:pt>
                <c:pt idx="1828">
                  <c:v>0.33</c:v>
                </c:pt>
                <c:pt idx="1829">
                  <c:v>0.33200000000000002</c:v>
                </c:pt>
                <c:pt idx="1830">
                  <c:v>0.33300000000000002</c:v>
                </c:pt>
                <c:pt idx="1831">
                  <c:v>0.33400000000000002</c:v>
                </c:pt>
                <c:pt idx="1832">
                  <c:v>0.33600000000000002</c:v>
                </c:pt>
                <c:pt idx="1833">
                  <c:v>0.33700000000000002</c:v>
                </c:pt>
                <c:pt idx="1834">
                  <c:v>0.33800000000000002</c:v>
                </c:pt>
                <c:pt idx="1835">
                  <c:v>0.34</c:v>
                </c:pt>
                <c:pt idx="1836">
                  <c:v>0.34100000000000003</c:v>
                </c:pt>
                <c:pt idx="1837">
                  <c:v>0.34300000000000003</c:v>
                </c:pt>
                <c:pt idx="1838">
                  <c:v>0.34399999999999997</c:v>
                </c:pt>
                <c:pt idx="1839">
                  <c:v>0.34499999999999997</c:v>
                </c:pt>
                <c:pt idx="1840">
                  <c:v>0.34699999999999998</c:v>
                </c:pt>
                <c:pt idx="1841">
                  <c:v>0.34799999999999998</c:v>
                </c:pt>
                <c:pt idx="1842">
                  <c:v>0.35</c:v>
                </c:pt>
                <c:pt idx="1843">
                  <c:v>0.35099999999999998</c:v>
                </c:pt>
                <c:pt idx="1844">
                  <c:v>0.35299999999999998</c:v>
                </c:pt>
                <c:pt idx="1845">
                  <c:v>0.35399999999999998</c:v>
                </c:pt>
                <c:pt idx="1846">
                  <c:v>0.35599999999999998</c:v>
                </c:pt>
                <c:pt idx="1847">
                  <c:v>0.35699999999999998</c:v>
                </c:pt>
                <c:pt idx="1848">
                  <c:v>0.35899999999999999</c:v>
                </c:pt>
                <c:pt idx="1849">
                  <c:v>0.36</c:v>
                </c:pt>
                <c:pt idx="1850">
                  <c:v>0.36199999999999999</c:v>
                </c:pt>
                <c:pt idx="1851">
                  <c:v>0.36399999999999999</c:v>
                </c:pt>
                <c:pt idx="1852">
                  <c:v>0.36499999999999999</c:v>
                </c:pt>
                <c:pt idx="1853">
                  <c:v>0.36699999999999999</c:v>
                </c:pt>
                <c:pt idx="1854">
                  <c:v>0.36799999999999999</c:v>
                </c:pt>
                <c:pt idx="1855">
                  <c:v>0.37</c:v>
                </c:pt>
                <c:pt idx="1856">
                  <c:v>0.372</c:v>
                </c:pt>
                <c:pt idx="1857">
                  <c:v>0.373</c:v>
                </c:pt>
                <c:pt idx="1858">
                  <c:v>0.375</c:v>
                </c:pt>
                <c:pt idx="1859">
                  <c:v>0.377</c:v>
                </c:pt>
                <c:pt idx="1860">
                  <c:v>0.378</c:v>
                </c:pt>
                <c:pt idx="1861">
                  <c:v>0.38</c:v>
                </c:pt>
                <c:pt idx="1862">
                  <c:v>0.38200000000000001</c:v>
                </c:pt>
                <c:pt idx="1863">
                  <c:v>0.38400000000000001</c:v>
                </c:pt>
                <c:pt idx="1864">
                  <c:v>0.38500000000000001</c:v>
                </c:pt>
                <c:pt idx="1865">
                  <c:v>0.38700000000000001</c:v>
                </c:pt>
                <c:pt idx="1866">
                  <c:v>0.38900000000000001</c:v>
                </c:pt>
                <c:pt idx="1867">
                  <c:v>0.39100000000000001</c:v>
                </c:pt>
                <c:pt idx="1868">
                  <c:v>0.39300000000000002</c:v>
                </c:pt>
                <c:pt idx="1869">
                  <c:v>0.39400000000000002</c:v>
                </c:pt>
                <c:pt idx="1870">
                  <c:v>0.39600000000000002</c:v>
                </c:pt>
                <c:pt idx="1871">
                  <c:v>0.39800000000000002</c:v>
                </c:pt>
                <c:pt idx="1872">
                  <c:v>0.4</c:v>
                </c:pt>
                <c:pt idx="1873">
                  <c:v>0.40200000000000002</c:v>
                </c:pt>
                <c:pt idx="1874">
                  <c:v>0.40400000000000003</c:v>
                </c:pt>
                <c:pt idx="1875">
                  <c:v>0.40600000000000003</c:v>
                </c:pt>
                <c:pt idx="1876">
                  <c:v>0.40799999999999997</c:v>
                </c:pt>
                <c:pt idx="1877">
                  <c:v>0.41</c:v>
                </c:pt>
                <c:pt idx="1878">
                  <c:v>0.41199999999999998</c:v>
                </c:pt>
                <c:pt idx="1879">
                  <c:v>0.41399999999999998</c:v>
                </c:pt>
                <c:pt idx="1880">
                  <c:v>0.41599999999999998</c:v>
                </c:pt>
                <c:pt idx="1881">
                  <c:v>0.41799999999999998</c:v>
                </c:pt>
                <c:pt idx="1882">
                  <c:v>0.42</c:v>
                </c:pt>
                <c:pt idx="1883">
                  <c:v>0.42199999999999999</c:v>
                </c:pt>
                <c:pt idx="1884">
                  <c:v>0.42499999999999999</c:v>
                </c:pt>
                <c:pt idx="1885">
                  <c:v>0.42699999999999999</c:v>
                </c:pt>
                <c:pt idx="1886">
                  <c:v>0.42899999999999999</c:v>
                </c:pt>
                <c:pt idx="1887">
                  <c:v>0.43099999999999999</c:v>
                </c:pt>
                <c:pt idx="1888">
                  <c:v>0.433</c:v>
                </c:pt>
                <c:pt idx="1889">
                  <c:v>0.436</c:v>
                </c:pt>
                <c:pt idx="1890">
                  <c:v>0.438</c:v>
                </c:pt>
                <c:pt idx="1891">
                  <c:v>0.44</c:v>
                </c:pt>
                <c:pt idx="1892">
                  <c:v>0.443</c:v>
                </c:pt>
                <c:pt idx="1893">
                  <c:v>0.44500000000000001</c:v>
                </c:pt>
                <c:pt idx="1894">
                  <c:v>0.44700000000000001</c:v>
                </c:pt>
                <c:pt idx="1895">
                  <c:v>0.45</c:v>
                </c:pt>
                <c:pt idx="1896">
                  <c:v>0.45200000000000001</c:v>
                </c:pt>
                <c:pt idx="1897">
                  <c:v>0.45500000000000002</c:v>
                </c:pt>
                <c:pt idx="1898">
                  <c:v>0.45700000000000002</c:v>
                </c:pt>
                <c:pt idx="1899">
                  <c:v>0.46</c:v>
                </c:pt>
                <c:pt idx="1900">
                  <c:v>0.46200000000000002</c:v>
                </c:pt>
                <c:pt idx="1901">
                  <c:v>0.46500000000000002</c:v>
                </c:pt>
                <c:pt idx="1902">
                  <c:v>0.46700000000000003</c:v>
                </c:pt>
                <c:pt idx="1903">
                  <c:v>0.47</c:v>
                </c:pt>
                <c:pt idx="1904">
                  <c:v>0.47299999999999998</c:v>
                </c:pt>
                <c:pt idx="1905">
                  <c:v>0.47499999999999998</c:v>
                </c:pt>
                <c:pt idx="1906">
                  <c:v>0.47799999999999998</c:v>
                </c:pt>
                <c:pt idx="1907">
                  <c:v>0.48099999999999998</c:v>
                </c:pt>
                <c:pt idx="1908">
                  <c:v>0.48399999999999999</c:v>
                </c:pt>
                <c:pt idx="1909">
                  <c:v>0.48599999999999999</c:v>
                </c:pt>
                <c:pt idx="1910">
                  <c:v>0.48899999999999999</c:v>
                </c:pt>
                <c:pt idx="1911">
                  <c:v>0.49199999999999999</c:v>
                </c:pt>
                <c:pt idx="1912">
                  <c:v>0.495</c:v>
                </c:pt>
                <c:pt idx="1913">
                  <c:v>0.498</c:v>
                </c:pt>
                <c:pt idx="1914">
                  <c:v>0.501</c:v>
                </c:pt>
                <c:pt idx="1915">
                  <c:v>0.504</c:v>
                </c:pt>
                <c:pt idx="1916">
                  <c:v>0.50700000000000001</c:v>
                </c:pt>
                <c:pt idx="1917">
                  <c:v>0.51</c:v>
                </c:pt>
                <c:pt idx="1918">
                  <c:v>0.51300000000000001</c:v>
                </c:pt>
                <c:pt idx="1919">
                  <c:v>0.51600000000000001</c:v>
                </c:pt>
                <c:pt idx="1920">
                  <c:v>0.52</c:v>
                </c:pt>
                <c:pt idx="1921">
                  <c:v>0.52300000000000002</c:v>
                </c:pt>
                <c:pt idx="1922">
                  <c:v>0.52600000000000002</c:v>
                </c:pt>
                <c:pt idx="1923">
                  <c:v>0.53</c:v>
                </c:pt>
                <c:pt idx="1924">
                  <c:v>0.53300000000000003</c:v>
                </c:pt>
                <c:pt idx="1925">
                  <c:v>0.53600000000000003</c:v>
                </c:pt>
                <c:pt idx="1926">
                  <c:v>0.54</c:v>
                </c:pt>
                <c:pt idx="1927">
                  <c:v>0.54300000000000004</c:v>
                </c:pt>
                <c:pt idx="1928">
                  <c:v>0.54700000000000004</c:v>
                </c:pt>
                <c:pt idx="1929">
                  <c:v>0.55100000000000005</c:v>
                </c:pt>
                <c:pt idx="1930">
                  <c:v>0.55400000000000005</c:v>
                </c:pt>
                <c:pt idx="1931">
                  <c:v>0.55800000000000005</c:v>
                </c:pt>
                <c:pt idx="1932">
                  <c:v>0.56200000000000006</c:v>
                </c:pt>
                <c:pt idx="1933">
                  <c:v>0.56499999999999995</c:v>
                </c:pt>
                <c:pt idx="1934">
                  <c:v>0.56899999999999995</c:v>
                </c:pt>
                <c:pt idx="1935">
                  <c:v>0.57299999999999995</c:v>
                </c:pt>
                <c:pt idx="1936">
                  <c:v>0.57699999999999996</c:v>
                </c:pt>
                <c:pt idx="1937">
                  <c:v>0.58099999999999996</c:v>
                </c:pt>
                <c:pt idx="1938">
                  <c:v>0.58499999999999996</c:v>
                </c:pt>
                <c:pt idx="1939">
                  <c:v>0.58899999999999997</c:v>
                </c:pt>
                <c:pt idx="1940">
                  <c:v>0.59399999999999997</c:v>
                </c:pt>
                <c:pt idx="1941">
                  <c:v>0.59799999999999998</c:v>
                </c:pt>
                <c:pt idx="1942">
                  <c:v>0.60199999999999998</c:v>
                </c:pt>
                <c:pt idx="1943">
                  <c:v>0.60699999999999998</c:v>
                </c:pt>
                <c:pt idx="1944">
                  <c:v>0.61099999999999999</c:v>
                </c:pt>
                <c:pt idx="1945">
                  <c:v>0.61599999999999999</c:v>
                </c:pt>
                <c:pt idx="1946">
                  <c:v>0.62</c:v>
                </c:pt>
                <c:pt idx="1947">
                  <c:v>0.625</c:v>
                </c:pt>
                <c:pt idx="1948">
                  <c:v>0.629</c:v>
                </c:pt>
                <c:pt idx="1949">
                  <c:v>0.63400000000000001</c:v>
                </c:pt>
                <c:pt idx="1950">
                  <c:v>0.63900000000000001</c:v>
                </c:pt>
                <c:pt idx="1951">
                  <c:v>0.64400000000000002</c:v>
                </c:pt>
                <c:pt idx="1952">
                  <c:v>0.64900000000000002</c:v>
                </c:pt>
                <c:pt idx="1953">
                  <c:v>0.65400000000000003</c:v>
                </c:pt>
                <c:pt idx="1954">
                  <c:v>0.65900000000000003</c:v>
                </c:pt>
                <c:pt idx="1955">
                  <c:v>0.66500000000000004</c:v>
                </c:pt>
                <c:pt idx="1956">
                  <c:v>0.67</c:v>
                </c:pt>
                <c:pt idx="1957">
                  <c:v>0.67500000000000004</c:v>
                </c:pt>
                <c:pt idx="1958">
                  <c:v>0.68100000000000005</c:v>
                </c:pt>
                <c:pt idx="1959">
                  <c:v>0.68600000000000005</c:v>
                </c:pt>
                <c:pt idx="1960">
                  <c:v>0.69199999999999995</c:v>
                </c:pt>
                <c:pt idx="1961">
                  <c:v>0.69799999999999995</c:v>
                </c:pt>
                <c:pt idx="1962">
                  <c:v>0.70399999999999996</c:v>
                </c:pt>
                <c:pt idx="1963">
                  <c:v>0.71</c:v>
                </c:pt>
                <c:pt idx="1964">
                  <c:v>0.71599999999999997</c:v>
                </c:pt>
                <c:pt idx="1965">
                  <c:v>0.72199999999999998</c:v>
                </c:pt>
                <c:pt idx="1966">
                  <c:v>0.72799999999999998</c:v>
                </c:pt>
                <c:pt idx="1967">
                  <c:v>0.73499999999999999</c:v>
                </c:pt>
                <c:pt idx="1968">
                  <c:v>0.74099999999999999</c:v>
                </c:pt>
                <c:pt idx="1969">
                  <c:v>0.748</c:v>
                </c:pt>
                <c:pt idx="1970">
                  <c:v>0.755</c:v>
                </c:pt>
                <c:pt idx="1971">
                  <c:v>0.76200000000000001</c:v>
                </c:pt>
                <c:pt idx="1972">
                  <c:v>0.76900000000000002</c:v>
                </c:pt>
                <c:pt idx="1973">
                  <c:v>0.77600000000000002</c:v>
                </c:pt>
                <c:pt idx="1974">
                  <c:v>0.78300000000000003</c:v>
                </c:pt>
                <c:pt idx="1975">
                  <c:v>0.79</c:v>
                </c:pt>
                <c:pt idx="1976">
                  <c:v>0.79800000000000004</c:v>
                </c:pt>
                <c:pt idx="1977">
                  <c:v>0.80600000000000005</c:v>
                </c:pt>
                <c:pt idx="1978">
                  <c:v>0.81399999999999995</c:v>
                </c:pt>
                <c:pt idx="1979">
                  <c:v>0.82199999999999995</c:v>
                </c:pt>
                <c:pt idx="1980">
                  <c:v>0.83</c:v>
                </c:pt>
                <c:pt idx="1981">
                  <c:v>0.83799999999999997</c:v>
                </c:pt>
                <c:pt idx="1982">
                  <c:v>0.84699999999999998</c:v>
                </c:pt>
                <c:pt idx="1983">
                  <c:v>0.85499999999999998</c:v>
                </c:pt>
                <c:pt idx="1984">
                  <c:v>0.86399999999999999</c:v>
                </c:pt>
                <c:pt idx="1985">
                  <c:v>0.873</c:v>
                </c:pt>
                <c:pt idx="1986">
                  <c:v>0.88200000000000001</c:v>
                </c:pt>
                <c:pt idx="1987">
                  <c:v>0.89200000000000002</c:v>
                </c:pt>
                <c:pt idx="1988">
                  <c:v>0.90100000000000002</c:v>
                </c:pt>
                <c:pt idx="1989">
                  <c:v>0.91100000000000003</c:v>
                </c:pt>
                <c:pt idx="1990">
                  <c:v>0.92100000000000004</c:v>
                </c:pt>
                <c:pt idx="1991">
                  <c:v>0.93200000000000005</c:v>
                </c:pt>
                <c:pt idx="1992">
                  <c:v>0.94199999999999995</c:v>
                </c:pt>
                <c:pt idx="1993">
                  <c:v>0.95299999999999996</c:v>
                </c:pt>
                <c:pt idx="1994">
                  <c:v>0.96399999999999997</c:v>
                </c:pt>
                <c:pt idx="1995">
                  <c:v>0.97499999999999998</c:v>
                </c:pt>
                <c:pt idx="1996">
                  <c:v>0.98699999999999999</c:v>
                </c:pt>
                <c:pt idx="1997">
                  <c:v>0.998</c:v>
                </c:pt>
                <c:pt idx="1998">
                  <c:v>1</c:v>
                </c:pt>
                <c:pt idx="1999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424960"/>
        <c:axId val="64430848"/>
      </c:scatterChart>
      <c:valAx>
        <c:axId val="64424960"/>
        <c:scaling>
          <c:orientation val="minMax"/>
          <c:max val="20"/>
        </c:scaling>
        <c:delete val="0"/>
        <c:axPos val="b"/>
        <c:numFmt formatCode="General" sourceLinked="0"/>
        <c:majorTickMark val="out"/>
        <c:minorTickMark val="out"/>
        <c:tickLblPos val="nextTo"/>
        <c:crossAx val="64430848"/>
        <c:crossesAt val="1.0000000000000003E-4"/>
        <c:crossBetween val="midCat"/>
      </c:valAx>
      <c:valAx>
        <c:axId val="64430848"/>
        <c:scaling>
          <c:logBase val="1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out"/>
        <c:tickLblPos val="nextTo"/>
        <c:crossAx val="6442496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58404745018572"/>
          <c:y val="4.4514947748755938E-2"/>
          <c:w val="0.684401669507399"/>
          <c:h val="0.78608778069407992"/>
        </c:manualLayout>
      </c:layout>
      <c:scatterChart>
        <c:scatterStyle val="smoothMarker"/>
        <c:varyColors val="0"/>
        <c:ser>
          <c:idx val="0"/>
          <c:order val="0"/>
          <c:spPr>
            <a:ln w="28575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fortsinout!$D$1:$D$1112</c:f>
              <c:numCache>
                <c:formatCode>0.00E+00</c:formatCode>
                <c:ptCount val="1112"/>
                <c:pt idx="0">
                  <c:v>0</c:v>
                </c:pt>
                <c:pt idx="1">
                  <c:v>5.0270000000000002E-3</c:v>
                </c:pt>
                <c:pt idx="2">
                  <c:v>1.068E-2</c:v>
                </c:pt>
                <c:pt idx="3">
                  <c:v>1.634E-2</c:v>
                </c:pt>
                <c:pt idx="4">
                  <c:v>2.1989999999999999E-2</c:v>
                </c:pt>
                <c:pt idx="5">
                  <c:v>2.7640000000000001E-2</c:v>
                </c:pt>
                <c:pt idx="6">
                  <c:v>3.329E-2</c:v>
                </c:pt>
                <c:pt idx="7">
                  <c:v>3.8949999999999999E-2</c:v>
                </c:pt>
                <c:pt idx="8">
                  <c:v>4.4600000000000001E-2</c:v>
                </c:pt>
                <c:pt idx="9">
                  <c:v>5.024E-2</c:v>
                </c:pt>
                <c:pt idx="10">
                  <c:v>5.5890000000000002E-2</c:v>
                </c:pt>
                <c:pt idx="11">
                  <c:v>6.1539999999999997E-2</c:v>
                </c:pt>
                <c:pt idx="12">
                  <c:v>6.7180000000000004E-2</c:v>
                </c:pt>
                <c:pt idx="13">
                  <c:v>7.2819999999999996E-2</c:v>
                </c:pt>
                <c:pt idx="14">
                  <c:v>7.8460000000000002E-2</c:v>
                </c:pt>
                <c:pt idx="15">
                  <c:v>8.4099999999999994E-2</c:v>
                </c:pt>
                <c:pt idx="16">
                  <c:v>8.9730000000000004E-2</c:v>
                </c:pt>
                <c:pt idx="17">
                  <c:v>9.536E-2</c:v>
                </c:pt>
                <c:pt idx="18">
                  <c:v>0.10100000000000001</c:v>
                </c:pt>
                <c:pt idx="19">
                  <c:v>0.1066</c:v>
                </c:pt>
                <c:pt idx="20">
                  <c:v>0.11219999999999999</c:v>
                </c:pt>
                <c:pt idx="21">
                  <c:v>0.1178</c:v>
                </c:pt>
                <c:pt idx="22">
                  <c:v>0.1235</c:v>
                </c:pt>
                <c:pt idx="23">
                  <c:v>0.12909999999999999</c:v>
                </c:pt>
                <c:pt idx="24">
                  <c:v>0.13469999999999999</c:v>
                </c:pt>
                <c:pt idx="25">
                  <c:v>0.14030000000000001</c:v>
                </c:pt>
                <c:pt idx="26">
                  <c:v>0.1459</c:v>
                </c:pt>
                <c:pt idx="27">
                  <c:v>0.1515</c:v>
                </c:pt>
                <c:pt idx="28">
                  <c:v>0.15709999999999999</c:v>
                </c:pt>
                <c:pt idx="29">
                  <c:v>0.16259999999999999</c:v>
                </c:pt>
                <c:pt idx="30">
                  <c:v>0.16819999999999999</c:v>
                </c:pt>
                <c:pt idx="31">
                  <c:v>0.17380000000000001</c:v>
                </c:pt>
                <c:pt idx="32">
                  <c:v>0.1794</c:v>
                </c:pt>
                <c:pt idx="33">
                  <c:v>0.18490000000000001</c:v>
                </c:pt>
                <c:pt idx="34">
                  <c:v>0.1905</c:v>
                </c:pt>
                <c:pt idx="35">
                  <c:v>0.19600000000000001</c:v>
                </c:pt>
                <c:pt idx="36">
                  <c:v>0.2016</c:v>
                </c:pt>
                <c:pt idx="37">
                  <c:v>0.20710000000000001</c:v>
                </c:pt>
                <c:pt idx="38">
                  <c:v>0.21260000000000001</c:v>
                </c:pt>
                <c:pt idx="39">
                  <c:v>0.21809999999999999</c:v>
                </c:pt>
                <c:pt idx="40">
                  <c:v>0.22370000000000001</c:v>
                </c:pt>
                <c:pt idx="41">
                  <c:v>0.22919999999999999</c:v>
                </c:pt>
                <c:pt idx="42">
                  <c:v>0.23469999999999999</c:v>
                </c:pt>
                <c:pt idx="43">
                  <c:v>0.2402</c:v>
                </c:pt>
                <c:pt idx="44">
                  <c:v>0.24560000000000001</c:v>
                </c:pt>
                <c:pt idx="45">
                  <c:v>0.25109999999999999</c:v>
                </c:pt>
                <c:pt idx="46">
                  <c:v>0.25659999999999999</c:v>
                </c:pt>
                <c:pt idx="47">
                  <c:v>0.2621</c:v>
                </c:pt>
                <c:pt idx="48">
                  <c:v>0.26750000000000002</c:v>
                </c:pt>
                <c:pt idx="49">
                  <c:v>0.27300000000000002</c:v>
                </c:pt>
                <c:pt idx="50">
                  <c:v>0.27839999999999998</c:v>
                </c:pt>
                <c:pt idx="51">
                  <c:v>0.2838</c:v>
                </c:pt>
                <c:pt idx="52">
                  <c:v>0.28920000000000001</c:v>
                </c:pt>
                <c:pt idx="53">
                  <c:v>0.29459999999999997</c:v>
                </c:pt>
                <c:pt idx="54">
                  <c:v>0.3</c:v>
                </c:pt>
                <c:pt idx="55">
                  <c:v>0.3054</c:v>
                </c:pt>
                <c:pt idx="56">
                  <c:v>0.31080000000000002</c:v>
                </c:pt>
                <c:pt idx="57">
                  <c:v>0.31619999999999998</c:v>
                </c:pt>
                <c:pt idx="58">
                  <c:v>0.32150000000000001</c:v>
                </c:pt>
                <c:pt idx="59">
                  <c:v>0.32690000000000002</c:v>
                </c:pt>
                <c:pt idx="60">
                  <c:v>0.3322</c:v>
                </c:pt>
                <c:pt idx="61">
                  <c:v>0.33760000000000001</c:v>
                </c:pt>
                <c:pt idx="62">
                  <c:v>0.34289999999999998</c:v>
                </c:pt>
                <c:pt idx="63">
                  <c:v>0.34820000000000001</c:v>
                </c:pt>
                <c:pt idx="64">
                  <c:v>0.35349999999999998</c:v>
                </c:pt>
                <c:pt idx="65">
                  <c:v>0.35880000000000001</c:v>
                </c:pt>
                <c:pt idx="66">
                  <c:v>0.36399999999999999</c:v>
                </c:pt>
                <c:pt idx="67">
                  <c:v>0.36930000000000002</c:v>
                </c:pt>
                <c:pt idx="68">
                  <c:v>0.3745</c:v>
                </c:pt>
                <c:pt idx="69">
                  <c:v>0.37980000000000003</c:v>
                </c:pt>
                <c:pt idx="70">
                  <c:v>0.38500000000000001</c:v>
                </c:pt>
                <c:pt idx="71">
                  <c:v>0.39019999999999999</c:v>
                </c:pt>
                <c:pt idx="72">
                  <c:v>0.39539999999999997</c:v>
                </c:pt>
                <c:pt idx="73">
                  <c:v>0.40060000000000001</c:v>
                </c:pt>
                <c:pt idx="74">
                  <c:v>0.40579999999999999</c:v>
                </c:pt>
                <c:pt idx="75">
                  <c:v>0.41089999999999999</c:v>
                </c:pt>
                <c:pt idx="76">
                  <c:v>0.41610000000000003</c:v>
                </c:pt>
                <c:pt idx="77">
                  <c:v>0.42120000000000002</c:v>
                </c:pt>
                <c:pt idx="78">
                  <c:v>0.42630000000000001</c:v>
                </c:pt>
                <c:pt idx="79">
                  <c:v>0.43149999999999999</c:v>
                </c:pt>
                <c:pt idx="80">
                  <c:v>0.4365</c:v>
                </c:pt>
                <c:pt idx="81">
                  <c:v>0.44159999999999999</c:v>
                </c:pt>
                <c:pt idx="82">
                  <c:v>0.44669999999999999</c:v>
                </c:pt>
                <c:pt idx="83">
                  <c:v>0.45169999999999999</c:v>
                </c:pt>
                <c:pt idx="84">
                  <c:v>0.45679999999999998</c:v>
                </c:pt>
                <c:pt idx="85">
                  <c:v>0.46179999999999999</c:v>
                </c:pt>
                <c:pt idx="86">
                  <c:v>0.46679999999999999</c:v>
                </c:pt>
                <c:pt idx="87">
                  <c:v>0.4718</c:v>
                </c:pt>
                <c:pt idx="88">
                  <c:v>0.4768</c:v>
                </c:pt>
                <c:pt idx="89">
                  <c:v>0.48180000000000001</c:v>
                </c:pt>
                <c:pt idx="90">
                  <c:v>0.48670000000000002</c:v>
                </c:pt>
                <c:pt idx="91">
                  <c:v>0.49159999999999998</c:v>
                </c:pt>
                <c:pt idx="92">
                  <c:v>0.4965</c:v>
                </c:pt>
                <c:pt idx="93">
                  <c:v>0.50139999999999996</c:v>
                </c:pt>
                <c:pt idx="94">
                  <c:v>0.50629999999999997</c:v>
                </c:pt>
                <c:pt idx="95">
                  <c:v>0.51119999999999999</c:v>
                </c:pt>
                <c:pt idx="96">
                  <c:v>0.5161</c:v>
                </c:pt>
                <c:pt idx="97">
                  <c:v>0.52090000000000003</c:v>
                </c:pt>
                <c:pt idx="98">
                  <c:v>0.52569999999999995</c:v>
                </c:pt>
                <c:pt idx="99">
                  <c:v>0.53049999999999997</c:v>
                </c:pt>
                <c:pt idx="100">
                  <c:v>0.5353</c:v>
                </c:pt>
                <c:pt idx="101">
                  <c:v>0.54010000000000002</c:v>
                </c:pt>
                <c:pt idx="102">
                  <c:v>0.54479999999999995</c:v>
                </c:pt>
                <c:pt idx="103">
                  <c:v>0.54949999999999999</c:v>
                </c:pt>
                <c:pt idx="104">
                  <c:v>0.55430000000000001</c:v>
                </c:pt>
                <c:pt idx="105">
                  <c:v>0.55900000000000005</c:v>
                </c:pt>
                <c:pt idx="106">
                  <c:v>0.56359999999999999</c:v>
                </c:pt>
                <c:pt idx="107">
                  <c:v>0.56830000000000003</c:v>
                </c:pt>
                <c:pt idx="108">
                  <c:v>0.57289999999999996</c:v>
                </c:pt>
                <c:pt idx="109">
                  <c:v>0.5776</c:v>
                </c:pt>
                <c:pt idx="110">
                  <c:v>0.58220000000000005</c:v>
                </c:pt>
                <c:pt idx="111">
                  <c:v>0.58679999999999999</c:v>
                </c:pt>
                <c:pt idx="112">
                  <c:v>0.59130000000000005</c:v>
                </c:pt>
                <c:pt idx="113">
                  <c:v>0.59589999999999999</c:v>
                </c:pt>
                <c:pt idx="114">
                  <c:v>0.60040000000000004</c:v>
                </c:pt>
                <c:pt idx="115">
                  <c:v>0.60489999999999999</c:v>
                </c:pt>
                <c:pt idx="116">
                  <c:v>0.60940000000000005</c:v>
                </c:pt>
                <c:pt idx="117">
                  <c:v>0.6139</c:v>
                </c:pt>
                <c:pt idx="118">
                  <c:v>0.61839999999999995</c:v>
                </c:pt>
                <c:pt idx="119">
                  <c:v>0.62280000000000002</c:v>
                </c:pt>
                <c:pt idx="120">
                  <c:v>0.62719999999999998</c:v>
                </c:pt>
                <c:pt idx="121">
                  <c:v>0.63160000000000005</c:v>
                </c:pt>
                <c:pt idx="122">
                  <c:v>0.63600000000000001</c:v>
                </c:pt>
                <c:pt idx="123">
                  <c:v>0.64029999999999998</c:v>
                </c:pt>
                <c:pt idx="124">
                  <c:v>0.64470000000000005</c:v>
                </c:pt>
                <c:pt idx="125">
                  <c:v>0.64900000000000002</c:v>
                </c:pt>
                <c:pt idx="126">
                  <c:v>0.65329999999999999</c:v>
                </c:pt>
                <c:pt idx="127">
                  <c:v>0.65749999999999997</c:v>
                </c:pt>
                <c:pt idx="128">
                  <c:v>0.66180000000000005</c:v>
                </c:pt>
                <c:pt idx="129">
                  <c:v>0.66600000000000004</c:v>
                </c:pt>
                <c:pt idx="130">
                  <c:v>0.67020000000000002</c:v>
                </c:pt>
                <c:pt idx="131">
                  <c:v>0.6744</c:v>
                </c:pt>
                <c:pt idx="132">
                  <c:v>0.67859999999999998</c:v>
                </c:pt>
                <c:pt idx="133">
                  <c:v>0.68269999999999997</c:v>
                </c:pt>
                <c:pt idx="134">
                  <c:v>0.68679999999999997</c:v>
                </c:pt>
                <c:pt idx="135">
                  <c:v>0.69089999999999996</c:v>
                </c:pt>
                <c:pt idx="136">
                  <c:v>0.69499999999999995</c:v>
                </c:pt>
                <c:pt idx="137">
                  <c:v>0.69910000000000005</c:v>
                </c:pt>
                <c:pt idx="138">
                  <c:v>0.70309999999999995</c:v>
                </c:pt>
                <c:pt idx="139">
                  <c:v>0.70709999999999995</c:v>
                </c:pt>
                <c:pt idx="140">
                  <c:v>0.71109999999999995</c:v>
                </c:pt>
                <c:pt idx="141">
                  <c:v>0.71509999999999996</c:v>
                </c:pt>
                <c:pt idx="142">
                  <c:v>0.71899999999999997</c:v>
                </c:pt>
                <c:pt idx="143">
                  <c:v>0.72289999999999999</c:v>
                </c:pt>
                <c:pt idx="144">
                  <c:v>0.7268</c:v>
                </c:pt>
                <c:pt idx="145">
                  <c:v>0.73070000000000002</c:v>
                </c:pt>
                <c:pt idx="146">
                  <c:v>0.73450000000000004</c:v>
                </c:pt>
                <c:pt idx="147">
                  <c:v>0.73839999999999995</c:v>
                </c:pt>
                <c:pt idx="148">
                  <c:v>0.74219999999999997</c:v>
                </c:pt>
                <c:pt idx="149">
                  <c:v>0.74590000000000001</c:v>
                </c:pt>
                <c:pt idx="150">
                  <c:v>0.74970000000000003</c:v>
                </c:pt>
                <c:pt idx="151">
                  <c:v>0.75339999999999996</c:v>
                </c:pt>
                <c:pt idx="152">
                  <c:v>0.7571</c:v>
                </c:pt>
                <c:pt idx="153">
                  <c:v>0.76080000000000003</c:v>
                </c:pt>
                <c:pt idx="154">
                  <c:v>0.76449999999999996</c:v>
                </c:pt>
                <c:pt idx="155">
                  <c:v>0.7681</c:v>
                </c:pt>
                <c:pt idx="156">
                  <c:v>0.77170000000000005</c:v>
                </c:pt>
                <c:pt idx="157">
                  <c:v>0.77529999999999999</c:v>
                </c:pt>
                <c:pt idx="158">
                  <c:v>0.77890000000000004</c:v>
                </c:pt>
                <c:pt idx="159">
                  <c:v>0.78239999999999998</c:v>
                </c:pt>
                <c:pt idx="160">
                  <c:v>0.78590000000000004</c:v>
                </c:pt>
                <c:pt idx="161">
                  <c:v>0.78939999999999999</c:v>
                </c:pt>
                <c:pt idx="162">
                  <c:v>0.79279999999999995</c:v>
                </c:pt>
                <c:pt idx="163">
                  <c:v>0.79630000000000001</c:v>
                </c:pt>
                <c:pt idx="164">
                  <c:v>0.79969999999999997</c:v>
                </c:pt>
                <c:pt idx="165">
                  <c:v>0.80310000000000004</c:v>
                </c:pt>
                <c:pt idx="166">
                  <c:v>0.80640000000000001</c:v>
                </c:pt>
                <c:pt idx="167">
                  <c:v>0.80979999999999996</c:v>
                </c:pt>
                <c:pt idx="168">
                  <c:v>0.81310000000000004</c:v>
                </c:pt>
                <c:pt idx="169">
                  <c:v>0.81630000000000003</c:v>
                </c:pt>
                <c:pt idx="170">
                  <c:v>0.8196</c:v>
                </c:pt>
                <c:pt idx="171">
                  <c:v>0.82279999999999998</c:v>
                </c:pt>
                <c:pt idx="172">
                  <c:v>0.82599999999999996</c:v>
                </c:pt>
                <c:pt idx="173">
                  <c:v>0.82920000000000005</c:v>
                </c:pt>
                <c:pt idx="174">
                  <c:v>0.83230000000000004</c:v>
                </c:pt>
                <c:pt idx="175">
                  <c:v>0.83550000000000002</c:v>
                </c:pt>
                <c:pt idx="176">
                  <c:v>0.83860000000000001</c:v>
                </c:pt>
                <c:pt idx="177">
                  <c:v>0.84160000000000001</c:v>
                </c:pt>
                <c:pt idx="178">
                  <c:v>0.84470000000000001</c:v>
                </c:pt>
                <c:pt idx="179">
                  <c:v>0.84770000000000001</c:v>
                </c:pt>
                <c:pt idx="180">
                  <c:v>0.85070000000000001</c:v>
                </c:pt>
                <c:pt idx="181">
                  <c:v>0.85360000000000003</c:v>
                </c:pt>
                <c:pt idx="182">
                  <c:v>0.85660000000000003</c:v>
                </c:pt>
                <c:pt idx="183">
                  <c:v>0.85950000000000004</c:v>
                </c:pt>
                <c:pt idx="184">
                  <c:v>0.86229999999999996</c:v>
                </c:pt>
                <c:pt idx="185">
                  <c:v>0.86519999999999997</c:v>
                </c:pt>
                <c:pt idx="186">
                  <c:v>0.86799999999999999</c:v>
                </c:pt>
                <c:pt idx="187">
                  <c:v>0.87080000000000002</c:v>
                </c:pt>
                <c:pt idx="188">
                  <c:v>0.87360000000000004</c:v>
                </c:pt>
                <c:pt idx="189">
                  <c:v>0.87629999999999997</c:v>
                </c:pt>
                <c:pt idx="190">
                  <c:v>0.879</c:v>
                </c:pt>
                <c:pt idx="191">
                  <c:v>0.88170000000000004</c:v>
                </c:pt>
                <c:pt idx="192">
                  <c:v>0.88439999999999996</c:v>
                </c:pt>
                <c:pt idx="193">
                  <c:v>0.88700000000000001</c:v>
                </c:pt>
                <c:pt idx="194">
                  <c:v>0.88959999999999995</c:v>
                </c:pt>
                <c:pt idx="195">
                  <c:v>0.8921</c:v>
                </c:pt>
                <c:pt idx="196">
                  <c:v>0.89470000000000005</c:v>
                </c:pt>
                <c:pt idx="197">
                  <c:v>0.8972</c:v>
                </c:pt>
                <c:pt idx="198">
                  <c:v>0.89970000000000006</c:v>
                </c:pt>
                <c:pt idx="199">
                  <c:v>0.90210000000000001</c:v>
                </c:pt>
                <c:pt idx="200">
                  <c:v>0.90459999999999996</c:v>
                </c:pt>
                <c:pt idx="201">
                  <c:v>0.90700000000000003</c:v>
                </c:pt>
                <c:pt idx="202">
                  <c:v>0.9093</c:v>
                </c:pt>
                <c:pt idx="203">
                  <c:v>0.91169999999999995</c:v>
                </c:pt>
                <c:pt idx="204">
                  <c:v>0.91400000000000003</c:v>
                </c:pt>
                <c:pt idx="205">
                  <c:v>0.9163</c:v>
                </c:pt>
                <c:pt idx="206">
                  <c:v>0.91849999999999998</c:v>
                </c:pt>
                <c:pt idx="207">
                  <c:v>0.92069999999999996</c:v>
                </c:pt>
                <c:pt idx="208">
                  <c:v>0.92290000000000005</c:v>
                </c:pt>
                <c:pt idx="209">
                  <c:v>0.92510000000000003</c:v>
                </c:pt>
                <c:pt idx="210">
                  <c:v>0.92720000000000002</c:v>
                </c:pt>
                <c:pt idx="211">
                  <c:v>0.92930000000000001</c:v>
                </c:pt>
                <c:pt idx="212">
                  <c:v>0.93140000000000001</c:v>
                </c:pt>
                <c:pt idx="213">
                  <c:v>0.93340000000000001</c:v>
                </c:pt>
                <c:pt idx="214">
                  <c:v>0.93540000000000001</c:v>
                </c:pt>
                <c:pt idx="215">
                  <c:v>0.93740000000000001</c:v>
                </c:pt>
                <c:pt idx="216">
                  <c:v>0.93940000000000001</c:v>
                </c:pt>
                <c:pt idx="217">
                  <c:v>0.94130000000000003</c:v>
                </c:pt>
                <c:pt idx="218">
                  <c:v>0.94320000000000004</c:v>
                </c:pt>
                <c:pt idx="219">
                  <c:v>0.94510000000000005</c:v>
                </c:pt>
                <c:pt idx="220">
                  <c:v>0.94689999999999996</c:v>
                </c:pt>
                <c:pt idx="221">
                  <c:v>0.94869999999999999</c:v>
                </c:pt>
                <c:pt idx="222">
                  <c:v>0.95050000000000001</c:v>
                </c:pt>
                <c:pt idx="223">
                  <c:v>0.95220000000000005</c:v>
                </c:pt>
                <c:pt idx="224">
                  <c:v>0.95389999999999997</c:v>
                </c:pt>
                <c:pt idx="225">
                  <c:v>0.9556</c:v>
                </c:pt>
                <c:pt idx="226">
                  <c:v>0.95730000000000004</c:v>
                </c:pt>
                <c:pt idx="227">
                  <c:v>0.95889999999999997</c:v>
                </c:pt>
                <c:pt idx="228">
                  <c:v>0.96050000000000002</c:v>
                </c:pt>
                <c:pt idx="229">
                  <c:v>0.96199999999999997</c:v>
                </c:pt>
                <c:pt idx="230">
                  <c:v>0.96360000000000001</c:v>
                </c:pt>
                <c:pt idx="231">
                  <c:v>0.96509999999999996</c:v>
                </c:pt>
                <c:pt idx="232">
                  <c:v>0.96650000000000003</c:v>
                </c:pt>
                <c:pt idx="233">
                  <c:v>0.96799999999999997</c:v>
                </c:pt>
                <c:pt idx="234">
                  <c:v>0.96940000000000004</c:v>
                </c:pt>
                <c:pt idx="235">
                  <c:v>0.97070000000000001</c:v>
                </c:pt>
                <c:pt idx="236">
                  <c:v>0.97209999999999996</c:v>
                </c:pt>
                <c:pt idx="237">
                  <c:v>0.97340000000000004</c:v>
                </c:pt>
                <c:pt idx="238">
                  <c:v>0.97470000000000001</c:v>
                </c:pt>
                <c:pt idx="239">
                  <c:v>0.97589999999999999</c:v>
                </c:pt>
                <c:pt idx="240">
                  <c:v>0.97709999999999997</c:v>
                </c:pt>
                <c:pt idx="241">
                  <c:v>0.97829999999999995</c:v>
                </c:pt>
                <c:pt idx="242">
                  <c:v>0.97950000000000004</c:v>
                </c:pt>
                <c:pt idx="243">
                  <c:v>0.98060000000000003</c:v>
                </c:pt>
                <c:pt idx="244">
                  <c:v>0.98170000000000002</c:v>
                </c:pt>
                <c:pt idx="245">
                  <c:v>0.98280000000000001</c:v>
                </c:pt>
                <c:pt idx="246">
                  <c:v>0.98380000000000001</c:v>
                </c:pt>
                <c:pt idx="247">
                  <c:v>0.98480000000000001</c:v>
                </c:pt>
                <c:pt idx="248">
                  <c:v>0.98580000000000001</c:v>
                </c:pt>
                <c:pt idx="249">
                  <c:v>0.98670000000000002</c:v>
                </c:pt>
                <c:pt idx="250">
                  <c:v>0.98760000000000003</c:v>
                </c:pt>
                <c:pt idx="251">
                  <c:v>0.98850000000000005</c:v>
                </c:pt>
                <c:pt idx="252">
                  <c:v>0.98929999999999996</c:v>
                </c:pt>
                <c:pt idx="253">
                  <c:v>0.99009999999999998</c:v>
                </c:pt>
                <c:pt idx="254">
                  <c:v>0.9909</c:v>
                </c:pt>
                <c:pt idx="255">
                  <c:v>0.99160000000000004</c:v>
                </c:pt>
                <c:pt idx="256">
                  <c:v>0.99239999999999995</c:v>
                </c:pt>
                <c:pt idx="257">
                  <c:v>0.99299999999999999</c:v>
                </c:pt>
                <c:pt idx="258">
                  <c:v>0.99370000000000003</c:v>
                </c:pt>
                <c:pt idx="259">
                  <c:v>0.99429999999999996</c:v>
                </c:pt>
                <c:pt idx="260">
                  <c:v>0.99490000000000001</c:v>
                </c:pt>
                <c:pt idx="261">
                  <c:v>0.99539999999999995</c:v>
                </c:pt>
                <c:pt idx="262">
                  <c:v>0.996</c:v>
                </c:pt>
                <c:pt idx="263">
                  <c:v>0.99650000000000005</c:v>
                </c:pt>
                <c:pt idx="264">
                  <c:v>0.99690000000000001</c:v>
                </c:pt>
                <c:pt idx="265">
                  <c:v>0.99729999999999996</c:v>
                </c:pt>
                <c:pt idx="266">
                  <c:v>0.99770000000000003</c:v>
                </c:pt>
                <c:pt idx="267">
                  <c:v>0.99809999999999999</c:v>
                </c:pt>
                <c:pt idx="268">
                  <c:v>0.99839999999999995</c:v>
                </c:pt>
                <c:pt idx="269">
                  <c:v>0.99870000000000003</c:v>
                </c:pt>
                <c:pt idx="270">
                  <c:v>0.999</c:v>
                </c:pt>
                <c:pt idx="271">
                  <c:v>0.99919999999999998</c:v>
                </c:pt>
                <c:pt idx="272">
                  <c:v>0.99939999999999996</c:v>
                </c:pt>
                <c:pt idx="273">
                  <c:v>0.99960000000000004</c:v>
                </c:pt>
                <c:pt idx="274">
                  <c:v>0.99980000000000002</c:v>
                </c:pt>
                <c:pt idx="275">
                  <c:v>0.99990000000000001</c:v>
                </c:pt>
                <c:pt idx="276">
                  <c:v>0.99990000000000001</c:v>
                </c:pt>
                <c:pt idx="277">
                  <c:v>1</c:v>
                </c:pt>
                <c:pt idx="278">
                  <c:v>1</c:v>
                </c:pt>
                <c:pt idx="279">
                  <c:v>0.99990000000000001</c:v>
                </c:pt>
                <c:pt idx="280">
                  <c:v>0.99990000000000001</c:v>
                </c:pt>
                <c:pt idx="281">
                  <c:v>0.99980000000000002</c:v>
                </c:pt>
                <c:pt idx="282">
                  <c:v>0.99960000000000004</c:v>
                </c:pt>
                <c:pt idx="283">
                  <c:v>0.99939999999999996</c:v>
                </c:pt>
                <c:pt idx="284">
                  <c:v>0.99919999999999998</c:v>
                </c:pt>
                <c:pt idx="285">
                  <c:v>0.999</c:v>
                </c:pt>
                <c:pt idx="286">
                  <c:v>0.99870000000000003</c:v>
                </c:pt>
                <c:pt idx="287">
                  <c:v>0.99839999999999995</c:v>
                </c:pt>
                <c:pt idx="288">
                  <c:v>0.99809999999999999</c:v>
                </c:pt>
                <c:pt idx="289">
                  <c:v>0.99770000000000003</c:v>
                </c:pt>
                <c:pt idx="290">
                  <c:v>0.99729999999999996</c:v>
                </c:pt>
                <c:pt idx="291">
                  <c:v>0.99690000000000001</c:v>
                </c:pt>
                <c:pt idx="292">
                  <c:v>0.99650000000000005</c:v>
                </c:pt>
                <c:pt idx="293">
                  <c:v>0.996</c:v>
                </c:pt>
                <c:pt idx="294">
                  <c:v>0.99539999999999995</c:v>
                </c:pt>
                <c:pt idx="295">
                  <c:v>0.99490000000000001</c:v>
                </c:pt>
                <c:pt idx="296">
                  <c:v>0.99429999999999996</c:v>
                </c:pt>
                <c:pt idx="297">
                  <c:v>0.99370000000000003</c:v>
                </c:pt>
                <c:pt idx="298">
                  <c:v>0.99299999999999999</c:v>
                </c:pt>
                <c:pt idx="299">
                  <c:v>0.99229999999999996</c:v>
                </c:pt>
                <c:pt idx="300">
                  <c:v>0.99160000000000004</c:v>
                </c:pt>
                <c:pt idx="301">
                  <c:v>0.9909</c:v>
                </c:pt>
                <c:pt idx="302">
                  <c:v>0.99009999999999998</c:v>
                </c:pt>
                <c:pt idx="303">
                  <c:v>0.98929999999999996</c:v>
                </c:pt>
                <c:pt idx="304">
                  <c:v>0.98850000000000005</c:v>
                </c:pt>
                <c:pt idx="305">
                  <c:v>0.98760000000000003</c:v>
                </c:pt>
                <c:pt idx="306">
                  <c:v>0.98670000000000002</c:v>
                </c:pt>
                <c:pt idx="307">
                  <c:v>0.98570000000000002</c:v>
                </c:pt>
                <c:pt idx="308">
                  <c:v>0.98480000000000001</c:v>
                </c:pt>
                <c:pt idx="309">
                  <c:v>0.98380000000000001</c:v>
                </c:pt>
                <c:pt idx="310">
                  <c:v>0.98270000000000002</c:v>
                </c:pt>
                <c:pt idx="311">
                  <c:v>0.98170000000000002</c:v>
                </c:pt>
                <c:pt idx="312">
                  <c:v>0.98060000000000003</c:v>
                </c:pt>
                <c:pt idx="313">
                  <c:v>0.97950000000000004</c:v>
                </c:pt>
                <c:pt idx="314">
                  <c:v>0.97829999999999995</c:v>
                </c:pt>
                <c:pt idx="315">
                  <c:v>0.97709999999999997</c:v>
                </c:pt>
                <c:pt idx="316">
                  <c:v>0.97589999999999999</c:v>
                </c:pt>
                <c:pt idx="317">
                  <c:v>0.97470000000000001</c:v>
                </c:pt>
                <c:pt idx="318">
                  <c:v>0.97340000000000004</c:v>
                </c:pt>
                <c:pt idx="319">
                  <c:v>0.97209999999999996</c:v>
                </c:pt>
                <c:pt idx="320">
                  <c:v>0.97070000000000001</c:v>
                </c:pt>
                <c:pt idx="321">
                  <c:v>0.96930000000000005</c:v>
                </c:pt>
                <c:pt idx="322">
                  <c:v>0.96789999999999998</c:v>
                </c:pt>
                <c:pt idx="323">
                  <c:v>0.96650000000000003</c:v>
                </c:pt>
                <c:pt idx="324">
                  <c:v>0.96499999999999997</c:v>
                </c:pt>
                <c:pt idx="325">
                  <c:v>0.96350000000000002</c:v>
                </c:pt>
                <c:pt idx="326">
                  <c:v>0.96199999999999997</c:v>
                </c:pt>
                <c:pt idx="327">
                  <c:v>0.96050000000000002</c:v>
                </c:pt>
                <c:pt idx="328">
                  <c:v>0.95889999999999997</c:v>
                </c:pt>
                <c:pt idx="329">
                  <c:v>0.95720000000000005</c:v>
                </c:pt>
                <c:pt idx="330">
                  <c:v>0.9556</c:v>
                </c:pt>
                <c:pt idx="331">
                  <c:v>0.95389999999999997</c:v>
                </c:pt>
                <c:pt idx="332">
                  <c:v>0.95220000000000005</c:v>
                </c:pt>
                <c:pt idx="333">
                  <c:v>0.95050000000000001</c:v>
                </c:pt>
                <c:pt idx="334">
                  <c:v>0.94869999999999999</c:v>
                </c:pt>
                <c:pt idx="335">
                  <c:v>0.94689999999999996</c:v>
                </c:pt>
                <c:pt idx="336">
                  <c:v>0.94499999999999995</c:v>
                </c:pt>
                <c:pt idx="337">
                  <c:v>0.94320000000000004</c:v>
                </c:pt>
                <c:pt idx="338">
                  <c:v>0.94130000000000003</c:v>
                </c:pt>
                <c:pt idx="339">
                  <c:v>0.93940000000000001</c:v>
                </c:pt>
                <c:pt idx="340">
                  <c:v>0.93740000000000001</c:v>
                </c:pt>
                <c:pt idx="341">
                  <c:v>0.93540000000000001</c:v>
                </c:pt>
                <c:pt idx="342">
                  <c:v>0.93340000000000001</c:v>
                </c:pt>
                <c:pt idx="343">
                  <c:v>0.93140000000000001</c:v>
                </c:pt>
                <c:pt idx="344">
                  <c:v>0.92930000000000001</c:v>
                </c:pt>
                <c:pt idx="345">
                  <c:v>0.92720000000000002</c:v>
                </c:pt>
                <c:pt idx="346">
                  <c:v>0.92500000000000004</c:v>
                </c:pt>
                <c:pt idx="347">
                  <c:v>0.92290000000000005</c:v>
                </c:pt>
                <c:pt idx="348">
                  <c:v>0.92069999999999996</c:v>
                </c:pt>
                <c:pt idx="349">
                  <c:v>0.91849999999999998</c:v>
                </c:pt>
                <c:pt idx="350">
                  <c:v>0.91620000000000001</c:v>
                </c:pt>
                <c:pt idx="351">
                  <c:v>0.91390000000000005</c:v>
                </c:pt>
                <c:pt idx="352">
                  <c:v>0.91159999999999997</c:v>
                </c:pt>
                <c:pt idx="353">
                  <c:v>0.9093</c:v>
                </c:pt>
                <c:pt idx="354">
                  <c:v>0.90690000000000004</c:v>
                </c:pt>
                <c:pt idx="355">
                  <c:v>0.90449999999999997</c:v>
                </c:pt>
                <c:pt idx="356">
                  <c:v>0.90210000000000001</c:v>
                </c:pt>
                <c:pt idx="357">
                  <c:v>0.89959999999999996</c:v>
                </c:pt>
                <c:pt idx="358">
                  <c:v>0.8972</c:v>
                </c:pt>
                <c:pt idx="359">
                  <c:v>0.89459999999999995</c:v>
                </c:pt>
                <c:pt idx="360">
                  <c:v>0.8921</c:v>
                </c:pt>
                <c:pt idx="361">
                  <c:v>0.88949999999999996</c:v>
                </c:pt>
                <c:pt idx="362">
                  <c:v>0.88690000000000002</c:v>
                </c:pt>
                <c:pt idx="363">
                  <c:v>0.88429999999999997</c:v>
                </c:pt>
                <c:pt idx="364">
                  <c:v>0.88170000000000004</c:v>
                </c:pt>
                <c:pt idx="365">
                  <c:v>0.879</c:v>
                </c:pt>
                <c:pt idx="366">
                  <c:v>0.87629999999999997</c:v>
                </c:pt>
                <c:pt idx="367">
                  <c:v>0.87350000000000005</c:v>
                </c:pt>
                <c:pt idx="368">
                  <c:v>0.87080000000000002</c:v>
                </c:pt>
                <c:pt idx="369">
                  <c:v>0.86799999999999999</c:v>
                </c:pt>
                <c:pt idx="370">
                  <c:v>0.86509999999999998</c:v>
                </c:pt>
                <c:pt idx="371">
                  <c:v>0.86229999999999996</c:v>
                </c:pt>
                <c:pt idx="372">
                  <c:v>0.85940000000000005</c:v>
                </c:pt>
                <c:pt idx="373">
                  <c:v>0.85650000000000004</c:v>
                </c:pt>
                <c:pt idx="374">
                  <c:v>0.85360000000000003</c:v>
                </c:pt>
                <c:pt idx="375">
                  <c:v>0.85060000000000002</c:v>
                </c:pt>
                <c:pt idx="376">
                  <c:v>0.84760000000000002</c:v>
                </c:pt>
                <c:pt idx="377">
                  <c:v>0.84460000000000002</c:v>
                </c:pt>
                <c:pt idx="378">
                  <c:v>0.84160000000000001</c:v>
                </c:pt>
                <c:pt idx="379">
                  <c:v>0.83850000000000002</c:v>
                </c:pt>
                <c:pt idx="380">
                  <c:v>0.83540000000000003</c:v>
                </c:pt>
                <c:pt idx="381">
                  <c:v>0.83230000000000004</c:v>
                </c:pt>
                <c:pt idx="382">
                  <c:v>0.82909999999999995</c:v>
                </c:pt>
                <c:pt idx="383">
                  <c:v>0.82599999999999996</c:v>
                </c:pt>
                <c:pt idx="384">
                  <c:v>0.82279999999999998</c:v>
                </c:pt>
                <c:pt idx="385">
                  <c:v>0.81950000000000001</c:v>
                </c:pt>
                <c:pt idx="386">
                  <c:v>0.81630000000000003</c:v>
                </c:pt>
                <c:pt idx="387">
                  <c:v>0.81299999999999994</c:v>
                </c:pt>
                <c:pt idx="388">
                  <c:v>0.80969999999999998</c:v>
                </c:pt>
                <c:pt idx="389">
                  <c:v>0.80640000000000001</c:v>
                </c:pt>
                <c:pt idx="390">
                  <c:v>0.80300000000000005</c:v>
                </c:pt>
                <c:pt idx="391">
                  <c:v>0.79959999999999998</c:v>
                </c:pt>
                <c:pt idx="392">
                  <c:v>0.79620000000000002</c:v>
                </c:pt>
                <c:pt idx="393">
                  <c:v>0.79279999999999995</c:v>
                </c:pt>
                <c:pt idx="394">
                  <c:v>0.7893</c:v>
                </c:pt>
                <c:pt idx="395">
                  <c:v>0.78580000000000005</c:v>
                </c:pt>
                <c:pt idx="396">
                  <c:v>0.7823</c:v>
                </c:pt>
                <c:pt idx="397">
                  <c:v>0.77880000000000005</c:v>
                </c:pt>
                <c:pt idx="398">
                  <c:v>0.7752</c:v>
                </c:pt>
                <c:pt idx="399">
                  <c:v>0.77159999999999995</c:v>
                </c:pt>
                <c:pt idx="400">
                  <c:v>0.76800000000000002</c:v>
                </c:pt>
                <c:pt idx="401">
                  <c:v>0.76439999999999997</c:v>
                </c:pt>
                <c:pt idx="402">
                  <c:v>0.76070000000000004</c:v>
                </c:pt>
                <c:pt idx="403">
                  <c:v>0.7571</c:v>
                </c:pt>
                <c:pt idx="404">
                  <c:v>0.75339999999999996</c:v>
                </c:pt>
                <c:pt idx="405">
                  <c:v>0.74960000000000004</c:v>
                </c:pt>
                <c:pt idx="406">
                  <c:v>0.74590000000000001</c:v>
                </c:pt>
                <c:pt idx="407">
                  <c:v>0.74209999999999998</c:v>
                </c:pt>
                <c:pt idx="408">
                  <c:v>0.73829999999999996</c:v>
                </c:pt>
                <c:pt idx="409">
                  <c:v>0.73450000000000004</c:v>
                </c:pt>
                <c:pt idx="410">
                  <c:v>0.73060000000000003</c:v>
                </c:pt>
                <c:pt idx="411">
                  <c:v>0.72670000000000001</c:v>
                </c:pt>
                <c:pt idx="412">
                  <c:v>0.7228</c:v>
                </c:pt>
                <c:pt idx="413">
                  <c:v>0.71889999999999998</c:v>
                </c:pt>
                <c:pt idx="414">
                  <c:v>0.71499999999999997</c:v>
                </c:pt>
                <c:pt idx="415">
                  <c:v>0.71099999999999997</c:v>
                </c:pt>
                <c:pt idx="416">
                  <c:v>0.70699999999999996</c:v>
                </c:pt>
                <c:pt idx="417">
                  <c:v>0.70299999999999996</c:v>
                </c:pt>
                <c:pt idx="418">
                  <c:v>0.69899999999999995</c:v>
                </c:pt>
                <c:pt idx="419">
                  <c:v>0.69489999999999996</c:v>
                </c:pt>
                <c:pt idx="420">
                  <c:v>0.69089999999999996</c:v>
                </c:pt>
                <c:pt idx="421">
                  <c:v>0.68679999999999997</c:v>
                </c:pt>
                <c:pt idx="422">
                  <c:v>0.68259999999999998</c:v>
                </c:pt>
                <c:pt idx="423">
                  <c:v>0.67849999999999999</c:v>
                </c:pt>
                <c:pt idx="424">
                  <c:v>0.67430000000000001</c:v>
                </c:pt>
                <c:pt idx="425">
                  <c:v>0.67010000000000003</c:v>
                </c:pt>
                <c:pt idx="426">
                  <c:v>0.66590000000000005</c:v>
                </c:pt>
                <c:pt idx="427">
                  <c:v>0.66169999999999995</c:v>
                </c:pt>
                <c:pt idx="428">
                  <c:v>0.65739999999999998</c:v>
                </c:pt>
                <c:pt idx="429">
                  <c:v>0.6532</c:v>
                </c:pt>
                <c:pt idx="430">
                  <c:v>0.64890000000000003</c:v>
                </c:pt>
                <c:pt idx="431">
                  <c:v>0.64459999999999995</c:v>
                </c:pt>
                <c:pt idx="432">
                  <c:v>0.64019999999999999</c:v>
                </c:pt>
                <c:pt idx="433">
                  <c:v>0.63590000000000002</c:v>
                </c:pt>
                <c:pt idx="434">
                  <c:v>0.63149999999999995</c:v>
                </c:pt>
                <c:pt idx="435">
                  <c:v>0.62709999999999999</c:v>
                </c:pt>
                <c:pt idx="436">
                  <c:v>0.62270000000000003</c:v>
                </c:pt>
                <c:pt idx="437">
                  <c:v>0.61829999999999996</c:v>
                </c:pt>
                <c:pt idx="438">
                  <c:v>0.61380000000000001</c:v>
                </c:pt>
                <c:pt idx="439">
                  <c:v>0.60929999999999995</c:v>
                </c:pt>
                <c:pt idx="440">
                  <c:v>0.6048</c:v>
                </c:pt>
                <c:pt idx="441">
                  <c:v>0.60029999999999994</c:v>
                </c:pt>
                <c:pt idx="442">
                  <c:v>0.5958</c:v>
                </c:pt>
                <c:pt idx="443">
                  <c:v>0.59119999999999995</c:v>
                </c:pt>
                <c:pt idx="444">
                  <c:v>0.5867</c:v>
                </c:pt>
                <c:pt idx="445">
                  <c:v>0.58209999999999995</c:v>
                </c:pt>
                <c:pt idx="446">
                  <c:v>0.57750000000000001</c:v>
                </c:pt>
                <c:pt idx="447">
                  <c:v>0.57279999999999998</c:v>
                </c:pt>
                <c:pt idx="448">
                  <c:v>0.56820000000000004</c:v>
                </c:pt>
                <c:pt idx="449">
                  <c:v>0.5635</c:v>
                </c:pt>
                <c:pt idx="450">
                  <c:v>0.55889999999999995</c:v>
                </c:pt>
                <c:pt idx="451">
                  <c:v>0.55420000000000003</c:v>
                </c:pt>
                <c:pt idx="452">
                  <c:v>0.5494</c:v>
                </c:pt>
                <c:pt idx="453">
                  <c:v>0.54469999999999996</c:v>
                </c:pt>
                <c:pt idx="454">
                  <c:v>0.54</c:v>
                </c:pt>
                <c:pt idx="455">
                  <c:v>0.53520000000000001</c:v>
                </c:pt>
                <c:pt idx="456">
                  <c:v>0.53039999999999998</c:v>
                </c:pt>
                <c:pt idx="457">
                  <c:v>0.52559999999999996</c:v>
                </c:pt>
                <c:pt idx="458">
                  <c:v>0.52080000000000004</c:v>
                </c:pt>
                <c:pt idx="459">
                  <c:v>0.51590000000000003</c:v>
                </c:pt>
                <c:pt idx="460">
                  <c:v>0.5111</c:v>
                </c:pt>
                <c:pt idx="461">
                  <c:v>0.50619999999999998</c:v>
                </c:pt>
                <c:pt idx="462">
                  <c:v>0.50129999999999997</c:v>
                </c:pt>
                <c:pt idx="463">
                  <c:v>0.49640000000000001</c:v>
                </c:pt>
                <c:pt idx="464">
                  <c:v>0.49149999999999999</c:v>
                </c:pt>
                <c:pt idx="465">
                  <c:v>0.48659999999999998</c:v>
                </c:pt>
                <c:pt idx="466">
                  <c:v>0.48159999999999997</c:v>
                </c:pt>
                <c:pt idx="467">
                  <c:v>0.47670000000000001</c:v>
                </c:pt>
                <c:pt idx="468">
                  <c:v>0.47170000000000001</c:v>
                </c:pt>
                <c:pt idx="469">
                  <c:v>0.4667</c:v>
                </c:pt>
                <c:pt idx="470">
                  <c:v>0.4617</c:v>
                </c:pt>
                <c:pt idx="471">
                  <c:v>0.45669999999999999</c:v>
                </c:pt>
                <c:pt idx="472">
                  <c:v>0.4516</c:v>
                </c:pt>
                <c:pt idx="473">
                  <c:v>0.4466</c:v>
                </c:pt>
                <c:pt idx="474">
                  <c:v>0.4415</c:v>
                </c:pt>
                <c:pt idx="475">
                  <c:v>0.43640000000000001</c:v>
                </c:pt>
                <c:pt idx="476">
                  <c:v>0.43130000000000002</c:v>
                </c:pt>
                <c:pt idx="477">
                  <c:v>0.42620000000000002</c:v>
                </c:pt>
                <c:pt idx="478">
                  <c:v>0.42109999999999997</c:v>
                </c:pt>
                <c:pt idx="479">
                  <c:v>0.41599999999999998</c:v>
                </c:pt>
                <c:pt idx="480">
                  <c:v>0.4108</c:v>
                </c:pt>
                <c:pt idx="481">
                  <c:v>0.40570000000000001</c:v>
                </c:pt>
                <c:pt idx="482">
                  <c:v>0.40050000000000002</c:v>
                </c:pt>
                <c:pt idx="483">
                  <c:v>0.39529999999999998</c:v>
                </c:pt>
                <c:pt idx="484">
                  <c:v>0.3901</c:v>
                </c:pt>
                <c:pt idx="485">
                  <c:v>0.38490000000000002</c:v>
                </c:pt>
                <c:pt idx="486">
                  <c:v>0.37959999999999999</c:v>
                </c:pt>
                <c:pt idx="487">
                  <c:v>0.37440000000000001</c:v>
                </c:pt>
                <c:pt idx="488">
                  <c:v>0.36919999999999997</c:v>
                </c:pt>
                <c:pt idx="489">
                  <c:v>0.3639</c:v>
                </c:pt>
                <c:pt idx="490">
                  <c:v>0.35859999999999997</c:v>
                </c:pt>
                <c:pt idx="491">
                  <c:v>0.3533</c:v>
                </c:pt>
                <c:pt idx="492">
                  <c:v>0.34799999999999998</c:v>
                </c:pt>
                <c:pt idx="493">
                  <c:v>0.3427</c:v>
                </c:pt>
                <c:pt idx="494">
                  <c:v>0.33739999999999998</c:v>
                </c:pt>
                <c:pt idx="495">
                  <c:v>0.33210000000000001</c:v>
                </c:pt>
                <c:pt idx="496">
                  <c:v>0.32669999999999999</c:v>
                </c:pt>
                <c:pt idx="497">
                  <c:v>0.32140000000000002</c:v>
                </c:pt>
                <c:pt idx="498">
                  <c:v>0.316</c:v>
                </c:pt>
                <c:pt idx="499">
                  <c:v>0.31069999999999998</c:v>
                </c:pt>
                <c:pt idx="500">
                  <c:v>0.30530000000000002</c:v>
                </c:pt>
                <c:pt idx="501">
                  <c:v>0.2999</c:v>
                </c:pt>
                <c:pt idx="502">
                  <c:v>0.29449999999999998</c:v>
                </c:pt>
                <c:pt idx="503">
                  <c:v>0.28910000000000002</c:v>
                </c:pt>
                <c:pt idx="504">
                  <c:v>0.28370000000000001</c:v>
                </c:pt>
                <c:pt idx="505">
                  <c:v>0.2782</c:v>
                </c:pt>
                <c:pt idx="506">
                  <c:v>0.27279999999999999</c:v>
                </c:pt>
                <c:pt idx="507">
                  <c:v>0.26740000000000003</c:v>
                </c:pt>
                <c:pt idx="508">
                  <c:v>0.26190000000000002</c:v>
                </c:pt>
                <c:pt idx="509">
                  <c:v>0.25640000000000002</c:v>
                </c:pt>
                <c:pt idx="510">
                  <c:v>0.251</c:v>
                </c:pt>
                <c:pt idx="511">
                  <c:v>0.2455</c:v>
                </c:pt>
                <c:pt idx="512">
                  <c:v>0.24</c:v>
                </c:pt>
                <c:pt idx="513">
                  <c:v>0.23449999999999999</c:v>
                </c:pt>
                <c:pt idx="514">
                  <c:v>0.22900000000000001</c:v>
                </c:pt>
                <c:pt idx="515">
                  <c:v>0.2235</c:v>
                </c:pt>
                <c:pt idx="516">
                  <c:v>0.218</c:v>
                </c:pt>
                <c:pt idx="517">
                  <c:v>0.21249999999999999</c:v>
                </c:pt>
                <c:pt idx="518">
                  <c:v>0.2069</c:v>
                </c:pt>
                <c:pt idx="519">
                  <c:v>0.2014</c:v>
                </c:pt>
                <c:pt idx="520">
                  <c:v>0.19589999999999999</c:v>
                </c:pt>
                <c:pt idx="521">
                  <c:v>0.1903</c:v>
                </c:pt>
                <c:pt idx="522">
                  <c:v>0.18479999999999999</c:v>
                </c:pt>
                <c:pt idx="523">
                  <c:v>0.1792</c:v>
                </c:pt>
                <c:pt idx="524">
                  <c:v>0.1736</c:v>
                </c:pt>
                <c:pt idx="525">
                  <c:v>0.1681</c:v>
                </c:pt>
                <c:pt idx="526">
                  <c:v>0.16250000000000001</c:v>
                </c:pt>
                <c:pt idx="527">
                  <c:v>0.15690000000000001</c:v>
                </c:pt>
                <c:pt idx="528">
                  <c:v>0.15129999999999999</c:v>
                </c:pt>
                <c:pt idx="529">
                  <c:v>0.1457</c:v>
                </c:pt>
                <c:pt idx="530">
                  <c:v>0.1401</c:v>
                </c:pt>
                <c:pt idx="531">
                  <c:v>0.13450000000000001</c:v>
                </c:pt>
                <c:pt idx="532">
                  <c:v>0.12889999999999999</c:v>
                </c:pt>
                <c:pt idx="533">
                  <c:v>0.12330000000000001</c:v>
                </c:pt>
                <c:pt idx="534">
                  <c:v>0.1177</c:v>
                </c:pt>
                <c:pt idx="535">
                  <c:v>0.11210000000000001</c:v>
                </c:pt>
                <c:pt idx="536">
                  <c:v>0.10639999999999999</c:v>
                </c:pt>
                <c:pt idx="537">
                  <c:v>0.1008</c:v>
                </c:pt>
                <c:pt idx="538">
                  <c:v>9.5189999999999997E-2</c:v>
                </c:pt>
                <c:pt idx="539">
                  <c:v>8.9560000000000001E-2</c:v>
                </c:pt>
                <c:pt idx="540">
                  <c:v>8.3930000000000005E-2</c:v>
                </c:pt>
                <c:pt idx="541">
                  <c:v>7.8289999999999998E-2</c:v>
                </c:pt>
                <c:pt idx="542">
                  <c:v>7.2650000000000006E-2</c:v>
                </c:pt>
                <c:pt idx="543">
                  <c:v>6.701E-2</c:v>
                </c:pt>
                <c:pt idx="544">
                  <c:v>6.1370000000000001E-2</c:v>
                </c:pt>
                <c:pt idx="545">
                  <c:v>5.5719999999999999E-2</c:v>
                </c:pt>
                <c:pt idx="546">
                  <c:v>5.0070000000000003E-2</c:v>
                </c:pt>
                <c:pt idx="547">
                  <c:v>4.4429999999999997E-2</c:v>
                </c:pt>
                <c:pt idx="548">
                  <c:v>3.8780000000000002E-2</c:v>
                </c:pt>
                <c:pt idx="549">
                  <c:v>3.3119999999999997E-2</c:v>
                </c:pt>
                <c:pt idx="550">
                  <c:v>2.7470000000000001E-2</c:v>
                </c:pt>
                <c:pt idx="551">
                  <c:v>2.1819999999999999E-2</c:v>
                </c:pt>
                <c:pt idx="552">
                  <c:v>1.6160000000000001E-2</c:v>
                </c:pt>
                <c:pt idx="553">
                  <c:v>1.051E-2</c:v>
                </c:pt>
                <c:pt idx="554">
                  <c:v>4.8529999999999997E-3</c:v>
                </c:pt>
                <c:pt idx="555">
                  <c:v>-1.7369999999999999E-4</c:v>
                </c:pt>
                <c:pt idx="556">
                  <c:v>-5.2009999999999999E-3</c:v>
                </c:pt>
                <c:pt idx="557">
                  <c:v>-1.086E-2</c:v>
                </c:pt>
                <c:pt idx="558">
                  <c:v>-1.651E-2</c:v>
                </c:pt>
                <c:pt idx="559">
                  <c:v>-2.2159999999999999E-2</c:v>
                </c:pt>
                <c:pt idx="560">
                  <c:v>-2.7820000000000001E-2</c:v>
                </c:pt>
                <c:pt idx="561">
                  <c:v>-3.347E-2</c:v>
                </c:pt>
                <c:pt idx="562">
                  <c:v>-3.9120000000000002E-2</c:v>
                </c:pt>
                <c:pt idx="563">
                  <c:v>-4.4769999999999997E-2</c:v>
                </c:pt>
                <c:pt idx="564">
                  <c:v>-5.042E-2</c:v>
                </c:pt>
                <c:pt idx="565">
                  <c:v>-5.6070000000000002E-2</c:v>
                </c:pt>
                <c:pt idx="566">
                  <c:v>-6.1710000000000001E-2</c:v>
                </c:pt>
                <c:pt idx="567">
                  <c:v>-6.7360000000000003E-2</c:v>
                </c:pt>
                <c:pt idx="568">
                  <c:v>-7.2999999999999995E-2</c:v>
                </c:pt>
                <c:pt idx="569">
                  <c:v>-7.8640000000000002E-2</c:v>
                </c:pt>
                <c:pt idx="570">
                  <c:v>-8.4279999999999994E-2</c:v>
                </c:pt>
                <c:pt idx="571">
                  <c:v>-8.9910000000000004E-2</c:v>
                </c:pt>
                <c:pt idx="572">
                  <c:v>-9.554E-2</c:v>
                </c:pt>
                <c:pt idx="573">
                  <c:v>-0.1012</c:v>
                </c:pt>
                <c:pt idx="574">
                  <c:v>-0.10680000000000001</c:v>
                </c:pt>
                <c:pt idx="575">
                  <c:v>-0.1124</c:v>
                </c:pt>
                <c:pt idx="576">
                  <c:v>-0.11799999999999999</c:v>
                </c:pt>
                <c:pt idx="577">
                  <c:v>-0.1236</c:v>
                </c:pt>
                <c:pt idx="578">
                  <c:v>-0.1293</c:v>
                </c:pt>
                <c:pt idx="579">
                  <c:v>-0.13489999999999999</c:v>
                </c:pt>
                <c:pt idx="580">
                  <c:v>-0.14050000000000001</c:v>
                </c:pt>
                <c:pt idx="581">
                  <c:v>-0.14610000000000001</c:v>
                </c:pt>
                <c:pt idx="582">
                  <c:v>-0.1517</c:v>
                </c:pt>
                <c:pt idx="583">
                  <c:v>-0.15720000000000001</c:v>
                </c:pt>
                <c:pt idx="584">
                  <c:v>-0.1628</c:v>
                </c:pt>
                <c:pt idx="585">
                  <c:v>-0.16839999999999999</c:v>
                </c:pt>
                <c:pt idx="586">
                  <c:v>-0.17399999999999999</c:v>
                </c:pt>
                <c:pt idx="587">
                  <c:v>-0.17949999999999999</c:v>
                </c:pt>
                <c:pt idx="588">
                  <c:v>-0.18509999999999999</c:v>
                </c:pt>
                <c:pt idx="589">
                  <c:v>-0.19070000000000001</c:v>
                </c:pt>
                <c:pt idx="590">
                  <c:v>-0.19620000000000001</c:v>
                </c:pt>
                <c:pt idx="591">
                  <c:v>-0.20169999999999999</c:v>
                </c:pt>
                <c:pt idx="592">
                  <c:v>-0.20730000000000001</c:v>
                </c:pt>
                <c:pt idx="593">
                  <c:v>-0.21279999999999999</c:v>
                </c:pt>
                <c:pt idx="594">
                  <c:v>-0.21829999999999999</c:v>
                </c:pt>
                <c:pt idx="595">
                  <c:v>-0.2238</c:v>
                </c:pt>
                <c:pt idx="596">
                  <c:v>-0.22939999999999999</c:v>
                </c:pt>
                <c:pt idx="597">
                  <c:v>-0.2349</c:v>
                </c:pt>
                <c:pt idx="598">
                  <c:v>-0.24030000000000001</c:v>
                </c:pt>
                <c:pt idx="599">
                  <c:v>-0.24579999999999999</c:v>
                </c:pt>
                <c:pt idx="600">
                  <c:v>-0.25130000000000002</c:v>
                </c:pt>
                <c:pt idx="601">
                  <c:v>-0.25679999999999997</c:v>
                </c:pt>
                <c:pt idx="602">
                  <c:v>-0.26219999999999999</c:v>
                </c:pt>
                <c:pt idx="603">
                  <c:v>-0.26769999999999999</c:v>
                </c:pt>
                <c:pt idx="604">
                  <c:v>-0.27310000000000001</c:v>
                </c:pt>
                <c:pt idx="605">
                  <c:v>-0.27860000000000001</c:v>
                </c:pt>
                <c:pt idx="606">
                  <c:v>-0.28399999999999997</c:v>
                </c:pt>
                <c:pt idx="607">
                  <c:v>-0.28939999999999999</c:v>
                </c:pt>
                <c:pt idx="608">
                  <c:v>-0.29480000000000001</c:v>
                </c:pt>
                <c:pt idx="609">
                  <c:v>-0.30020000000000002</c:v>
                </c:pt>
                <c:pt idx="610">
                  <c:v>-0.30559999999999998</c:v>
                </c:pt>
                <c:pt idx="611">
                  <c:v>-0.311</c:v>
                </c:pt>
                <c:pt idx="612">
                  <c:v>-0.31640000000000001</c:v>
                </c:pt>
                <c:pt idx="613">
                  <c:v>-0.32169999999999999</c:v>
                </c:pt>
                <c:pt idx="614">
                  <c:v>-0.3271</c:v>
                </c:pt>
                <c:pt idx="615">
                  <c:v>-0.33239999999999997</c:v>
                </c:pt>
                <c:pt idx="616">
                  <c:v>-0.3377</c:v>
                </c:pt>
                <c:pt idx="617">
                  <c:v>-0.34310000000000002</c:v>
                </c:pt>
                <c:pt idx="618">
                  <c:v>-0.34839999999999999</c:v>
                </c:pt>
                <c:pt idx="619">
                  <c:v>-0.35370000000000001</c:v>
                </c:pt>
                <c:pt idx="620">
                  <c:v>-0.3589</c:v>
                </c:pt>
                <c:pt idx="621">
                  <c:v>-0.36420000000000002</c:v>
                </c:pt>
                <c:pt idx="622">
                  <c:v>-0.3695</c:v>
                </c:pt>
                <c:pt idx="623">
                  <c:v>-0.37469999999999998</c:v>
                </c:pt>
                <c:pt idx="624">
                  <c:v>-0.38</c:v>
                </c:pt>
                <c:pt idx="625">
                  <c:v>-0.38519999999999999</c:v>
                </c:pt>
                <c:pt idx="626">
                  <c:v>-0.39040000000000002</c:v>
                </c:pt>
                <c:pt idx="627">
                  <c:v>-0.39560000000000001</c:v>
                </c:pt>
                <c:pt idx="628">
                  <c:v>-0.40079999999999999</c:v>
                </c:pt>
                <c:pt idx="629">
                  <c:v>-0.40600000000000003</c:v>
                </c:pt>
                <c:pt idx="630">
                  <c:v>-0.41110000000000002</c:v>
                </c:pt>
                <c:pt idx="631">
                  <c:v>-0.4163</c:v>
                </c:pt>
                <c:pt idx="632">
                  <c:v>-0.4214</c:v>
                </c:pt>
                <c:pt idx="633">
                  <c:v>-0.42649999999999999</c:v>
                </c:pt>
                <c:pt idx="634">
                  <c:v>-0.43159999999999998</c:v>
                </c:pt>
                <c:pt idx="635">
                  <c:v>-0.43669999999999998</c:v>
                </c:pt>
                <c:pt idx="636">
                  <c:v>-0.44180000000000003</c:v>
                </c:pt>
                <c:pt idx="637">
                  <c:v>-0.44690000000000002</c:v>
                </c:pt>
                <c:pt idx="638">
                  <c:v>-0.45190000000000002</c:v>
                </c:pt>
                <c:pt idx="639">
                  <c:v>-0.45700000000000002</c:v>
                </c:pt>
                <c:pt idx="640">
                  <c:v>-0.46200000000000002</c:v>
                </c:pt>
                <c:pt idx="641">
                  <c:v>-0.46700000000000003</c:v>
                </c:pt>
                <c:pt idx="642">
                  <c:v>-0.47199999999999998</c:v>
                </c:pt>
                <c:pt idx="643">
                  <c:v>-0.47699999999999998</c:v>
                </c:pt>
                <c:pt idx="644">
                  <c:v>-0.4819</c:v>
                </c:pt>
                <c:pt idx="645">
                  <c:v>-0.4869</c:v>
                </c:pt>
                <c:pt idx="646">
                  <c:v>-0.49180000000000001</c:v>
                </c:pt>
                <c:pt idx="647">
                  <c:v>-0.49669999999999997</c:v>
                </c:pt>
                <c:pt idx="648">
                  <c:v>-0.50160000000000005</c:v>
                </c:pt>
                <c:pt idx="649">
                  <c:v>-0.50649999999999995</c:v>
                </c:pt>
                <c:pt idx="650">
                  <c:v>-0.51139999999999997</c:v>
                </c:pt>
                <c:pt idx="651">
                  <c:v>-0.51619999999999999</c:v>
                </c:pt>
                <c:pt idx="652">
                  <c:v>-0.52110000000000001</c:v>
                </c:pt>
                <c:pt idx="653">
                  <c:v>-0.52590000000000003</c:v>
                </c:pt>
                <c:pt idx="654">
                  <c:v>-0.53069999999999995</c:v>
                </c:pt>
                <c:pt idx="655">
                  <c:v>-0.53549999999999998</c:v>
                </c:pt>
                <c:pt idx="656">
                  <c:v>-0.54020000000000001</c:v>
                </c:pt>
                <c:pt idx="657">
                  <c:v>-0.54500000000000004</c:v>
                </c:pt>
                <c:pt idx="658">
                  <c:v>-0.54969999999999997</c:v>
                </c:pt>
                <c:pt idx="659">
                  <c:v>-0.5544</c:v>
                </c:pt>
                <c:pt idx="660">
                  <c:v>-0.55910000000000004</c:v>
                </c:pt>
                <c:pt idx="661">
                  <c:v>-0.56379999999999997</c:v>
                </c:pt>
                <c:pt idx="662">
                  <c:v>-0.56850000000000001</c:v>
                </c:pt>
                <c:pt idx="663">
                  <c:v>-0.57310000000000005</c:v>
                </c:pt>
                <c:pt idx="664">
                  <c:v>-0.57779999999999998</c:v>
                </c:pt>
                <c:pt idx="665">
                  <c:v>-0.58240000000000003</c:v>
                </c:pt>
                <c:pt idx="666">
                  <c:v>-0.58699999999999997</c:v>
                </c:pt>
                <c:pt idx="667">
                  <c:v>-0.59150000000000003</c:v>
                </c:pt>
                <c:pt idx="668">
                  <c:v>-0.59609999999999996</c:v>
                </c:pt>
                <c:pt idx="669">
                  <c:v>-0.60060000000000002</c:v>
                </c:pt>
                <c:pt idx="670">
                  <c:v>-0.60509999999999997</c:v>
                </c:pt>
                <c:pt idx="671">
                  <c:v>-0.60960000000000003</c:v>
                </c:pt>
                <c:pt idx="672">
                  <c:v>-0.61409999999999998</c:v>
                </c:pt>
                <c:pt idx="673">
                  <c:v>-0.61850000000000005</c:v>
                </c:pt>
                <c:pt idx="674">
                  <c:v>-0.623</c:v>
                </c:pt>
                <c:pt idx="675">
                  <c:v>-0.62739999999999996</c:v>
                </c:pt>
                <c:pt idx="676">
                  <c:v>-0.63180000000000003</c:v>
                </c:pt>
                <c:pt idx="677">
                  <c:v>-0.6361</c:v>
                </c:pt>
                <c:pt idx="678">
                  <c:v>-0.64049999999999996</c:v>
                </c:pt>
                <c:pt idx="679">
                  <c:v>-0.64480000000000004</c:v>
                </c:pt>
                <c:pt idx="680">
                  <c:v>-0.64910000000000001</c:v>
                </c:pt>
                <c:pt idx="681">
                  <c:v>-0.65339999999999998</c:v>
                </c:pt>
                <c:pt idx="682">
                  <c:v>-0.65769999999999995</c:v>
                </c:pt>
                <c:pt idx="683">
                  <c:v>-0.66190000000000004</c:v>
                </c:pt>
                <c:pt idx="684">
                  <c:v>-0.66620000000000001</c:v>
                </c:pt>
                <c:pt idx="685">
                  <c:v>-0.6704</c:v>
                </c:pt>
                <c:pt idx="686">
                  <c:v>-0.67459999999999998</c:v>
                </c:pt>
                <c:pt idx="687">
                  <c:v>-0.67869999999999997</c:v>
                </c:pt>
                <c:pt idx="688">
                  <c:v>-0.68289999999999995</c:v>
                </c:pt>
                <c:pt idx="689">
                  <c:v>-0.68700000000000006</c:v>
                </c:pt>
                <c:pt idx="690">
                  <c:v>-0.69110000000000005</c:v>
                </c:pt>
                <c:pt idx="691">
                  <c:v>-0.69520000000000004</c:v>
                </c:pt>
                <c:pt idx="692">
                  <c:v>-0.69920000000000004</c:v>
                </c:pt>
                <c:pt idx="693">
                  <c:v>-0.70320000000000005</c:v>
                </c:pt>
                <c:pt idx="694">
                  <c:v>-0.70730000000000004</c:v>
                </c:pt>
                <c:pt idx="695">
                  <c:v>-0.71120000000000005</c:v>
                </c:pt>
                <c:pt idx="696">
                  <c:v>-0.71519999999999995</c:v>
                </c:pt>
                <c:pt idx="697">
                  <c:v>-0.71909999999999996</c:v>
                </c:pt>
                <c:pt idx="698">
                  <c:v>-0.72309999999999997</c:v>
                </c:pt>
                <c:pt idx="699">
                  <c:v>-0.72689999999999999</c:v>
                </c:pt>
                <c:pt idx="700">
                  <c:v>-0.73080000000000001</c:v>
                </c:pt>
                <c:pt idx="701">
                  <c:v>-0.73470000000000002</c:v>
                </c:pt>
                <c:pt idx="702">
                  <c:v>-0.73850000000000005</c:v>
                </c:pt>
                <c:pt idx="703">
                  <c:v>-0.74229999999999996</c:v>
                </c:pt>
                <c:pt idx="704">
                  <c:v>-0.74609999999999999</c:v>
                </c:pt>
                <c:pt idx="705">
                  <c:v>-0.74980000000000002</c:v>
                </c:pt>
                <c:pt idx="706">
                  <c:v>-0.75349999999999995</c:v>
                </c:pt>
                <c:pt idx="707">
                  <c:v>-0.75729999999999997</c:v>
                </c:pt>
                <c:pt idx="708">
                  <c:v>-0.76090000000000002</c:v>
                </c:pt>
                <c:pt idx="709">
                  <c:v>-0.76459999999999995</c:v>
                </c:pt>
                <c:pt idx="710">
                  <c:v>-0.76819999999999999</c:v>
                </c:pt>
                <c:pt idx="711">
                  <c:v>-0.77180000000000004</c:v>
                </c:pt>
                <c:pt idx="712">
                  <c:v>-0.77539999999999998</c:v>
                </c:pt>
                <c:pt idx="713">
                  <c:v>-0.77900000000000003</c:v>
                </c:pt>
                <c:pt idx="714">
                  <c:v>-0.78249999999999997</c:v>
                </c:pt>
                <c:pt idx="715">
                  <c:v>-0.78600000000000003</c:v>
                </c:pt>
                <c:pt idx="716">
                  <c:v>-0.78949999999999998</c:v>
                </c:pt>
                <c:pt idx="717">
                  <c:v>-0.79290000000000005</c:v>
                </c:pt>
                <c:pt idx="718">
                  <c:v>-0.7964</c:v>
                </c:pt>
                <c:pt idx="719">
                  <c:v>-0.79979999999999996</c:v>
                </c:pt>
                <c:pt idx="720">
                  <c:v>-0.80320000000000003</c:v>
                </c:pt>
                <c:pt idx="721">
                  <c:v>-0.80649999999999999</c:v>
                </c:pt>
                <c:pt idx="722">
                  <c:v>-0.80979999999999996</c:v>
                </c:pt>
                <c:pt idx="723">
                  <c:v>-0.81320000000000003</c:v>
                </c:pt>
                <c:pt idx="724">
                  <c:v>-0.81640000000000001</c:v>
                </c:pt>
                <c:pt idx="725">
                  <c:v>-0.81969999999999998</c:v>
                </c:pt>
                <c:pt idx="726">
                  <c:v>-0.82289999999999996</c:v>
                </c:pt>
                <c:pt idx="727">
                  <c:v>-0.82609999999999995</c:v>
                </c:pt>
                <c:pt idx="728">
                  <c:v>-0.82930000000000004</c:v>
                </c:pt>
                <c:pt idx="729">
                  <c:v>-0.83240000000000003</c:v>
                </c:pt>
                <c:pt idx="730">
                  <c:v>-0.83550000000000002</c:v>
                </c:pt>
                <c:pt idx="731">
                  <c:v>-0.83860000000000001</c:v>
                </c:pt>
                <c:pt idx="732">
                  <c:v>-0.8417</c:v>
                </c:pt>
                <c:pt idx="733">
                  <c:v>-0.84470000000000001</c:v>
                </c:pt>
                <c:pt idx="734">
                  <c:v>-0.8478</c:v>
                </c:pt>
                <c:pt idx="735">
                  <c:v>-0.85070000000000001</c:v>
                </c:pt>
                <c:pt idx="736">
                  <c:v>-0.85370000000000001</c:v>
                </c:pt>
                <c:pt idx="737">
                  <c:v>-0.85660000000000003</c:v>
                </c:pt>
                <c:pt idx="738">
                  <c:v>-0.85950000000000004</c:v>
                </c:pt>
                <c:pt idx="739">
                  <c:v>-0.86240000000000006</c:v>
                </c:pt>
                <c:pt idx="740">
                  <c:v>-0.86529999999999996</c:v>
                </c:pt>
                <c:pt idx="741">
                  <c:v>-0.86809999999999998</c:v>
                </c:pt>
                <c:pt idx="742">
                  <c:v>-0.87090000000000001</c:v>
                </c:pt>
                <c:pt idx="743">
                  <c:v>-0.87360000000000004</c:v>
                </c:pt>
                <c:pt idx="744">
                  <c:v>-0.87639999999999996</c:v>
                </c:pt>
                <c:pt idx="745">
                  <c:v>-0.87909999999999999</c:v>
                </c:pt>
                <c:pt idx="746">
                  <c:v>-0.88180000000000003</c:v>
                </c:pt>
                <c:pt idx="747">
                  <c:v>-0.88439999999999996</c:v>
                </c:pt>
                <c:pt idx="748">
                  <c:v>-0.88700000000000001</c:v>
                </c:pt>
                <c:pt idx="749">
                  <c:v>-0.88959999999999995</c:v>
                </c:pt>
                <c:pt idx="750">
                  <c:v>-0.89219999999999999</c:v>
                </c:pt>
                <c:pt idx="751">
                  <c:v>-0.89470000000000005</c:v>
                </c:pt>
                <c:pt idx="752">
                  <c:v>-0.8972</c:v>
                </c:pt>
                <c:pt idx="753">
                  <c:v>-0.89970000000000006</c:v>
                </c:pt>
                <c:pt idx="754">
                  <c:v>-0.9022</c:v>
                </c:pt>
                <c:pt idx="755">
                  <c:v>-0.90459999999999996</c:v>
                </c:pt>
                <c:pt idx="756">
                  <c:v>-0.90700000000000003</c:v>
                </c:pt>
                <c:pt idx="757">
                  <c:v>-0.90939999999999999</c:v>
                </c:pt>
                <c:pt idx="758">
                  <c:v>-0.91169999999999995</c:v>
                </c:pt>
                <c:pt idx="759">
                  <c:v>-0.91400000000000003</c:v>
                </c:pt>
                <c:pt idx="760">
                  <c:v>-0.9163</c:v>
                </c:pt>
                <c:pt idx="761">
                  <c:v>-0.91849999999999998</c:v>
                </c:pt>
                <c:pt idx="762">
                  <c:v>-0.92079999999999995</c:v>
                </c:pt>
                <c:pt idx="763">
                  <c:v>-0.92300000000000004</c:v>
                </c:pt>
                <c:pt idx="764">
                  <c:v>-0.92510000000000003</c:v>
                </c:pt>
                <c:pt idx="765">
                  <c:v>-0.92720000000000002</c:v>
                </c:pt>
                <c:pt idx="766">
                  <c:v>-0.92930000000000001</c:v>
                </c:pt>
                <c:pt idx="767">
                  <c:v>-0.93140000000000001</c:v>
                </c:pt>
                <c:pt idx="768">
                  <c:v>-0.9335</c:v>
                </c:pt>
                <c:pt idx="769">
                  <c:v>-0.9355</c:v>
                </c:pt>
                <c:pt idx="770">
                  <c:v>-0.9375</c:v>
                </c:pt>
                <c:pt idx="771">
                  <c:v>-0.93940000000000001</c:v>
                </c:pt>
                <c:pt idx="772">
                  <c:v>-0.94130000000000003</c:v>
                </c:pt>
                <c:pt idx="773">
                  <c:v>-0.94320000000000004</c:v>
                </c:pt>
                <c:pt idx="774">
                  <c:v>-0.94510000000000005</c:v>
                </c:pt>
                <c:pt idx="775">
                  <c:v>-0.94689999999999996</c:v>
                </c:pt>
                <c:pt idx="776">
                  <c:v>-0.94869999999999999</c:v>
                </c:pt>
                <c:pt idx="777">
                  <c:v>-0.95050000000000001</c:v>
                </c:pt>
                <c:pt idx="778">
                  <c:v>-0.95220000000000005</c:v>
                </c:pt>
                <c:pt idx="779">
                  <c:v>-0.95389999999999997</c:v>
                </c:pt>
                <c:pt idx="780">
                  <c:v>-0.9556</c:v>
                </c:pt>
                <c:pt idx="781">
                  <c:v>-0.95730000000000004</c:v>
                </c:pt>
                <c:pt idx="782">
                  <c:v>-0.95889999999999997</c:v>
                </c:pt>
                <c:pt idx="783">
                  <c:v>-0.96050000000000002</c:v>
                </c:pt>
                <c:pt idx="784">
                  <c:v>-0.96199999999999997</c:v>
                </c:pt>
                <c:pt idx="785">
                  <c:v>-0.96360000000000001</c:v>
                </c:pt>
                <c:pt idx="786">
                  <c:v>-0.96509999999999996</c:v>
                </c:pt>
                <c:pt idx="787">
                  <c:v>-0.96650000000000003</c:v>
                </c:pt>
                <c:pt idx="788">
                  <c:v>-0.96799999999999997</c:v>
                </c:pt>
                <c:pt idx="789">
                  <c:v>-0.96940000000000004</c:v>
                </c:pt>
                <c:pt idx="790">
                  <c:v>-0.97070000000000001</c:v>
                </c:pt>
                <c:pt idx="791">
                  <c:v>-0.97209999999999996</c:v>
                </c:pt>
                <c:pt idx="792">
                  <c:v>-0.97340000000000004</c:v>
                </c:pt>
                <c:pt idx="793">
                  <c:v>-0.97470000000000001</c:v>
                </c:pt>
                <c:pt idx="794">
                  <c:v>-0.97589999999999999</c:v>
                </c:pt>
                <c:pt idx="795">
                  <c:v>-0.97709999999999997</c:v>
                </c:pt>
                <c:pt idx="796">
                  <c:v>-0.97829999999999995</c:v>
                </c:pt>
                <c:pt idx="797">
                  <c:v>-0.97950000000000004</c:v>
                </c:pt>
                <c:pt idx="798">
                  <c:v>-0.98060000000000003</c:v>
                </c:pt>
                <c:pt idx="799">
                  <c:v>-0.98170000000000002</c:v>
                </c:pt>
                <c:pt idx="800">
                  <c:v>-0.98280000000000001</c:v>
                </c:pt>
                <c:pt idx="801">
                  <c:v>-0.98380000000000001</c:v>
                </c:pt>
                <c:pt idx="802">
                  <c:v>-0.98480000000000001</c:v>
                </c:pt>
                <c:pt idx="803">
                  <c:v>-0.98580000000000001</c:v>
                </c:pt>
                <c:pt idx="804">
                  <c:v>-0.98670000000000002</c:v>
                </c:pt>
                <c:pt idx="805">
                  <c:v>-0.98760000000000003</c:v>
                </c:pt>
                <c:pt idx="806">
                  <c:v>-0.98850000000000005</c:v>
                </c:pt>
                <c:pt idx="807">
                  <c:v>-0.98929999999999996</c:v>
                </c:pt>
                <c:pt idx="808">
                  <c:v>-0.99009999999999998</c:v>
                </c:pt>
                <c:pt idx="809">
                  <c:v>-0.9909</c:v>
                </c:pt>
                <c:pt idx="810">
                  <c:v>-0.99160000000000004</c:v>
                </c:pt>
                <c:pt idx="811">
                  <c:v>-0.99239999999999995</c:v>
                </c:pt>
                <c:pt idx="812">
                  <c:v>-0.99299999999999999</c:v>
                </c:pt>
                <c:pt idx="813">
                  <c:v>-0.99370000000000003</c:v>
                </c:pt>
                <c:pt idx="814">
                  <c:v>-0.99429999999999996</c:v>
                </c:pt>
                <c:pt idx="815">
                  <c:v>-0.99490000000000001</c:v>
                </c:pt>
                <c:pt idx="816">
                  <c:v>-0.99539999999999995</c:v>
                </c:pt>
                <c:pt idx="817">
                  <c:v>-0.996</c:v>
                </c:pt>
                <c:pt idx="818">
                  <c:v>-0.99650000000000005</c:v>
                </c:pt>
                <c:pt idx="819">
                  <c:v>-0.99690000000000001</c:v>
                </c:pt>
                <c:pt idx="820">
                  <c:v>-0.99729999999999996</c:v>
                </c:pt>
                <c:pt idx="821">
                  <c:v>-0.99770000000000003</c:v>
                </c:pt>
                <c:pt idx="822">
                  <c:v>-0.99809999999999999</c:v>
                </c:pt>
                <c:pt idx="823">
                  <c:v>-0.99839999999999995</c:v>
                </c:pt>
                <c:pt idx="824">
                  <c:v>-0.99870000000000003</c:v>
                </c:pt>
                <c:pt idx="825">
                  <c:v>-0.999</c:v>
                </c:pt>
                <c:pt idx="826">
                  <c:v>-0.99919999999999998</c:v>
                </c:pt>
                <c:pt idx="827">
                  <c:v>-0.99939999999999996</c:v>
                </c:pt>
                <c:pt idx="828">
                  <c:v>-0.99960000000000004</c:v>
                </c:pt>
                <c:pt idx="829">
                  <c:v>-0.99980000000000002</c:v>
                </c:pt>
                <c:pt idx="830">
                  <c:v>-0.99990000000000001</c:v>
                </c:pt>
                <c:pt idx="831">
                  <c:v>-0.99990000000000001</c:v>
                </c:pt>
                <c:pt idx="832">
                  <c:v>-1</c:v>
                </c:pt>
                <c:pt idx="833">
                  <c:v>-1</c:v>
                </c:pt>
                <c:pt idx="834">
                  <c:v>-1</c:v>
                </c:pt>
                <c:pt idx="835">
                  <c:v>-0.99990000000000001</c:v>
                </c:pt>
                <c:pt idx="836">
                  <c:v>-0.99990000000000001</c:v>
                </c:pt>
                <c:pt idx="837">
                  <c:v>-0.99970000000000003</c:v>
                </c:pt>
                <c:pt idx="838">
                  <c:v>-0.99960000000000004</c:v>
                </c:pt>
                <c:pt idx="839">
                  <c:v>-0.99939999999999996</c:v>
                </c:pt>
                <c:pt idx="840">
                  <c:v>-0.99919999999999998</c:v>
                </c:pt>
                <c:pt idx="841">
                  <c:v>-0.999</c:v>
                </c:pt>
                <c:pt idx="842">
                  <c:v>-0.99870000000000003</c:v>
                </c:pt>
                <c:pt idx="843">
                  <c:v>-0.99839999999999995</c:v>
                </c:pt>
                <c:pt idx="844">
                  <c:v>-0.99809999999999999</c:v>
                </c:pt>
                <c:pt idx="845">
                  <c:v>-0.99770000000000003</c:v>
                </c:pt>
                <c:pt idx="846">
                  <c:v>-0.99729999999999996</c:v>
                </c:pt>
                <c:pt idx="847">
                  <c:v>-0.99690000000000001</c:v>
                </c:pt>
                <c:pt idx="848">
                  <c:v>-0.99639999999999995</c:v>
                </c:pt>
                <c:pt idx="849">
                  <c:v>-0.99590000000000001</c:v>
                </c:pt>
                <c:pt idx="850">
                  <c:v>-0.99539999999999995</c:v>
                </c:pt>
                <c:pt idx="851">
                  <c:v>-0.99480000000000002</c:v>
                </c:pt>
                <c:pt idx="852">
                  <c:v>-0.99419999999999997</c:v>
                </c:pt>
                <c:pt idx="853">
                  <c:v>-0.99360000000000004</c:v>
                </c:pt>
                <c:pt idx="854">
                  <c:v>-0.99299999999999999</c:v>
                </c:pt>
                <c:pt idx="855">
                  <c:v>-0.99229999999999996</c:v>
                </c:pt>
                <c:pt idx="856">
                  <c:v>-0.99160000000000004</c:v>
                </c:pt>
                <c:pt idx="857">
                  <c:v>-0.99080000000000001</c:v>
                </c:pt>
                <c:pt idx="858">
                  <c:v>-0.99</c:v>
                </c:pt>
                <c:pt idx="859">
                  <c:v>-0.98919999999999997</c:v>
                </c:pt>
                <c:pt idx="860">
                  <c:v>-0.98839999999999995</c:v>
                </c:pt>
                <c:pt idx="861">
                  <c:v>-0.98750000000000004</c:v>
                </c:pt>
                <c:pt idx="862">
                  <c:v>-0.98660000000000003</c:v>
                </c:pt>
                <c:pt idx="863">
                  <c:v>-0.98570000000000002</c:v>
                </c:pt>
                <c:pt idx="864">
                  <c:v>-0.98470000000000002</c:v>
                </c:pt>
                <c:pt idx="865">
                  <c:v>-0.98370000000000002</c:v>
                </c:pt>
                <c:pt idx="866">
                  <c:v>-0.98270000000000002</c:v>
                </c:pt>
                <c:pt idx="867">
                  <c:v>-0.98160000000000003</c:v>
                </c:pt>
                <c:pt idx="868">
                  <c:v>-0.98050000000000004</c:v>
                </c:pt>
                <c:pt idx="869">
                  <c:v>-0.97940000000000005</c:v>
                </c:pt>
                <c:pt idx="870">
                  <c:v>-0.97819999999999996</c:v>
                </c:pt>
                <c:pt idx="871">
                  <c:v>-0.97699999999999998</c:v>
                </c:pt>
                <c:pt idx="872">
                  <c:v>-0.9758</c:v>
                </c:pt>
                <c:pt idx="873">
                  <c:v>-0.97450000000000003</c:v>
                </c:pt>
                <c:pt idx="874">
                  <c:v>-0.97330000000000005</c:v>
                </c:pt>
                <c:pt idx="875">
                  <c:v>-0.97189999999999999</c:v>
                </c:pt>
                <c:pt idx="876">
                  <c:v>-0.97060000000000002</c:v>
                </c:pt>
                <c:pt idx="877">
                  <c:v>-0.96919999999999995</c:v>
                </c:pt>
                <c:pt idx="878">
                  <c:v>-0.96779999999999999</c:v>
                </c:pt>
                <c:pt idx="879">
                  <c:v>-0.96640000000000004</c:v>
                </c:pt>
                <c:pt idx="880">
                  <c:v>-0.96489999999999998</c:v>
                </c:pt>
                <c:pt idx="881">
                  <c:v>-0.96340000000000003</c:v>
                </c:pt>
                <c:pt idx="882">
                  <c:v>-0.96189999999999998</c:v>
                </c:pt>
                <c:pt idx="883">
                  <c:v>-0.96030000000000004</c:v>
                </c:pt>
                <c:pt idx="884">
                  <c:v>-0.9587</c:v>
                </c:pt>
                <c:pt idx="885">
                  <c:v>-0.95709999999999995</c:v>
                </c:pt>
                <c:pt idx="886">
                  <c:v>-0.95550000000000002</c:v>
                </c:pt>
                <c:pt idx="887">
                  <c:v>-0.95379999999999998</c:v>
                </c:pt>
                <c:pt idx="888">
                  <c:v>-0.95209999999999995</c:v>
                </c:pt>
                <c:pt idx="889">
                  <c:v>-0.95030000000000003</c:v>
                </c:pt>
                <c:pt idx="890">
                  <c:v>-0.94850000000000001</c:v>
                </c:pt>
                <c:pt idx="891">
                  <c:v>-0.94669999999999999</c:v>
                </c:pt>
                <c:pt idx="892">
                  <c:v>-0.94489999999999996</c:v>
                </c:pt>
                <c:pt idx="893">
                  <c:v>-0.94299999999999995</c:v>
                </c:pt>
                <c:pt idx="894">
                  <c:v>-0.94110000000000005</c:v>
                </c:pt>
                <c:pt idx="895">
                  <c:v>-0.93920000000000003</c:v>
                </c:pt>
                <c:pt idx="896">
                  <c:v>-0.93720000000000003</c:v>
                </c:pt>
                <c:pt idx="897">
                  <c:v>-0.93530000000000002</c:v>
                </c:pt>
                <c:pt idx="898">
                  <c:v>-0.93320000000000003</c:v>
                </c:pt>
                <c:pt idx="899">
                  <c:v>-0.93120000000000003</c:v>
                </c:pt>
                <c:pt idx="900">
                  <c:v>-0.92910000000000004</c:v>
                </c:pt>
                <c:pt idx="901">
                  <c:v>-0.92700000000000005</c:v>
                </c:pt>
                <c:pt idx="902">
                  <c:v>-0.92490000000000006</c:v>
                </c:pt>
                <c:pt idx="903">
                  <c:v>-0.92269999999999996</c:v>
                </c:pt>
                <c:pt idx="904">
                  <c:v>-0.92049999999999998</c:v>
                </c:pt>
                <c:pt idx="905">
                  <c:v>-0.91830000000000001</c:v>
                </c:pt>
                <c:pt idx="906">
                  <c:v>-0.91610000000000003</c:v>
                </c:pt>
                <c:pt idx="907">
                  <c:v>-0.91379999999999995</c:v>
                </c:pt>
                <c:pt idx="908">
                  <c:v>-0.91149999999999998</c:v>
                </c:pt>
                <c:pt idx="909">
                  <c:v>-0.90910000000000002</c:v>
                </c:pt>
                <c:pt idx="910">
                  <c:v>-0.90669999999999995</c:v>
                </c:pt>
                <c:pt idx="911">
                  <c:v>-0.90439999999999998</c:v>
                </c:pt>
                <c:pt idx="912">
                  <c:v>-0.90190000000000003</c:v>
                </c:pt>
                <c:pt idx="913">
                  <c:v>-0.89949999999999997</c:v>
                </c:pt>
                <c:pt idx="914">
                  <c:v>-0.89700000000000002</c:v>
                </c:pt>
                <c:pt idx="915">
                  <c:v>-0.89449999999999996</c:v>
                </c:pt>
                <c:pt idx="916">
                  <c:v>-0.89190000000000003</c:v>
                </c:pt>
                <c:pt idx="917">
                  <c:v>-0.88939999999999997</c:v>
                </c:pt>
                <c:pt idx="918">
                  <c:v>-0.88680000000000003</c:v>
                </c:pt>
                <c:pt idx="919">
                  <c:v>-0.8841</c:v>
                </c:pt>
                <c:pt idx="920">
                  <c:v>-0.88149999999999995</c:v>
                </c:pt>
                <c:pt idx="921">
                  <c:v>-0.87880000000000003</c:v>
                </c:pt>
                <c:pt idx="922">
                  <c:v>-0.87609999999999999</c:v>
                </c:pt>
                <c:pt idx="923">
                  <c:v>-0.87329999999999997</c:v>
                </c:pt>
                <c:pt idx="924">
                  <c:v>-0.87060000000000004</c:v>
                </c:pt>
                <c:pt idx="925">
                  <c:v>-0.86780000000000002</c:v>
                </c:pt>
                <c:pt idx="926">
                  <c:v>-0.86499999999999999</c:v>
                </c:pt>
                <c:pt idx="927">
                  <c:v>-0.86209999999999998</c:v>
                </c:pt>
                <c:pt idx="928">
                  <c:v>-0.85919999999999996</c:v>
                </c:pt>
                <c:pt idx="929">
                  <c:v>-0.85629999999999995</c:v>
                </c:pt>
                <c:pt idx="930">
                  <c:v>-0.85340000000000005</c:v>
                </c:pt>
                <c:pt idx="931">
                  <c:v>-0.85040000000000004</c:v>
                </c:pt>
                <c:pt idx="932">
                  <c:v>-0.84740000000000004</c:v>
                </c:pt>
                <c:pt idx="933">
                  <c:v>-0.84440000000000004</c:v>
                </c:pt>
                <c:pt idx="934">
                  <c:v>-0.84140000000000004</c:v>
                </c:pt>
                <c:pt idx="935">
                  <c:v>-0.83830000000000005</c:v>
                </c:pt>
                <c:pt idx="936">
                  <c:v>-0.83520000000000005</c:v>
                </c:pt>
                <c:pt idx="937">
                  <c:v>-0.83209999999999995</c:v>
                </c:pt>
                <c:pt idx="938">
                  <c:v>-0.82889999999999997</c:v>
                </c:pt>
                <c:pt idx="939">
                  <c:v>-0.82579999999999998</c:v>
                </c:pt>
                <c:pt idx="940">
                  <c:v>-0.8226</c:v>
                </c:pt>
                <c:pt idx="941">
                  <c:v>-0.81930000000000003</c:v>
                </c:pt>
                <c:pt idx="942">
                  <c:v>-0.81610000000000005</c:v>
                </c:pt>
                <c:pt idx="943">
                  <c:v>-0.81279999999999997</c:v>
                </c:pt>
                <c:pt idx="944">
                  <c:v>-0.8095</c:v>
                </c:pt>
                <c:pt idx="945">
                  <c:v>-0.80620000000000003</c:v>
                </c:pt>
                <c:pt idx="946">
                  <c:v>-0.80279999999999996</c:v>
                </c:pt>
                <c:pt idx="947">
                  <c:v>-0.7994</c:v>
                </c:pt>
                <c:pt idx="948">
                  <c:v>-0.79600000000000004</c:v>
                </c:pt>
                <c:pt idx="949">
                  <c:v>-0.79259999999999997</c:v>
                </c:pt>
                <c:pt idx="950">
                  <c:v>-0.78910000000000002</c:v>
                </c:pt>
                <c:pt idx="951">
                  <c:v>-0.78559999999999997</c:v>
                </c:pt>
                <c:pt idx="952">
                  <c:v>-0.78210000000000002</c:v>
                </c:pt>
                <c:pt idx="953">
                  <c:v>-0.77859999999999996</c:v>
                </c:pt>
                <c:pt idx="954">
                  <c:v>-0.77500000000000002</c:v>
                </c:pt>
                <c:pt idx="955">
                  <c:v>-0.77139999999999997</c:v>
                </c:pt>
                <c:pt idx="956">
                  <c:v>-0.76780000000000004</c:v>
                </c:pt>
                <c:pt idx="957">
                  <c:v>-0.76419999999999999</c:v>
                </c:pt>
                <c:pt idx="958">
                  <c:v>-0.76049999999999995</c:v>
                </c:pt>
                <c:pt idx="959">
                  <c:v>-0.75690000000000002</c:v>
                </c:pt>
                <c:pt idx="960">
                  <c:v>-0.75319999999999998</c:v>
                </c:pt>
                <c:pt idx="961">
                  <c:v>-0.74939999999999996</c:v>
                </c:pt>
                <c:pt idx="962">
                  <c:v>-0.74570000000000003</c:v>
                </c:pt>
                <c:pt idx="963">
                  <c:v>-0.7419</c:v>
                </c:pt>
                <c:pt idx="964">
                  <c:v>-0.73809999999999998</c:v>
                </c:pt>
                <c:pt idx="965">
                  <c:v>-0.73429999999999995</c:v>
                </c:pt>
                <c:pt idx="966">
                  <c:v>-0.73040000000000005</c:v>
                </c:pt>
                <c:pt idx="967">
                  <c:v>-0.72650000000000003</c:v>
                </c:pt>
                <c:pt idx="968">
                  <c:v>-0.72260000000000002</c:v>
                </c:pt>
                <c:pt idx="969">
                  <c:v>-0.71870000000000001</c:v>
                </c:pt>
                <c:pt idx="970">
                  <c:v>-0.71479999999999999</c:v>
                </c:pt>
                <c:pt idx="971">
                  <c:v>-0.71079999999999999</c:v>
                </c:pt>
                <c:pt idx="972">
                  <c:v>-0.70679999999999998</c:v>
                </c:pt>
                <c:pt idx="973">
                  <c:v>-0.70279999999999998</c:v>
                </c:pt>
                <c:pt idx="974">
                  <c:v>-0.69879999999999998</c:v>
                </c:pt>
                <c:pt idx="975">
                  <c:v>-0.69469999999999998</c:v>
                </c:pt>
                <c:pt idx="976">
                  <c:v>-0.69069999999999998</c:v>
                </c:pt>
                <c:pt idx="977">
                  <c:v>-0.68659999999999999</c:v>
                </c:pt>
                <c:pt idx="978">
                  <c:v>-0.68240000000000001</c:v>
                </c:pt>
                <c:pt idx="979">
                  <c:v>-0.67830000000000001</c:v>
                </c:pt>
                <c:pt idx="980">
                  <c:v>-0.67410000000000003</c:v>
                </c:pt>
                <c:pt idx="981">
                  <c:v>-0.66990000000000005</c:v>
                </c:pt>
                <c:pt idx="982">
                  <c:v>-0.66569999999999996</c:v>
                </c:pt>
                <c:pt idx="983">
                  <c:v>-0.66149999999999998</c:v>
                </c:pt>
                <c:pt idx="984">
                  <c:v>-0.6573</c:v>
                </c:pt>
                <c:pt idx="985">
                  <c:v>-0.65300000000000002</c:v>
                </c:pt>
                <c:pt idx="986">
                  <c:v>-0.64870000000000005</c:v>
                </c:pt>
                <c:pt idx="987">
                  <c:v>-0.64439999999999997</c:v>
                </c:pt>
                <c:pt idx="988">
                  <c:v>-0.64</c:v>
                </c:pt>
                <c:pt idx="989">
                  <c:v>-0.63570000000000004</c:v>
                </c:pt>
                <c:pt idx="990">
                  <c:v>-0.63129999999999997</c:v>
                </c:pt>
                <c:pt idx="991">
                  <c:v>-0.62690000000000001</c:v>
                </c:pt>
                <c:pt idx="992">
                  <c:v>-0.62250000000000005</c:v>
                </c:pt>
                <c:pt idx="993">
                  <c:v>-0.61809999999999998</c:v>
                </c:pt>
                <c:pt idx="994">
                  <c:v>-0.61360000000000003</c:v>
                </c:pt>
                <c:pt idx="995">
                  <c:v>-0.60909999999999997</c:v>
                </c:pt>
                <c:pt idx="996">
                  <c:v>-0.60470000000000002</c:v>
                </c:pt>
                <c:pt idx="997">
                  <c:v>-0.60009999999999997</c:v>
                </c:pt>
                <c:pt idx="998">
                  <c:v>-0.59560000000000002</c:v>
                </c:pt>
                <c:pt idx="999">
                  <c:v>-0.59109999999999996</c:v>
                </c:pt>
                <c:pt idx="1000">
                  <c:v>-0.58650000000000002</c:v>
                </c:pt>
                <c:pt idx="1001">
                  <c:v>-0.58189999999999997</c:v>
                </c:pt>
                <c:pt idx="1002">
                  <c:v>-0.57730000000000004</c:v>
                </c:pt>
                <c:pt idx="1003">
                  <c:v>-0.57269999999999999</c:v>
                </c:pt>
                <c:pt idx="1004">
                  <c:v>-0.56799999999999995</c:v>
                </c:pt>
                <c:pt idx="1005">
                  <c:v>-0.56340000000000001</c:v>
                </c:pt>
                <c:pt idx="1006">
                  <c:v>-0.55869999999999997</c:v>
                </c:pt>
                <c:pt idx="1007">
                  <c:v>-0.55400000000000005</c:v>
                </c:pt>
                <c:pt idx="1008">
                  <c:v>-0.54930000000000001</c:v>
                </c:pt>
                <c:pt idx="1009">
                  <c:v>-0.54449999999999998</c:v>
                </c:pt>
                <c:pt idx="1010">
                  <c:v>-0.53979999999999995</c:v>
                </c:pt>
                <c:pt idx="1011">
                  <c:v>-0.53500000000000003</c:v>
                </c:pt>
                <c:pt idx="1012">
                  <c:v>-0.5302</c:v>
                </c:pt>
                <c:pt idx="1013">
                  <c:v>-0.52539999999999998</c:v>
                </c:pt>
                <c:pt idx="1014">
                  <c:v>-0.52059999999999995</c:v>
                </c:pt>
                <c:pt idx="1015">
                  <c:v>-0.51580000000000004</c:v>
                </c:pt>
                <c:pt idx="1016">
                  <c:v>-0.51090000000000002</c:v>
                </c:pt>
                <c:pt idx="1017">
                  <c:v>-0.50609999999999999</c:v>
                </c:pt>
                <c:pt idx="1018">
                  <c:v>-0.50119999999999998</c:v>
                </c:pt>
                <c:pt idx="1019">
                  <c:v>-0.49630000000000002</c:v>
                </c:pt>
                <c:pt idx="1020">
                  <c:v>-0.4914</c:v>
                </c:pt>
                <c:pt idx="1021">
                  <c:v>-0.4864</c:v>
                </c:pt>
                <c:pt idx="1022">
                  <c:v>-0.48149999999999998</c:v>
                </c:pt>
                <c:pt idx="1023">
                  <c:v>-0.47649999999999998</c:v>
                </c:pt>
                <c:pt idx="1024">
                  <c:v>-0.47149999999999997</c:v>
                </c:pt>
                <c:pt idx="1025">
                  <c:v>-0.46650000000000003</c:v>
                </c:pt>
                <c:pt idx="1026">
                  <c:v>-0.46150000000000002</c:v>
                </c:pt>
                <c:pt idx="1027">
                  <c:v>-0.45650000000000002</c:v>
                </c:pt>
                <c:pt idx="1028">
                  <c:v>-0.45150000000000001</c:v>
                </c:pt>
                <c:pt idx="1029">
                  <c:v>-0.44640000000000002</c:v>
                </c:pt>
                <c:pt idx="1030">
                  <c:v>-0.44140000000000001</c:v>
                </c:pt>
                <c:pt idx="1031">
                  <c:v>-0.43630000000000002</c:v>
                </c:pt>
                <c:pt idx="1032">
                  <c:v>-0.43120000000000003</c:v>
                </c:pt>
                <c:pt idx="1033">
                  <c:v>-0.42609999999999998</c:v>
                </c:pt>
                <c:pt idx="1034">
                  <c:v>-0.42099999999999999</c:v>
                </c:pt>
                <c:pt idx="1035">
                  <c:v>-0.4158</c:v>
                </c:pt>
                <c:pt idx="1036">
                  <c:v>-0.41070000000000001</c:v>
                </c:pt>
                <c:pt idx="1037">
                  <c:v>-0.40550000000000003</c:v>
                </c:pt>
                <c:pt idx="1038">
                  <c:v>-0.40029999999999999</c:v>
                </c:pt>
                <c:pt idx="1039">
                  <c:v>-0.3952</c:v>
                </c:pt>
                <c:pt idx="1040">
                  <c:v>-0.39</c:v>
                </c:pt>
                <c:pt idx="1041">
                  <c:v>-0.38469999999999999</c:v>
                </c:pt>
                <c:pt idx="1042">
                  <c:v>-0.3795</c:v>
                </c:pt>
                <c:pt idx="1043">
                  <c:v>-0.37430000000000002</c:v>
                </c:pt>
                <c:pt idx="1044">
                  <c:v>-0.36899999999999999</c:v>
                </c:pt>
                <c:pt idx="1045">
                  <c:v>-0.36380000000000001</c:v>
                </c:pt>
                <c:pt idx="1046">
                  <c:v>-0.35849999999999999</c:v>
                </c:pt>
                <c:pt idx="1047">
                  <c:v>-0.35320000000000001</c:v>
                </c:pt>
                <c:pt idx="1048">
                  <c:v>-0.34789999999999999</c:v>
                </c:pt>
                <c:pt idx="1049">
                  <c:v>-0.34260000000000002</c:v>
                </c:pt>
                <c:pt idx="1050">
                  <c:v>-0.33729999999999999</c:v>
                </c:pt>
                <c:pt idx="1051">
                  <c:v>-0.33200000000000002</c:v>
                </c:pt>
                <c:pt idx="1052">
                  <c:v>-0.3266</c:v>
                </c:pt>
                <c:pt idx="1053">
                  <c:v>-0.32129999999999997</c:v>
                </c:pt>
                <c:pt idx="1054">
                  <c:v>-0.31590000000000001</c:v>
                </c:pt>
                <c:pt idx="1055">
                  <c:v>-0.31059999999999999</c:v>
                </c:pt>
                <c:pt idx="1056">
                  <c:v>-0.30520000000000003</c:v>
                </c:pt>
                <c:pt idx="1057">
                  <c:v>-0.29980000000000001</c:v>
                </c:pt>
                <c:pt idx="1058">
                  <c:v>-0.2944</c:v>
                </c:pt>
                <c:pt idx="1059">
                  <c:v>-0.28899999999999998</c:v>
                </c:pt>
                <c:pt idx="1060">
                  <c:v>-0.28360000000000002</c:v>
                </c:pt>
                <c:pt idx="1061">
                  <c:v>-0.27810000000000001</c:v>
                </c:pt>
                <c:pt idx="1062">
                  <c:v>-0.2727</c:v>
                </c:pt>
                <c:pt idx="1063">
                  <c:v>-0.26729999999999998</c:v>
                </c:pt>
                <c:pt idx="1064">
                  <c:v>-0.26179999999999998</c:v>
                </c:pt>
                <c:pt idx="1065">
                  <c:v>-0.25640000000000002</c:v>
                </c:pt>
                <c:pt idx="1066">
                  <c:v>-0.25090000000000001</c:v>
                </c:pt>
                <c:pt idx="1067">
                  <c:v>-0.24540000000000001</c:v>
                </c:pt>
                <c:pt idx="1068">
                  <c:v>-0.2399</c:v>
                </c:pt>
                <c:pt idx="1069">
                  <c:v>-0.2344</c:v>
                </c:pt>
                <c:pt idx="1070">
                  <c:v>-0.22889999999999999</c:v>
                </c:pt>
                <c:pt idx="1071">
                  <c:v>-0.22339999999999999</c:v>
                </c:pt>
                <c:pt idx="1072">
                  <c:v>-0.21790000000000001</c:v>
                </c:pt>
                <c:pt idx="1073">
                  <c:v>-0.21240000000000001</c:v>
                </c:pt>
                <c:pt idx="1074">
                  <c:v>-0.2069</c:v>
                </c:pt>
                <c:pt idx="1075">
                  <c:v>-0.20130000000000001</c:v>
                </c:pt>
                <c:pt idx="1076">
                  <c:v>-0.1958</c:v>
                </c:pt>
                <c:pt idx="1077">
                  <c:v>-0.19020000000000001</c:v>
                </c:pt>
                <c:pt idx="1078">
                  <c:v>-0.1847</c:v>
                </c:pt>
                <c:pt idx="1079">
                  <c:v>-0.17910000000000001</c:v>
                </c:pt>
                <c:pt idx="1080">
                  <c:v>-0.1736</c:v>
                </c:pt>
                <c:pt idx="1081">
                  <c:v>-0.16800000000000001</c:v>
                </c:pt>
                <c:pt idx="1082">
                  <c:v>-0.16239999999999999</c:v>
                </c:pt>
                <c:pt idx="1083">
                  <c:v>-0.15679999999999999</c:v>
                </c:pt>
                <c:pt idx="1084">
                  <c:v>-0.15129999999999999</c:v>
                </c:pt>
                <c:pt idx="1085">
                  <c:v>-0.1457</c:v>
                </c:pt>
                <c:pt idx="1086">
                  <c:v>-0.1401</c:v>
                </c:pt>
                <c:pt idx="1087">
                  <c:v>-0.13450000000000001</c:v>
                </c:pt>
                <c:pt idx="1088">
                  <c:v>-0.12889999999999999</c:v>
                </c:pt>
                <c:pt idx="1089">
                  <c:v>-0.12330000000000001</c:v>
                </c:pt>
                <c:pt idx="1090">
                  <c:v>-0.1176</c:v>
                </c:pt>
                <c:pt idx="1091">
                  <c:v>-0.112</c:v>
                </c:pt>
                <c:pt idx="1092">
                  <c:v>-0.10639999999999999</c:v>
                </c:pt>
                <c:pt idx="1093">
                  <c:v>-0.1008</c:v>
                </c:pt>
                <c:pt idx="1094">
                  <c:v>-9.5159999999999995E-2</c:v>
                </c:pt>
                <c:pt idx="1095">
                  <c:v>-8.9529999999999998E-2</c:v>
                </c:pt>
                <c:pt idx="1096">
                  <c:v>-8.3900000000000002E-2</c:v>
                </c:pt>
                <c:pt idx="1097">
                  <c:v>-7.8270000000000006E-2</c:v>
                </c:pt>
                <c:pt idx="1098">
                  <c:v>-7.263E-2</c:v>
                </c:pt>
                <c:pt idx="1099">
                  <c:v>-6.6989999999999994E-2</c:v>
                </c:pt>
                <c:pt idx="1100">
                  <c:v>-6.1350000000000002E-2</c:v>
                </c:pt>
                <c:pt idx="1101">
                  <c:v>-5.57E-2</c:v>
                </c:pt>
                <c:pt idx="1102">
                  <c:v>-5.006E-2</c:v>
                </c:pt>
                <c:pt idx="1103">
                  <c:v>-4.4409999999999998E-2</c:v>
                </c:pt>
                <c:pt idx="1104">
                  <c:v>-3.8760000000000003E-2</c:v>
                </c:pt>
                <c:pt idx="1105">
                  <c:v>-3.3110000000000001E-2</c:v>
                </c:pt>
                <c:pt idx="1106">
                  <c:v>-2.7459999999999998E-2</c:v>
                </c:pt>
                <c:pt idx="1107">
                  <c:v>-2.181E-2</c:v>
                </c:pt>
                <c:pt idx="1108">
                  <c:v>-1.6160000000000001E-2</c:v>
                </c:pt>
                <c:pt idx="1109">
                  <c:v>-1.051E-2</c:v>
                </c:pt>
                <c:pt idx="1110">
                  <c:v>-4.8539999999999998E-3</c:v>
                </c:pt>
                <c:pt idx="1111">
                  <c:v>1.7100000000000001E-4</c:v>
                </c:pt>
              </c:numCache>
            </c:numRef>
          </c:xVal>
          <c:yVal>
            <c:numRef>
              <c:f>fortsinout!$E$1:$E$1112</c:f>
              <c:numCache>
                <c:formatCode>0.00E+00</c:formatCode>
                <c:ptCount val="1112"/>
                <c:pt idx="0">
                  <c:v>0</c:v>
                </c:pt>
                <c:pt idx="1">
                  <c:v>5.0269999999999998E-5</c:v>
                </c:pt>
                <c:pt idx="2">
                  <c:v>1.0679999999999999E-4</c:v>
                </c:pt>
                <c:pt idx="3">
                  <c:v>1.6339999999999999E-4</c:v>
                </c:pt>
                <c:pt idx="4">
                  <c:v>2.2000000000000001E-4</c:v>
                </c:pt>
                <c:pt idx="5">
                  <c:v>2.767E-4</c:v>
                </c:pt>
                <c:pt idx="6">
                  <c:v>3.3340000000000003E-4</c:v>
                </c:pt>
                <c:pt idx="7">
                  <c:v>3.902E-4</c:v>
                </c:pt>
                <c:pt idx="8">
                  <c:v>4.4710000000000003E-4</c:v>
                </c:pt>
                <c:pt idx="9">
                  <c:v>5.0409999999999995E-4</c:v>
                </c:pt>
                <c:pt idx="10">
                  <c:v>5.6110000000000003E-4</c:v>
                </c:pt>
                <c:pt idx="11">
                  <c:v>6.1830000000000001E-4</c:v>
                </c:pt>
                <c:pt idx="12">
                  <c:v>6.757E-4</c:v>
                </c:pt>
                <c:pt idx="13">
                  <c:v>7.3309999999999998E-4</c:v>
                </c:pt>
                <c:pt idx="14">
                  <c:v>7.9080000000000003E-4</c:v>
                </c:pt>
                <c:pt idx="15">
                  <c:v>8.4860000000000003E-4</c:v>
                </c:pt>
                <c:pt idx="16">
                  <c:v>9.0660000000000003E-4</c:v>
                </c:pt>
                <c:pt idx="17">
                  <c:v>9.6469999999999998E-4</c:v>
                </c:pt>
                <c:pt idx="18">
                  <c:v>1.023E-3</c:v>
                </c:pt>
                <c:pt idx="19">
                  <c:v>1.0820000000000001E-3</c:v>
                </c:pt>
                <c:pt idx="20">
                  <c:v>1.1410000000000001E-3</c:v>
                </c:pt>
                <c:pt idx="21">
                  <c:v>1.1999999999999999E-3</c:v>
                </c:pt>
                <c:pt idx="22">
                  <c:v>1.2589999999999999E-3</c:v>
                </c:pt>
                <c:pt idx="23">
                  <c:v>1.3190000000000001E-3</c:v>
                </c:pt>
                <c:pt idx="24">
                  <c:v>1.3780000000000001E-3</c:v>
                </c:pt>
                <c:pt idx="25">
                  <c:v>1.439E-3</c:v>
                </c:pt>
                <c:pt idx="26">
                  <c:v>1.4989999999999999E-3</c:v>
                </c:pt>
                <c:pt idx="27">
                  <c:v>1.56E-3</c:v>
                </c:pt>
                <c:pt idx="28">
                  <c:v>1.621E-3</c:v>
                </c:pt>
                <c:pt idx="29">
                  <c:v>1.6819999999999999E-3</c:v>
                </c:pt>
                <c:pt idx="30">
                  <c:v>1.7440000000000001E-3</c:v>
                </c:pt>
                <c:pt idx="31">
                  <c:v>1.807E-3</c:v>
                </c:pt>
                <c:pt idx="32">
                  <c:v>1.869E-3</c:v>
                </c:pt>
                <c:pt idx="33">
                  <c:v>1.9319999999999999E-3</c:v>
                </c:pt>
                <c:pt idx="34">
                  <c:v>1.9959999999999999E-3</c:v>
                </c:pt>
                <c:pt idx="35">
                  <c:v>2.0590000000000001E-3</c:v>
                </c:pt>
                <c:pt idx="36">
                  <c:v>2.124E-3</c:v>
                </c:pt>
                <c:pt idx="37">
                  <c:v>2.1879999999999998E-3</c:v>
                </c:pt>
                <c:pt idx="38">
                  <c:v>2.2539999999999999E-3</c:v>
                </c:pt>
                <c:pt idx="39">
                  <c:v>2.3189999999999999E-3</c:v>
                </c:pt>
                <c:pt idx="40">
                  <c:v>2.3860000000000001E-3</c:v>
                </c:pt>
                <c:pt idx="41">
                  <c:v>2.4520000000000002E-3</c:v>
                </c:pt>
                <c:pt idx="42">
                  <c:v>2.5200000000000001E-3</c:v>
                </c:pt>
                <c:pt idx="43">
                  <c:v>2.5869999999999999E-3</c:v>
                </c:pt>
                <c:pt idx="44">
                  <c:v>2.6559999999999999E-3</c:v>
                </c:pt>
                <c:pt idx="45">
                  <c:v>2.725E-3</c:v>
                </c:pt>
                <c:pt idx="46">
                  <c:v>2.794E-3</c:v>
                </c:pt>
                <c:pt idx="47">
                  <c:v>2.8639999999999998E-3</c:v>
                </c:pt>
                <c:pt idx="48">
                  <c:v>2.9350000000000001E-3</c:v>
                </c:pt>
                <c:pt idx="49">
                  <c:v>3.0070000000000001E-3</c:v>
                </c:pt>
                <c:pt idx="50">
                  <c:v>3.0790000000000001E-3</c:v>
                </c:pt>
                <c:pt idx="51">
                  <c:v>3.1510000000000002E-3</c:v>
                </c:pt>
                <c:pt idx="52">
                  <c:v>3.225E-3</c:v>
                </c:pt>
                <c:pt idx="53">
                  <c:v>3.2989999999999998E-3</c:v>
                </c:pt>
                <c:pt idx="54">
                  <c:v>3.3739999999999998E-3</c:v>
                </c:pt>
                <c:pt idx="55">
                  <c:v>3.4489999999999998E-3</c:v>
                </c:pt>
                <c:pt idx="56">
                  <c:v>3.5260000000000001E-3</c:v>
                </c:pt>
                <c:pt idx="57">
                  <c:v>3.6029999999999999E-3</c:v>
                </c:pt>
                <c:pt idx="58">
                  <c:v>3.6809999999999998E-3</c:v>
                </c:pt>
                <c:pt idx="59">
                  <c:v>3.7599999999999999E-3</c:v>
                </c:pt>
                <c:pt idx="60">
                  <c:v>3.839E-3</c:v>
                </c:pt>
                <c:pt idx="61">
                  <c:v>3.9199999999999999E-3</c:v>
                </c:pt>
                <c:pt idx="62">
                  <c:v>4.0010000000000002E-3</c:v>
                </c:pt>
                <c:pt idx="63">
                  <c:v>4.0829999999999998E-3</c:v>
                </c:pt>
                <c:pt idx="64">
                  <c:v>4.1660000000000004E-3</c:v>
                </c:pt>
                <c:pt idx="65">
                  <c:v>4.2500000000000003E-3</c:v>
                </c:pt>
                <c:pt idx="66">
                  <c:v>4.3350000000000003E-3</c:v>
                </c:pt>
                <c:pt idx="67">
                  <c:v>4.4209999999999996E-3</c:v>
                </c:pt>
                <c:pt idx="68">
                  <c:v>4.5079999999999999E-3</c:v>
                </c:pt>
                <c:pt idx="69">
                  <c:v>4.5960000000000003E-3</c:v>
                </c:pt>
                <c:pt idx="70">
                  <c:v>4.6849999999999999E-3</c:v>
                </c:pt>
                <c:pt idx="71">
                  <c:v>4.7749999999999997E-3</c:v>
                </c:pt>
                <c:pt idx="72">
                  <c:v>4.8659999999999997E-3</c:v>
                </c:pt>
                <c:pt idx="73">
                  <c:v>4.9579999999999997E-3</c:v>
                </c:pt>
                <c:pt idx="74">
                  <c:v>5.0520000000000001E-3</c:v>
                </c:pt>
                <c:pt idx="75">
                  <c:v>5.1460000000000004E-3</c:v>
                </c:pt>
                <c:pt idx="76">
                  <c:v>5.2420000000000001E-3</c:v>
                </c:pt>
                <c:pt idx="77">
                  <c:v>5.3379999999999999E-3</c:v>
                </c:pt>
                <c:pt idx="78">
                  <c:v>5.4359999999999999E-3</c:v>
                </c:pt>
                <c:pt idx="79">
                  <c:v>5.5360000000000001E-3</c:v>
                </c:pt>
                <c:pt idx="80">
                  <c:v>5.6360000000000004E-3</c:v>
                </c:pt>
                <c:pt idx="81">
                  <c:v>5.738E-3</c:v>
                </c:pt>
                <c:pt idx="82">
                  <c:v>5.8409999999999998E-3</c:v>
                </c:pt>
                <c:pt idx="83">
                  <c:v>5.9449999999999998E-3</c:v>
                </c:pt>
                <c:pt idx="84">
                  <c:v>6.051E-3</c:v>
                </c:pt>
                <c:pt idx="85">
                  <c:v>6.1580000000000003E-3</c:v>
                </c:pt>
                <c:pt idx="86">
                  <c:v>6.267E-3</c:v>
                </c:pt>
                <c:pt idx="87">
                  <c:v>6.3769999999999999E-3</c:v>
                </c:pt>
                <c:pt idx="88">
                  <c:v>6.4879999999999998E-3</c:v>
                </c:pt>
                <c:pt idx="89">
                  <c:v>6.6010000000000001E-3</c:v>
                </c:pt>
                <c:pt idx="90">
                  <c:v>6.7159999999999997E-3</c:v>
                </c:pt>
                <c:pt idx="91">
                  <c:v>6.8320000000000004E-3</c:v>
                </c:pt>
                <c:pt idx="92">
                  <c:v>6.9490000000000003E-3</c:v>
                </c:pt>
                <c:pt idx="93">
                  <c:v>7.0679999999999996E-3</c:v>
                </c:pt>
                <c:pt idx="94">
                  <c:v>7.1890000000000001E-3</c:v>
                </c:pt>
                <c:pt idx="95">
                  <c:v>7.3119999999999999E-3</c:v>
                </c:pt>
                <c:pt idx="96">
                  <c:v>7.4359999999999999E-3</c:v>
                </c:pt>
                <c:pt idx="97">
                  <c:v>7.5620000000000001E-3</c:v>
                </c:pt>
                <c:pt idx="98">
                  <c:v>7.6889999999999997E-3</c:v>
                </c:pt>
                <c:pt idx="99">
                  <c:v>7.8189999999999996E-3</c:v>
                </c:pt>
                <c:pt idx="100">
                  <c:v>7.9500000000000005E-3</c:v>
                </c:pt>
                <c:pt idx="101">
                  <c:v>8.0829999999999999E-3</c:v>
                </c:pt>
                <c:pt idx="102">
                  <c:v>8.2179999999999996E-3</c:v>
                </c:pt>
                <c:pt idx="103">
                  <c:v>8.3549999999999996E-3</c:v>
                </c:pt>
                <c:pt idx="104">
                  <c:v>8.4939999999999998E-3</c:v>
                </c:pt>
                <c:pt idx="105">
                  <c:v>8.6350000000000003E-3</c:v>
                </c:pt>
                <c:pt idx="106">
                  <c:v>8.7779999999999993E-3</c:v>
                </c:pt>
                <c:pt idx="107">
                  <c:v>8.9230000000000004E-3</c:v>
                </c:pt>
                <c:pt idx="108">
                  <c:v>9.0699999999999999E-3</c:v>
                </c:pt>
                <c:pt idx="109">
                  <c:v>9.2200000000000008E-3</c:v>
                </c:pt>
                <c:pt idx="110">
                  <c:v>9.3710000000000009E-3</c:v>
                </c:pt>
                <c:pt idx="111">
                  <c:v>9.5250000000000005E-3</c:v>
                </c:pt>
                <c:pt idx="112">
                  <c:v>9.6810000000000004E-3</c:v>
                </c:pt>
                <c:pt idx="113">
                  <c:v>9.8390000000000005E-3</c:v>
                </c:pt>
                <c:pt idx="114">
                  <c:v>0.01</c:v>
                </c:pt>
                <c:pt idx="115">
                  <c:v>1.0160000000000001E-2</c:v>
                </c:pt>
                <c:pt idx="116">
                  <c:v>1.0330000000000001E-2</c:v>
                </c:pt>
                <c:pt idx="117">
                  <c:v>1.0500000000000001E-2</c:v>
                </c:pt>
                <c:pt idx="118">
                  <c:v>1.0670000000000001E-2</c:v>
                </c:pt>
                <c:pt idx="119">
                  <c:v>1.0840000000000001E-2</c:v>
                </c:pt>
                <c:pt idx="120">
                  <c:v>1.1010000000000001E-2</c:v>
                </c:pt>
                <c:pt idx="121">
                  <c:v>1.119E-2</c:v>
                </c:pt>
                <c:pt idx="122">
                  <c:v>1.137E-2</c:v>
                </c:pt>
                <c:pt idx="123">
                  <c:v>1.1560000000000001E-2</c:v>
                </c:pt>
                <c:pt idx="124">
                  <c:v>1.174E-2</c:v>
                </c:pt>
                <c:pt idx="125">
                  <c:v>1.193E-2</c:v>
                </c:pt>
                <c:pt idx="126">
                  <c:v>1.2120000000000001E-2</c:v>
                </c:pt>
                <c:pt idx="127">
                  <c:v>1.2319999999999999E-2</c:v>
                </c:pt>
                <c:pt idx="128">
                  <c:v>1.252E-2</c:v>
                </c:pt>
                <c:pt idx="129">
                  <c:v>1.272E-2</c:v>
                </c:pt>
                <c:pt idx="130">
                  <c:v>1.2919999999999999E-2</c:v>
                </c:pt>
                <c:pt idx="131">
                  <c:v>1.3129999999999999E-2</c:v>
                </c:pt>
                <c:pt idx="132">
                  <c:v>1.3339999999999999E-2</c:v>
                </c:pt>
                <c:pt idx="133">
                  <c:v>1.355E-2</c:v>
                </c:pt>
                <c:pt idx="134">
                  <c:v>1.3769999999999999E-2</c:v>
                </c:pt>
                <c:pt idx="135">
                  <c:v>1.3990000000000001E-2</c:v>
                </c:pt>
                <c:pt idx="136">
                  <c:v>1.422E-2</c:v>
                </c:pt>
                <c:pt idx="137">
                  <c:v>1.444E-2</c:v>
                </c:pt>
                <c:pt idx="138">
                  <c:v>1.4670000000000001E-2</c:v>
                </c:pt>
                <c:pt idx="139">
                  <c:v>1.491E-2</c:v>
                </c:pt>
                <c:pt idx="140">
                  <c:v>1.515E-2</c:v>
                </c:pt>
                <c:pt idx="141">
                  <c:v>1.5389999999999999E-2</c:v>
                </c:pt>
                <c:pt idx="142">
                  <c:v>1.5630000000000002E-2</c:v>
                </c:pt>
                <c:pt idx="143">
                  <c:v>1.5879999999999998E-2</c:v>
                </c:pt>
                <c:pt idx="144">
                  <c:v>1.6129999999999999E-2</c:v>
                </c:pt>
                <c:pt idx="145">
                  <c:v>1.6389999999999998E-2</c:v>
                </c:pt>
                <c:pt idx="146">
                  <c:v>1.6650000000000002E-2</c:v>
                </c:pt>
                <c:pt idx="147">
                  <c:v>1.6920000000000001E-2</c:v>
                </c:pt>
                <c:pt idx="148">
                  <c:v>1.719E-2</c:v>
                </c:pt>
                <c:pt idx="149">
                  <c:v>1.746E-2</c:v>
                </c:pt>
                <c:pt idx="150">
                  <c:v>1.7739999999999999E-2</c:v>
                </c:pt>
                <c:pt idx="151">
                  <c:v>1.8020000000000001E-2</c:v>
                </c:pt>
                <c:pt idx="152">
                  <c:v>1.831E-2</c:v>
                </c:pt>
                <c:pt idx="153">
                  <c:v>1.8599999999999998E-2</c:v>
                </c:pt>
                <c:pt idx="154">
                  <c:v>1.8890000000000001E-2</c:v>
                </c:pt>
                <c:pt idx="155">
                  <c:v>1.9189999999999999E-2</c:v>
                </c:pt>
                <c:pt idx="156">
                  <c:v>1.95E-2</c:v>
                </c:pt>
                <c:pt idx="157">
                  <c:v>1.9810000000000001E-2</c:v>
                </c:pt>
                <c:pt idx="158">
                  <c:v>2.0119999999999999E-2</c:v>
                </c:pt>
                <c:pt idx="159">
                  <c:v>2.044E-2</c:v>
                </c:pt>
                <c:pt idx="160">
                  <c:v>2.077E-2</c:v>
                </c:pt>
                <c:pt idx="161">
                  <c:v>2.1100000000000001E-2</c:v>
                </c:pt>
                <c:pt idx="162">
                  <c:v>2.1430000000000001E-2</c:v>
                </c:pt>
                <c:pt idx="163">
                  <c:v>2.1780000000000001E-2</c:v>
                </c:pt>
                <c:pt idx="164">
                  <c:v>2.2120000000000001E-2</c:v>
                </c:pt>
                <c:pt idx="165">
                  <c:v>2.247E-2</c:v>
                </c:pt>
                <c:pt idx="166">
                  <c:v>2.283E-2</c:v>
                </c:pt>
                <c:pt idx="167">
                  <c:v>2.3189999999999999E-2</c:v>
                </c:pt>
                <c:pt idx="168">
                  <c:v>2.3560000000000001E-2</c:v>
                </c:pt>
                <c:pt idx="169">
                  <c:v>2.393E-2</c:v>
                </c:pt>
                <c:pt idx="170">
                  <c:v>2.4320000000000001E-2</c:v>
                </c:pt>
                <c:pt idx="171">
                  <c:v>2.47E-2</c:v>
                </c:pt>
                <c:pt idx="172">
                  <c:v>2.5090000000000001E-2</c:v>
                </c:pt>
                <c:pt idx="173">
                  <c:v>2.5489999999999999E-2</c:v>
                </c:pt>
                <c:pt idx="174">
                  <c:v>2.5899999999999999E-2</c:v>
                </c:pt>
                <c:pt idx="175">
                  <c:v>2.631E-2</c:v>
                </c:pt>
                <c:pt idx="176">
                  <c:v>2.673E-2</c:v>
                </c:pt>
                <c:pt idx="177">
                  <c:v>2.7150000000000001E-2</c:v>
                </c:pt>
                <c:pt idx="178">
                  <c:v>2.758E-2</c:v>
                </c:pt>
                <c:pt idx="179">
                  <c:v>2.802E-2</c:v>
                </c:pt>
                <c:pt idx="180">
                  <c:v>2.8459999999999999E-2</c:v>
                </c:pt>
                <c:pt idx="181">
                  <c:v>2.8910000000000002E-2</c:v>
                </c:pt>
                <c:pt idx="182">
                  <c:v>2.937E-2</c:v>
                </c:pt>
                <c:pt idx="183">
                  <c:v>2.9839999999999998E-2</c:v>
                </c:pt>
                <c:pt idx="184">
                  <c:v>3.031E-2</c:v>
                </c:pt>
                <c:pt idx="185">
                  <c:v>3.0790000000000001E-2</c:v>
                </c:pt>
                <c:pt idx="186">
                  <c:v>3.1280000000000002E-2</c:v>
                </c:pt>
                <c:pt idx="187">
                  <c:v>3.1780000000000003E-2</c:v>
                </c:pt>
                <c:pt idx="188">
                  <c:v>3.2280000000000003E-2</c:v>
                </c:pt>
                <c:pt idx="189">
                  <c:v>3.279E-2</c:v>
                </c:pt>
                <c:pt idx="190">
                  <c:v>3.3309999999999999E-2</c:v>
                </c:pt>
                <c:pt idx="191">
                  <c:v>3.3840000000000002E-2</c:v>
                </c:pt>
                <c:pt idx="192">
                  <c:v>3.4380000000000001E-2</c:v>
                </c:pt>
                <c:pt idx="193">
                  <c:v>3.492E-2</c:v>
                </c:pt>
                <c:pt idx="194">
                  <c:v>3.5479999999999998E-2</c:v>
                </c:pt>
                <c:pt idx="195">
                  <c:v>3.6040000000000003E-2</c:v>
                </c:pt>
                <c:pt idx="196">
                  <c:v>3.6609999999999997E-2</c:v>
                </c:pt>
                <c:pt idx="197">
                  <c:v>3.7190000000000001E-2</c:v>
                </c:pt>
                <c:pt idx="198">
                  <c:v>3.7780000000000001E-2</c:v>
                </c:pt>
                <c:pt idx="199">
                  <c:v>3.8370000000000001E-2</c:v>
                </c:pt>
                <c:pt idx="200">
                  <c:v>3.8980000000000001E-2</c:v>
                </c:pt>
                <c:pt idx="201">
                  <c:v>3.9600000000000003E-2</c:v>
                </c:pt>
                <c:pt idx="202">
                  <c:v>4.0219999999999999E-2</c:v>
                </c:pt>
                <c:pt idx="203">
                  <c:v>4.086E-2</c:v>
                </c:pt>
                <c:pt idx="204">
                  <c:v>4.1509999999999998E-2</c:v>
                </c:pt>
                <c:pt idx="205">
                  <c:v>4.2160000000000003E-2</c:v>
                </c:pt>
                <c:pt idx="206">
                  <c:v>4.283E-2</c:v>
                </c:pt>
                <c:pt idx="207">
                  <c:v>4.3499999999999997E-2</c:v>
                </c:pt>
                <c:pt idx="208">
                  <c:v>4.419E-2</c:v>
                </c:pt>
                <c:pt idx="209">
                  <c:v>4.4889999999999999E-2</c:v>
                </c:pt>
                <c:pt idx="210">
                  <c:v>4.5589999999999999E-2</c:v>
                </c:pt>
                <c:pt idx="211">
                  <c:v>4.6309999999999997E-2</c:v>
                </c:pt>
                <c:pt idx="212">
                  <c:v>4.7039999999999998E-2</c:v>
                </c:pt>
                <c:pt idx="213">
                  <c:v>4.7780000000000003E-2</c:v>
                </c:pt>
                <c:pt idx="214">
                  <c:v>4.8529999999999997E-2</c:v>
                </c:pt>
                <c:pt idx="215">
                  <c:v>4.9299999999999997E-2</c:v>
                </c:pt>
                <c:pt idx="216">
                  <c:v>5.0070000000000003E-2</c:v>
                </c:pt>
                <c:pt idx="217">
                  <c:v>5.0860000000000002E-2</c:v>
                </c:pt>
                <c:pt idx="218">
                  <c:v>5.1659999999999998E-2</c:v>
                </c:pt>
                <c:pt idx="219">
                  <c:v>5.2470000000000003E-2</c:v>
                </c:pt>
                <c:pt idx="220">
                  <c:v>5.3289999999999997E-2</c:v>
                </c:pt>
                <c:pt idx="221">
                  <c:v>5.4129999999999998E-2</c:v>
                </c:pt>
                <c:pt idx="222">
                  <c:v>5.4969999999999998E-2</c:v>
                </c:pt>
                <c:pt idx="223">
                  <c:v>5.5829999999999998E-2</c:v>
                </c:pt>
                <c:pt idx="224">
                  <c:v>5.6710000000000003E-2</c:v>
                </c:pt>
                <c:pt idx="225">
                  <c:v>5.7590000000000002E-2</c:v>
                </c:pt>
                <c:pt idx="226">
                  <c:v>5.849E-2</c:v>
                </c:pt>
                <c:pt idx="227">
                  <c:v>5.9409999999999998E-2</c:v>
                </c:pt>
                <c:pt idx="228">
                  <c:v>6.0330000000000002E-2</c:v>
                </c:pt>
                <c:pt idx="229">
                  <c:v>6.1269999999999998E-2</c:v>
                </c:pt>
                <c:pt idx="230">
                  <c:v>6.2230000000000001E-2</c:v>
                </c:pt>
                <c:pt idx="231">
                  <c:v>6.3200000000000006E-2</c:v>
                </c:pt>
                <c:pt idx="232">
                  <c:v>6.4180000000000001E-2</c:v>
                </c:pt>
                <c:pt idx="233">
                  <c:v>6.5170000000000006E-2</c:v>
                </c:pt>
                <c:pt idx="234">
                  <c:v>6.6189999999999999E-2</c:v>
                </c:pt>
                <c:pt idx="235">
                  <c:v>6.7210000000000006E-2</c:v>
                </c:pt>
                <c:pt idx="236">
                  <c:v>6.8250000000000005E-2</c:v>
                </c:pt>
                <c:pt idx="237">
                  <c:v>6.9309999999999997E-2</c:v>
                </c:pt>
                <c:pt idx="238">
                  <c:v>7.0379999999999998E-2</c:v>
                </c:pt>
                <c:pt idx="239">
                  <c:v>7.1470000000000006E-2</c:v>
                </c:pt>
                <c:pt idx="240">
                  <c:v>7.2569999999999996E-2</c:v>
                </c:pt>
                <c:pt idx="241">
                  <c:v>7.3690000000000005E-2</c:v>
                </c:pt>
                <c:pt idx="242">
                  <c:v>7.4819999999999998E-2</c:v>
                </c:pt>
                <c:pt idx="243">
                  <c:v>7.5969999999999996E-2</c:v>
                </c:pt>
                <c:pt idx="244">
                  <c:v>7.714E-2</c:v>
                </c:pt>
                <c:pt idx="245">
                  <c:v>7.8320000000000001E-2</c:v>
                </c:pt>
                <c:pt idx="246">
                  <c:v>7.9530000000000003E-2</c:v>
                </c:pt>
                <c:pt idx="247">
                  <c:v>8.0740000000000006E-2</c:v>
                </c:pt>
                <c:pt idx="248">
                  <c:v>8.1979999999999997E-2</c:v>
                </c:pt>
                <c:pt idx="249">
                  <c:v>8.3229999999999998E-2</c:v>
                </c:pt>
                <c:pt idx="250">
                  <c:v>8.4500000000000006E-2</c:v>
                </c:pt>
                <c:pt idx="251">
                  <c:v>8.5779999999999995E-2</c:v>
                </c:pt>
                <c:pt idx="252">
                  <c:v>8.7090000000000001E-2</c:v>
                </c:pt>
                <c:pt idx="253">
                  <c:v>8.8410000000000002E-2</c:v>
                </c:pt>
                <c:pt idx="254">
                  <c:v>8.9749999999999996E-2</c:v>
                </c:pt>
                <c:pt idx="255">
                  <c:v>9.1109999999999997E-2</c:v>
                </c:pt>
                <c:pt idx="256">
                  <c:v>9.2490000000000003E-2</c:v>
                </c:pt>
                <c:pt idx="257">
                  <c:v>9.3880000000000005E-2</c:v>
                </c:pt>
                <c:pt idx="258">
                  <c:v>9.5299999999999996E-2</c:v>
                </c:pt>
                <c:pt idx="259">
                  <c:v>9.6729999999999997E-2</c:v>
                </c:pt>
                <c:pt idx="260">
                  <c:v>9.819E-2</c:v>
                </c:pt>
                <c:pt idx="261">
                  <c:v>9.9659999999999999E-2</c:v>
                </c:pt>
                <c:pt idx="262">
                  <c:v>0.1012</c:v>
                </c:pt>
                <c:pt idx="263">
                  <c:v>0.1027</c:v>
                </c:pt>
                <c:pt idx="264">
                  <c:v>0.1042</c:v>
                </c:pt>
                <c:pt idx="265">
                  <c:v>0.1057</c:v>
                </c:pt>
                <c:pt idx="266">
                  <c:v>0.10730000000000001</c:v>
                </c:pt>
                <c:pt idx="267">
                  <c:v>0.1089</c:v>
                </c:pt>
                <c:pt idx="268">
                  <c:v>0.1105</c:v>
                </c:pt>
                <c:pt idx="269">
                  <c:v>0.11219999999999999</c:v>
                </c:pt>
                <c:pt idx="270">
                  <c:v>0.1138</c:v>
                </c:pt>
                <c:pt idx="271">
                  <c:v>0.11550000000000001</c:v>
                </c:pt>
                <c:pt idx="272">
                  <c:v>0.1172</c:v>
                </c:pt>
                <c:pt idx="273">
                  <c:v>0.11890000000000001</c:v>
                </c:pt>
                <c:pt idx="274">
                  <c:v>0.1207</c:v>
                </c:pt>
                <c:pt idx="275">
                  <c:v>0.12239999999999999</c:v>
                </c:pt>
                <c:pt idx="276">
                  <c:v>0.1242</c:v>
                </c:pt>
                <c:pt idx="277">
                  <c:v>0.126</c:v>
                </c:pt>
                <c:pt idx="278">
                  <c:v>0.1293</c:v>
                </c:pt>
                <c:pt idx="279">
                  <c:v>0.13109999999999999</c:v>
                </c:pt>
                <c:pt idx="280">
                  <c:v>0.13300000000000001</c:v>
                </c:pt>
                <c:pt idx="281">
                  <c:v>0.13500000000000001</c:v>
                </c:pt>
                <c:pt idx="282">
                  <c:v>0.13689999999999999</c:v>
                </c:pt>
                <c:pt idx="283">
                  <c:v>0.1389</c:v>
                </c:pt>
                <c:pt idx="284">
                  <c:v>0.14080000000000001</c:v>
                </c:pt>
                <c:pt idx="285">
                  <c:v>0.14280000000000001</c:v>
                </c:pt>
                <c:pt idx="286">
                  <c:v>0.1449</c:v>
                </c:pt>
                <c:pt idx="287">
                  <c:v>0.1469</c:v>
                </c:pt>
                <c:pt idx="288">
                  <c:v>0.14899999999999999</c:v>
                </c:pt>
                <c:pt idx="289">
                  <c:v>0.15110000000000001</c:v>
                </c:pt>
                <c:pt idx="290">
                  <c:v>0.1532</c:v>
                </c:pt>
                <c:pt idx="291">
                  <c:v>0.15540000000000001</c:v>
                </c:pt>
                <c:pt idx="292">
                  <c:v>0.15759999999999999</c:v>
                </c:pt>
                <c:pt idx="293">
                  <c:v>0.1598</c:v>
                </c:pt>
                <c:pt idx="294">
                  <c:v>0.16200000000000001</c:v>
                </c:pt>
                <c:pt idx="295">
                  <c:v>0.16420000000000001</c:v>
                </c:pt>
                <c:pt idx="296">
                  <c:v>0.16650000000000001</c:v>
                </c:pt>
                <c:pt idx="297">
                  <c:v>0.16880000000000001</c:v>
                </c:pt>
                <c:pt idx="298">
                  <c:v>0.1711</c:v>
                </c:pt>
                <c:pt idx="299">
                  <c:v>0.17349999999999999</c:v>
                </c:pt>
                <c:pt idx="300">
                  <c:v>0.17580000000000001</c:v>
                </c:pt>
                <c:pt idx="301">
                  <c:v>0.1782</c:v>
                </c:pt>
                <c:pt idx="302">
                  <c:v>0.18060000000000001</c:v>
                </c:pt>
                <c:pt idx="303">
                  <c:v>0.18310000000000001</c:v>
                </c:pt>
                <c:pt idx="304">
                  <c:v>0.1855</c:v>
                </c:pt>
                <c:pt idx="305">
                  <c:v>0.188</c:v>
                </c:pt>
                <c:pt idx="306">
                  <c:v>0.19059999999999999</c:v>
                </c:pt>
                <c:pt idx="307">
                  <c:v>0.19309999999999999</c:v>
                </c:pt>
                <c:pt idx="308">
                  <c:v>0.19570000000000001</c:v>
                </c:pt>
                <c:pt idx="309">
                  <c:v>0.1983</c:v>
                </c:pt>
                <c:pt idx="310">
                  <c:v>0.2009</c:v>
                </c:pt>
                <c:pt idx="311">
                  <c:v>0.20349999999999999</c:v>
                </c:pt>
                <c:pt idx="312">
                  <c:v>0.20619999999999999</c:v>
                </c:pt>
                <c:pt idx="313">
                  <c:v>0.2089</c:v>
                </c:pt>
                <c:pt idx="314">
                  <c:v>0.21160000000000001</c:v>
                </c:pt>
                <c:pt idx="315">
                  <c:v>0.21429999999999999</c:v>
                </c:pt>
                <c:pt idx="316">
                  <c:v>0.21709999999999999</c:v>
                </c:pt>
                <c:pt idx="317">
                  <c:v>0.21990000000000001</c:v>
                </c:pt>
                <c:pt idx="318">
                  <c:v>0.22270000000000001</c:v>
                </c:pt>
                <c:pt idx="319">
                  <c:v>0.22550000000000001</c:v>
                </c:pt>
                <c:pt idx="320">
                  <c:v>0.22839999999999999</c:v>
                </c:pt>
                <c:pt idx="321">
                  <c:v>0.23130000000000001</c:v>
                </c:pt>
                <c:pt idx="322">
                  <c:v>0.23419999999999999</c:v>
                </c:pt>
                <c:pt idx="323">
                  <c:v>0.23710000000000001</c:v>
                </c:pt>
                <c:pt idx="324">
                  <c:v>0.24010000000000001</c:v>
                </c:pt>
                <c:pt idx="325">
                  <c:v>0.24310000000000001</c:v>
                </c:pt>
                <c:pt idx="326">
                  <c:v>0.24610000000000001</c:v>
                </c:pt>
                <c:pt idx="327">
                  <c:v>0.24909999999999999</c:v>
                </c:pt>
                <c:pt idx="328">
                  <c:v>0.25209999999999999</c:v>
                </c:pt>
                <c:pt idx="329">
                  <c:v>0.25519999999999998</c:v>
                </c:pt>
                <c:pt idx="330">
                  <c:v>0.25829999999999997</c:v>
                </c:pt>
                <c:pt idx="331">
                  <c:v>0.26140000000000002</c:v>
                </c:pt>
                <c:pt idx="332">
                  <c:v>0.26450000000000001</c:v>
                </c:pt>
                <c:pt idx="333">
                  <c:v>0.26769999999999999</c:v>
                </c:pt>
                <c:pt idx="334">
                  <c:v>0.27089999999999997</c:v>
                </c:pt>
                <c:pt idx="335">
                  <c:v>0.27410000000000001</c:v>
                </c:pt>
                <c:pt idx="336">
                  <c:v>0.27729999999999999</c:v>
                </c:pt>
                <c:pt idx="337">
                  <c:v>0.28050000000000003</c:v>
                </c:pt>
                <c:pt idx="338">
                  <c:v>0.2838</c:v>
                </c:pt>
                <c:pt idx="339">
                  <c:v>0.28710000000000002</c:v>
                </c:pt>
                <c:pt idx="340">
                  <c:v>0.29039999999999999</c:v>
                </c:pt>
                <c:pt idx="341">
                  <c:v>0.29370000000000002</c:v>
                </c:pt>
                <c:pt idx="342">
                  <c:v>0.29699999999999999</c:v>
                </c:pt>
                <c:pt idx="343">
                  <c:v>0.3004</c:v>
                </c:pt>
                <c:pt idx="344">
                  <c:v>0.30380000000000001</c:v>
                </c:pt>
                <c:pt idx="345">
                  <c:v>0.30719999999999997</c:v>
                </c:pt>
                <c:pt idx="346">
                  <c:v>0.31059999999999999</c:v>
                </c:pt>
                <c:pt idx="347">
                  <c:v>0.314</c:v>
                </c:pt>
                <c:pt idx="348">
                  <c:v>0.31740000000000002</c:v>
                </c:pt>
                <c:pt idx="349">
                  <c:v>0.32090000000000002</c:v>
                </c:pt>
                <c:pt idx="350">
                  <c:v>0.32440000000000002</c:v>
                </c:pt>
                <c:pt idx="351">
                  <c:v>0.32790000000000002</c:v>
                </c:pt>
                <c:pt idx="352">
                  <c:v>0.33129999999999998</c:v>
                </c:pt>
                <c:pt idx="353">
                  <c:v>0.33489999999999998</c:v>
                </c:pt>
                <c:pt idx="354">
                  <c:v>0.33839999999999998</c:v>
                </c:pt>
                <c:pt idx="355">
                  <c:v>0.34189999999999998</c:v>
                </c:pt>
                <c:pt idx="356">
                  <c:v>0.34549999999999997</c:v>
                </c:pt>
                <c:pt idx="357">
                  <c:v>0.34899999999999998</c:v>
                </c:pt>
                <c:pt idx="358">
                  <c:v>0.35260000000000002</c:v>
                </c:pt>
                <c:pt idx="359">
                  <c:v>0.35620000000000002</c:v>
                </c:pt>
                <c:pt idx="360">
                  <c:v>0.35980000000000001</c:v>
                </c:pt>
                <c:pt idx="361">
                  <c:v>0.3634</c:v>
                </c:pt>
                <c:pt idx="362">
                  <c:v>0.36699999999999999</c:v>
                </c:pt>
                <c:pt idx="363">
                  <c:v>0.37059999999999998</c:v>
                </c:pt>
                <c:pt idx="364">
                  <c:v>0.37419999999999998</c:v>
                </c:pt>
                <c:pt idx="365">
                  <c:v>0.37780000000000002</c:v>
                </c:pt>
                <c:pt idx="366">
                  <c:v>0.38140000000000002</c:v>
                </c:pt>
                <c:pt idx="367">
                  <c:v>0.3851</c:v>
                </c:pt>
                <c:pt idx="368">
                  <c:v>0.38869999999999999</c:v>
                </c:pt>
                <c:pt idx="369">
                  <c:v>0.39229999999999998</c:v>
                </c:pt>
                <c:pt idx="370">
                  <c:v>0.39600000000000002</c:v>
                </c:pt>
                <c:pt idx="371">
                  <c:v>0.39960000000000001</c:v>
                </c:pt>
                <c:pt idx="372">
                  <c:v>0.4032</c:v>
                </c:pt>
                <c:pt idx="373">
                  <c:v>0.40689999999999998</c:v>
                </c:pt>
                <c:pt idx="374">
                  <c:v>0.41049999999999998</c:v>
                </c:pt>
                <c:pt idx="375">
                  <c:v>0.41410000000000002</c:v>
                </c:pt>
                <c:pt idx="376">
                  <c:v>0.41770000000000002</c:v>
                </c:pt>
                <c:pt idx="377">
                  <c:v>0.4214</c:v>
                </c:pt>
                <c:pt idx="378">
                  <c:v>0.42499999999999999</c:v>
                </c:pt>
                <c:pt idx="379">
                  <c:v>0.42859999999999998</c:v>
                </c:pt>
                <c:pt idx="380">
                  <c:v>0.43219999999999997</c:v>
                </c:pt>
                <c:pt idx="381">
                  <c:v>0.43580000000000002</c:v>
                </c:pt>
                <c:pt idx="382">
                  <c:v>0.43930000000000002</c:v>
                </c:pt>
                <c:pt idx="383">
                  <c:v>0.44290000000000002</c:v>
                </c:pt>
                <c:pt idx="384">
                  <c:v>0.44650000000000001</c:v>
                </c:pt>
                <c:pt idx="385">
                  <c:v>0.45</c:v>
                </c:pt>
                <c:pt idx="386">
                  <c:v>0.45350000000000001</c:v>
                </c:pt>
                <c:pt idx="387">
                  <c:v>0.45700000000000002</c:v>
                </c:pt>
                <c:pt idx="388">
                  <c:v>0.46050000000000002</c:v>
                </c:pt>
                <c:pt idx="389">
                  <c:v>0.46400000000000002</c:v>
                </c:pt>
                <c:pt idx="390">
                  <c:v>0.46739999999999998</c:v>
                </c:pt>
                <c:pt idx="391">
                  <c:v>0.47089999999999999</c:v>
                </c:pt>
                <c:pt idx="392">
                  <c:v>0.4743</c:v>
                </c:pt>
                <c:pt idx="393">
                  <c:v>0.47770000000000001</c:v>
                </c:pt>
                <c:pt idx="394">
                  <c:v>0.48099999999999998</c:v>
                </c:pt>
                <c:pt idx="395">
                  <c:v>0.4844</c:v>
                </c:pt>
                <c:pt idx="396">
                  <c:v>0.48770000000000002</c:v>
                </c:pt>
                <c:pt idx="397">
                  <c:v>0.49099999999999999</c:v>
                </c:pt>
                <c:pt idx="398">
                  <c:v>0.49419999999999997</c:v>
                </c:pt>
                <c:pt idx="399">
                  <c:v>0.4975</c:v>
                </c:pt>
                <c:pt idx="400">
                  <c:v>0.50070000000000003</c:v>
                </c:pt>
                <c:pt idx="401">
                  <c:v>0.50380000000000003</c:v>
                </c:pt>
                <c:pt idx="402">
                  <c:v>0.50690000000000002</c:v>
                </c:pt>
                <c:pt idx="403">
                  <c:v>0.51</c:v>
                </c:pt>
                <c:pt idx="404">
                  <c:v>0.5131</c:v>
                </c:pt>
                <c:pt idx="405">
                  <c:v>0.5161</c:v>
                </c:pt>
                <c:pt idx="406">
                  <c:v>0.51910000000000001</c:v>
                </c:pt>
                <c:pt idx="407">
                  <c:v>0.52200000000000002</c:v>
                </c:pt>
                <c:pt idx="408">
                  <c:v>0.52490000000000003</c:v>
                </c:pt>
                <c:pt idx="409">
                  <c:v>0.52769999999999995</c:v>
                </c:pt>
                <c:pt idx="410">
                  <c:v>0.53049999999999997</c:v>
                </c:pt>
                <c:pt idx="411">
                  <c:v>0.5333</c:v>
                </c:pt>
                <c:pt idx="412">
                  <c:v>0.53600000000000003</c:v>
                </c:pt>
                <c:pt idx="413">
                  <c:v>0.53869999999999996</c:v>
                </c:pt>
                <c:pt idx="414">
                  <c:v>0.5413</c:v>
                </c:pt>
                <c:pt idx="415">
                  <c:v>0.54379999999999995</c:v>
                </c:pt>
                <c:pt idx="416">
                  <c:v>0.54630000000000001</c:v>
                </c:pt>
                <c:pt idx="417">
                  <c:v>0.54879999999999995</c:v>
                </c:pt>
                <c:pt idx="418">
                  <c:v>0.55110000000000003</c:v>
                </c:pt>
                <c:pt idx="419">
                  <c:v>0.55349999999999999</c:v>
                </c:pt>
                <c:pt idx="420">
                  <c:v>0.55569999999999997</c:v>
                </c:pt>
                <c:pt idx="421">
                  <c:v>0.55800000000000005</c:v>
                </c:pt>
                <c:pt idx="422">
                  <c:v>0.56010000000000004</c:v>
                </c:pt>
                <c:pt idx="423">
                  <c:v>0.56220000000000003</c:v>
                </c:pt>
                <c:pt idx="424">
                  <c:v>0.56420000000000003</c:v>
                </c:pt>
                <c:pt idx="425">
                  <c:v>0.56620000000000004</c:v>
                </c:pt>
                <c:pt idx="426">
                  <c:v>0.56799999999999995</c:v>
                </c:pt>
                <c:pt idx="427">
                  <c:v>0.56989999999999996</c:v>
                </c:pt>
                <c:pt idx="428">
                  <c:v>0.5716</c:v>
                </c:pt>
                <c:pt idx="429">
                  <c:v>0.57330000000000003</c:v>
                </c:pt>
                <c:pt idx="430">
                  <c:v>0.57489999999999997</c:v>
                </c:pt>
                <c:pt idx="431">
                  <c:v>0.57640000000000002</c:v>
                </c:pt>
                <c:pt idx="432">
                  <c:v>0.57779999999999998</c:v>
                </c:pt>
                <c:pt idx="433">
                  <c:v>0.57920000000000005</c:v>
                </c:pt>
                <c:pt idx="434">
                  <c:v>0.58050000000000002</c:v>
                </c:pt>
                <c:pt idx="435">
                  <c:v>0.58169999999999999</c:v>
                </c:pt>
                <c:pt idx="436">
                  <c:v>0.58279999999999998</c:v>
                </c:pt>
                <c:pt idx="437">
                  <c:v>0.58389999999999997</c:v>
                </c:pt>
                <c:pt idx="438">
                  <c:v>0.58479999999999999</c:v>
                </c:pt>
                <c:pt idx="439">
                  <c:v>0.5857</c:v>
                </c:pt>
                <c:pt idx="440">
                  <c:v>0.58650000000000002</c:v>
                </c:pt>
                <c:pt idx="441">
                  <c:v>0.58720000000000006</c:v>
                </c:pt>
                <c:pt idx="442">
                  <c:v>0.58779999999999999</c:v>
                </c:pt>
                <c:pt idx="443">
                  <c:v>0.58830000000000005</c:v>
                </c:pt>
                <c:pt idx="444">
                  <c:v>0.5887</c:v>
                </c:pt>
                <c:pt idx="445">
                  <c:v>0.58909999999999996</c:v>
                </c:pt>
                <c:pt idx="446">
                  <c:v>0.58930000000000005</c:v>
                </c:pt>
                <c:pt idx="447">
                  <c:v>0.58940000000000003</c:v>
                </c:pt>
                <c:pt idx="448">
                  <c:v>0.58950000000000002</c:v>
                </c:pt>
                <c:pt idx="449">
                  <c:v>0.58940000000000003</c:v>
                </c:pt>
                <c:pt idx="450">
                  <c:v>0.58930000000000005</c:v>
                </c:pt>
                <c:pt idx="451">
                  <c:v>0.58899999999999997</c:v>
                </c:pt>
                <c:pt idx="452">
                  <c:v>0.5887</c:v>
                </c:pt>
                <c:pt idx="453">
                  <c:v>0.58819999999999995</c:v>
                </c:pt>
                <c:pt idx="454">
                  <c:v>0.5877</c:v>
                </c:pt>
                <c:pt idx="455">
                  <c:v>0.58699999999999997</c:v>
                </c:pt>
                <c:pt idx="456">
                  <c:v>0.58620000000000005</c:v>
                </c:pt>
                <c:pt idx="457">
                  <c:v>0.58530000000000004</c:v>
                </c:pt>
                <c:pt idx="458">
                  <c:v>0.58440000000000003</c:v>
                </c:pt>
                <c:pt idx="459">
                  <c:v>0.58330000000000004</c:v>
                </c:pt>
                <c:pt idx="460">
                  <c:v>0.58209999999999995</c:v>
                </c:pt>
                <c:pt idx="461">
                  <c:v>0.58079999999999998</c:v>
                </c:pt>
                <c:pt idx="462">
                  <c:v>0.57940000000000003</c:v>
                </c:pt>
                <c:pt idx="463">
                  <c:v>0.57779999999999998</c:v>
                </c:pt>
                <c:pt idx="464">
                  <c:v>0.57620000000000005</c:v>
                </c:pt>
                <c:pt idx="465">
                  <c:v>0.57440000000000002</c:v>
                </c:pt>
                <c:pt idx="466">
                  <c:v>0.5726</c:v>
                </c:pt>
                <c:pt idx="467">
                  <c:v>0.5706</c:v>
                </c:pt>
                <c:pt idx="468">
                  <c:v>0.56850000000000001</c:v>
                </c:pt>
                <c:pt idx="469">
                  <c:v>0.56630000000000003</c:v>
                </c:pt>
                <c:pt idx="470">
                  <c:v>0.56399999999999995</c:v>
                </c:pt>
                <c:pt idx="471">
                  <c:v>0.5615</c:v>
                </c:pt>
                <c:pt idx="472">
                  <c:v>0.55900000000000005</c:v>
                </c:pt>
                <c:pt idx="473">
                  <c:v>0.55630000000000002</c:v>
                </c:pt>
                <c:pt idx="474">
                  <c:v>0.55349999999999999</c:v>
                </c:pt>
                <c:pt idx="475">
                  <c:v>0.55059999999999998</c:v>
                </c:pt>
                <c:pt idx="476">
                  <c:v>0.54759999999999998</c:v>
                </c:pt>
                <c:pt idx="477">
                  <c:v>0.54449999999999998</c:v>
                </c:pt>
                <c:pt idx="478">
                  <c:v>0.54120000000000001</c:v>
                </c:pt>
                <c:pt idx="479">
                  <c:v>0.53790000000000004</c:v>
                </c:pt>
                <c:pt idx="480">
                  <c:v>0.53439999999999999</c:v>
                </c:pt>
                <c:pt idx="481">
                  <c:v>0.53080000000000005</c:v>
                </c:pt>
                <c:pt idx="482">
                  <c:v>0.52710000000000001</c:v>
                </c:pt>
                <c:pt idx="483">
                  <c:v>0.5232</c:v>
                </c:pt>
                <c:pt idx="484">
                  <c:v>0.51929999999999998</c:v>
                </c:pt>
                <c:pt idx="485">
                  <c:v>0.51519999999999999</c:v>
                </c:pt>
                <c:pt idx="486">
                  <c:v>0.51100000000000001</c:v>
                </c:pt>
                <c:pt idx="487">
                  <c:v>0.50670000000000004</c:v>
                </c:pt>
                <c:pt idx="488">
                  <c:v>0.50229999999999997</c:v>
                </c:pt>
                <c:pt idx="489">
                  <c:v>0.49769999999999998</c:v>
                </c:pt>
                <c:pt idx="490">
                  <c:v>0.49309999999999998</c:v>
                </c:pt>
                <c:pt idx="491">
                  <c:v>0.48830000000000001</c:v>
                </c:pt>
                <c:pt idx="492">
                  <c:v>0.4834</c:v>
                </c:pt>
                <c:pt idx="493">
                  <c:v>0.47839999999999999</c:v>
                </c:pt>
                <c:pt idx="494">
                  <c:v>0.4733</c:v>
                </c:pt>
                <c:pt idx="495">
                  <c:v>0.46810000000000002</c:v>
                </c:pt>
                <c:pt idx="496">
                  <c:v>0.46279999999999999</c:v>
                </c:pt>
                <c:pt idx="497">
                  <c:v>0.45729999999999998</c:v>
                </c:pt>
                <c:pt idx="498">
                  <c:v>0.45169999999999999</c:v>
                </c:pt>
                <c:pt idx="499">
                  <c:v>0.4461</c:v>
                </c:pt>
                <c:pt idx="500">
                  <c:v>0.44030000000000002</c:v>
                </c:pt>
                <c:pt idx="501">
                  <c:v>0.43440000000000001</c:v>
                </c:pt>
                <c:pt idx="502">
                  <c:v>0.4284</c:v>
                </c:pt>
                <c:pt idx="503">
                  <c:v>0.42230000000000001</c:v>
                </c:pt>
                <c:pt idx="504">
                  <c:v>0.41610000000000003</c:v>
                </c:pt>
                <c:pt idx="505">
                  <c:v>0.4098</c:v>
                </c:pt>
                <c:pt idx="506">
                  <c:v>0.40339999999999998</c:v>
                </c:pt>
                <c:pt idx="507">
                  <c:v>0.39689999999999998</c:v>
                </c:pt>
                <c:pt idx="508">
                  <c:v>0.39029999999999998</c:v>
                </c:pt>
                <c:pt idx="509">
                  <c:v>0.3836</c:v>
                </c:pt>
                <c:pt idx="510">
                  <c:v>0.37680000000000002</c:v>
                </c:pt>
                <c:pt idx="511">
                  <c:v>0.36990000000000001</c:v>
                </c:pt>
                <c:pt idx="512">
                  <c:v>0.3629</c:v>
                </c:pt>
                <c:pt idx="513">
                  <c:v>0.35580000000000001</c:v>
                </c:pt>
                <c:pt idx="514">
                  <c:v>0.34860000000000002</c:v>
                </c:pt>
                <c:pt idx="515">
                  <c:v>0.34129999999999999</c:v>
                </c:pt>
                <c:pt idx="516">
                  <c:v>0.33400000000000002</c:v>
                </c:pt>
                <c:pt idx="517">
                  <c:v>0.32650000000000001</c:v>
                </c:pt>
                <c:pt idx="518">
                  <c:v>0.31900000000000001</c:v>
                </c:pt>
                <c:pt idx="519">
                  <c:v>0.31130000000000002</c:v>
                </c:pt>
                <c:pt idx="520">
                  <c:v>0.30359999999999998</c:v>
                </c:pt>
                <c:pt idx="521">
                  <c:v>0.2959</c:v>
                </c:pt>
                <c:pt idx="522">
                  <c:v>0.28799999999999998</c:v>
                </c:pt>
                <c:pt idx="523">
                  <c:v>0.28010000000000002</c:v>
                </c:pt>
                <c:pt idx="524">
                  <c:v>0.27210000000000001</c:v>
                </c:pt>
                <c:pt idx="525">
                  <c:v>0.26400000000000001</c:v>
                </c:pt>
                <c:pt idx="526">
                  <c:v>0.25580000000000003</c:v>
                </c:pt>
                <c:pt idx="527">
                  <c:v>0.24759999999999999</c:v>
                </c:pt>
                <c:pt idx="528">
                  <c:v>0.23930000000000001</c:v>
                </c:pt>
                <c:pt idx="529">
                  <c:v>0.23100000000000001</c:v>
                </c:pt>
                <c:pt idx="530">
                  <c:v>0.2225</c:v>
                </c:pt>
                <c:pt idx="531">
                  <c:v>0.21410000000000001</c:v>
                </c:pt>
                <c:pt idx="532">
                  <c:v>0.20549999999999999</c:v>
                </c:pt>
                <c:pt idx="533">
                  <c:v>0.19700000000000001</c:v>
                </c:pt>
                <c:pt idx="534">
                  <c:v>0.1883</c:v>
                </c:pt>
                <c:pt idx="535">
                  <c:v>0.17960000000000001</c:v>
                </c:pt>
                <c:pt idx="536">
                  <c:v>0.1709</c:v>
                </c:pt>
                <c:pt idx="537">
                  <c:v>0.16209999999999999</c:v>
                </c:pt>
                <c:pt idx="538">
                  <c:v>0.15329999999999999</c:v>
                </c:pt>
                <c:pt idx="539">
                  <c:v>0.1444</c:v>
                </c:pt>
                <c:pt idx="540">
                  <c:v>0.13550000000000001</c:v>
                </c:pt>
                <c:pt idx="541">
                  <c:v>0.1265</c:v>
                </c:pt>
                <c:pt idx="542">
                  <c:v>0.11749999999999999</c:v>
                </c:pt>
                <c:pt idx="543">
                  <c:v>0.1085</c:v>
                </c:pt>
                <c:pt idx="544">
                  <c:v>9.9470000000000003E-2</c:v>
                </c:pt>
                <c:pt idx="545">
                  <c:v>9.0399999999999994E-2</c:v>
                </c:pt>
                <c:pt idx="546">
                  <c:v>8.1299999999999997E-2</c:v>
                </c:pt>
                <c:pt idx="547">
                  <c:v>7.2169999999999998E-2</c:v>
                </c:pt>
                <c:pt idx="548">
                  <c:v>6.3030000000000003E-2</c:v>
                </c:pt>
                <c:pt idx="549">
                  <c:v>5.3870000000000001E-2</c:v>
                </c:pt>
                <c:pt idx="550">
                  <c:v>4.4699999999999997E-2</c:v>
                </c:pt>
                <c:pt idx="551">
                  <c:v>3.551E-2</c:v>
                </c:pt>
                <c:pt idx="552">
                  <c:v>2.632E-2</c:v>
                </c:pt>
                <c:pt idx="553">
                  <c:v>1.711E-2</c:v>
                </c:pt>
                <c:pt idx="554">
                  <c:v>7.9039999999999996E-3</c:v>
                </c:pt>
                <c:pt idx="555">
                  <c:v>7.4049999999999995E-4</c:v>
                </c:pt>
                <c:pt idx="556">
                  <c:v>-8.4700000000000001E-3</c:v>
                </c:pt>
                <c:pt idx="557">
                  <c:v>-1.7680000000000001E-2</c:v>
                </c:pt>
                <c:pt idx="558">
                  <c:v>-2.6880000000000001E-2</c:v>
                </c:pt>
                <c:pt idx="559">
                  <c:v>-3.6080000000000001E-2</c:v>
                </c:pt>
                <c:pt idx="560">
                  <c:v>-4.5260000000000002E-2</c:v>
                </c:pt>
                <c:pt idx="561">
                  <c:v>-5.4440000000000002E-2</c:v>
                </c:pt>
                <c:pt idx="562">
                  <c:v>-6.3589999999999994E-2</c:v>
                </c:pt>
                <c:pt idx="563">
                  <c:v>-7.2739999999999999E-2</c:v>
                </c:pt>
                <c:pt idx="564">
                  <c:v>-8.1860000000000002E-2</c:v>
                </c:pt>
                <c:pt idx="565">
                  <c:v>-9.0950000000000003E-2</c:v>
                </c:pt>
                <c:pt idx="566">
                  <c:v>-0.1</c:v>
                </c:pt>
                <c:pt idx="567">
                  <c:v>-0.1091</c:v>
                </c:pt>
                <c:pt idx="568">
                  <c:v>-0.1181</c:v>
                </c:pt>
                <c:pt idx="569">
                  <c:v>-0.12709999999999999</c:v>
                </c:pt>
                <c:pt idx="570">
                  <c:v>-0.13600000000000001</c:v>
                </c:pt>
                <c:pt idx="571">
                  <c:v>-0.1449</c:v>
                </c:pt>
                <c:pt idx="572">
                  <c:v>-0.15379999999999999</c:v>
                </c:pt>
                <c:pt idx="573">
                  <c:v>-0.16259999999999999</c:v>
                </c:pt>
                <c:pt idx="574">
                  <c:v>-0.1714</c:v>
                </c:pt>
                <c:pt idx="575">
                  <c:v>-0.1802</c:v>
                </c:pt>
                <c:pt idx="576">
                  <c:v>-0.1888</c:v>
                </c:pt>
                <c:pt idx="577">
                  <c:v>-0.19750000000000001</c:v>
                </c:pt>
                <c:pt idx="578">
                  <c:v>-0.20610000000000001</c:v>
                </c:pt>
                <c:pt idx="579">
                  <c:v>-0.21460000000000001</c:v>
                </c:pt>
                <c:pt idx="580">
                  <c:v>-0.22309999999999999</c:v>
                </c:pt>
                <c:pt idx="581">
                  <c:v>-0.23150000000000001</c:v>
                </c:pt>
                <c:pt idx="582">
                  <c:v>-0.23980000000000001</c:v>
                </c:pt>
                <c:pt idx="583">
                  <c:v>-0.24809999999999999</c:v>
                </c:pt>
                <c:pt idx="584">
                  <c:v>-0.25629999999999997</c:v>
                </c:pt>
                <c:pt idx="585">
                  <c:v>-0.26450000000000001</c:v>
                </c:pt>
                <c:pt idx="586">
                  <c:v>-0.27260000000000001</c:v>
                </c:pt>
                <c:pt idx="587">
                  <c:v>-0.28060000000000002</c:v>
                </c:pt>
                <c:pt idx="588">
                  <c:v>-0.28849999999999998</c:v>
                </c:pt>
                <c:pt idx="589">
                  <c:v>-0.29630000000000001</c:v>
                </c:pt>
                <c:pt idx="590">
                  <c:v>-0.30409999999999998</c:v>
                </c:pt>
                <c:pt idx="591">
                  <c:v>-0.31180000000000002</c:v>
                </c:pt>
                <c:pt idx="592">
                  <c:v>-0.31940000000000002</c:v>
                </c:pt>
                <c:pt idx="593">
                  <c:v>-0.32700000000000001</c:v>
                </c:pt>
                <c:pt idx="594">
                  <c:v>-0.33439999999999998</c:v>
                </c:pt>
                <c:pt idx="595">
                  <c:v>-0.34179999999999999</c:v>
                </c:pt>
                <c:pt idx="596">
                  <c:v>-0.34899999999999998</c:v>
                </c:pt>
                <c:pt idx="597">
                  <c:v>-0.35620000000000002</c:v>
                </c:pt>
                <c:pt idx="598">
                  <c:v>-0.36330000000000001</c:v>
                </c:pt>
                <c:pt idx="599">
                  <c:v>-0.37030000000000002</c:v>
                </c:pt>
                <c:pt idx="600">
                  <c:v>-0.37719999999999998</c:v>
                </c:pt>
                <c:pt idx="601">
                  <c:v>-0.38400000000000001</c:v>
                </c:pt>
                <c:pt idx="602">
                  <c:v>-0.39069999999999999</c:v>
                </c:pt>
                <c:pt idx="603">
                  <c:v>-0.39729999999999999</c:v>
                </c:pt>
                <c:pt idx="604">
                  <c:v>-0.40379999999999999</c:v>
                </c:pt>
                <c:pt idx="605">
                  <c:v>-0.41020000000000001</c:v>
                </c:pt>
                <c:pt idx="606">
                  <c:v>-0.41649999999999998</c:v>
                </c:pt>
                <c:pt idx="607">
                  <c:v>-0.42270000000000002</c:v>
                </c:pt>
                <c:pt idx="608">
                  <c:v>-0.42880000000000001</c:v>
                </c:pt>
                <c:pt idx="609">
                  <c:v>-0.43480000000000002</c:v>
                </c:pt>
                <c:pt idx="610">
                  <c:v>-0.44069999999999998</c:v>
                </c:pt>
                <c:pt idx="611">
                  <c:v>-0.44640000000000002</c:v>
                </c:pt>
                <c:pt idx="612">
                  <c:v>-0.4521</c:v>
                </c:pt>
                <c:pt idx="613">
                  <c:v>-0.45760000000000001</c:v>
                </c:pt>
                <c:pt idx="614">
                  <c:v>-0.46310000000000001</c:v>
                </c:pt>
                <c:pt idx="615">
                  <c:v>-0.46839999999999998</c:v>
                </c:pt>
                <c:pt idx="616">
                  <c:v>-0.47360000000000002</c:v>
                </c:pt>
                <c:pt idx="617">
                  <c:v>-0.47870000000000001</c:v>
                </c:pt>
                <c:pt idx="618">
                  <c:v>-0.48370000000000002</c:v>
                </c:pt>
                <c:pt idx="619">
                  <c:v>-0.48859999999999998</c:v>
                </c:pt>
                <c:pt idx="620">
                  <c:v>-0.49340000000000001</c:v>
                </c:pt>
                <c:pt idx="621">
                  <c:v>-0.498</c:v>
                </c:pt>
                <c:pt idx="622">
                  <c:v>-0.50249999999999995</c:v>
                </c:pt>
                <c:pt idx="623">
                  <c:v>-0.50700000000000001</c:v>
                </c:pt>
                <c:pt idx="624">
                  <c:v>-0.51129999999999998</c:v>
                </c:pt>
                <c:pt idx="625">
                  <c:v>-0.51539999999999997</c:v>
                </c:pt>
                <c:pt idx="626">
                  <c:v>-0.51949999999999996</c:v>
                </c:pt>
                <c:pt idx="627">
                  <c:v>-0.52349999999999997</c:v>
                </c:pt>
                <c:pt idx="628">
                  <c:v>-0.52729999999999999</c:v>
                </c:pt>
                <c:pt idx="629">
                  <c:v>-0.53100000000000003</c:v>
                </c:pt>
                <c:pt idx="630">
                  <c:v>-0.53459999999999996</c:v>
                </c:pt>
                <c:pt idx="631">
                  <c:v>-0.53810000000000002</c:v>
                </c:pt>
                <c:pt idx="632">
                  <c:v>-0.54139999999999999</c:v>
                </c:pt>
                <c:pt idx="633">
                  <c:v>-0.54469999999999996</c:v>
                </c:pt>
                <c:pt idx="634">
                  <c:v>-0.54779999999999995</c:v>
                </c:pt>
                <c:pt idx="635">
                  <c:v>-0.55079999999999996</c:v>
                </c:pt>
                <c:pt idx="636">
                  <c:v>-0.55369999999999997</c:v>
                </c:pt>
                <c:pt idx="637">
                  <c:v>-0.55649999999999999</c:v>
                </c:pt>
                <c:pt idx="638">
                  <c:v>-0.55920000000000003</c:v>
                </c:pt>
                <c:pt idx="639">
                  <c:v>-0.56169999999999998</c:v>
                </c:pt>
                <c:pt idx="640">
                  <c:v>-0.56410000000000005</c:v>
                </c:pt>
                <c:pt idx="641">
                  <c:v>-0.56640000000000001</c:v>
                </c:pt>
                <c:pt idx="642">
                  <c:v>-0.56859999999999999</c:v>
                </c:pt>
                <c:pt idx="643">
                  <c:v>-0.57069999999999999</c:v>
                </c:pt>
                <c:pt idx="644">
                  <c:v>-0.57269999999999999</c:v>
                </c:pt>
                <c:pt idx="645">
                  <c:v>-0.5746</c:v>
                </c:pt>
                <c:pt idx="646">
                  <c:v>-0.57630000000000003</c:v>
                </c:pt>
                <c:pt idx="647">
                  <c:v>-0.57789999999999997</c:v>
                </c:pt>
                <c:pt idx="648">
                  <c:v>-0.57940000000000003</c:v>
                </c:pt>
                <c:pt idx="649">
                  <c:v>-0.58089999999999997</c:v>
                </c:pt>
                <c:pt idx="650">
                  <c:v>-0.58220000000000005</c:v>
                </c:pt>
                <c:pt idx="651">
                  <c:v>-0.58340000000000003</c:v>
                </c:pt>
                <c:pt idx="652">
                  <c:v>-0.58440000000000003</c:v>
                </c:pt>
                <c:pt idx="653">
                  <c:v>-0.58540000000000003</c:v>
                </c:pt>
                <c:pt idx="654">
                  <c:v>-0.58630000000000004</c:v>
                </c:pt>
                <c:pt idx="655">
                  <c:v>-0.58699999999999997</c:v>
                </c:pt>
                <c:pt idx="656">
                  <c:v>-0.5877</c:v>
                </c:pt>
                <c:pt idx="657">
                  <c:v>-0.58819999999999995</c:v>
                </c:pt>
                <c:pt idx="658">
                  <c:v>-0.5887</c:v>
                </c:pt>
                <c:pt idx="659">
                  <c:v>-0.58899999999999997</c:v>
                </c:pt>
                <c:pt idx="660">
                  <c:v>-0.58930000000000005</c:v>
                </c:pt>
                <c:pt idx="661">
                  <c:v>-0.58940000000000003</c:v>
                </c:pt>
                <c:pt idx="662">
                  <c:v>-0.58950000000000002</c:v>
                </c:pt>
                <c:pt idx="663">
                  <c:v>-0.58940000000000003</c:v>
                </c:pt>
                <c:pt idx="664">
                  <c:v>-0.58930000000000005</c:v>
                </c:pt>
                <c:pt idx="665">
                  <c:v>-0.58899999999999997</c:v>
                </c:pt>
                <c:pt idx="666">
                  <c:v>-0.5887</c:v>
                </c:pt>
                <c:pt idx="667">
                  <c:v>-0.58830000000000005</c:v>
                </c:pt>
                <c:pt idx="668">
                  <c:v>-0.58779999999999999</c:v>
                </c:pt>
                <c:pt idx="669">
                  <c:v>-0.58709999999999996</c:v>
                </c:pt>
                <c:pt idx="670">
                  <c:v>-0.58640000000000003</c:v>
                </c:pt>
                <c:pt idx="671">
                  <c:v>-0.58560000000000001</c:v>
                </c:pt>
                <c:pt idx="672">
                  <c:v>-0.58479999999999999</c:v>
                </c:pt>
                <c:pt idx="673">
                  <c:v>-0.58379999999999999</c:v>
                </c:pt>
                <c:pt idx="674">
                  <c:v>-0.58279999999999998</c:v>
                </c:pt>
                <c:pt idx="675">
                  <c:v>-0.58160000000000001</c:v>
                </c:pt>
                <c:pt idx="676">
                  <c:v>-0.58040000000000003</c:v>
                </c:pt>
                <c:pt idx="677">
                  <c:v>-0.57909999999999995</c:v>
                </c:pt>
                <c:pt idx="678">
                  <c:v>-0.57769999999999999</c:v>
                </c:pt>
                <c:pt idx="679">
                  <c:v>-0.57630000000000003</c:v>
                </c:pt>
                <c:pt idx="680">
                  <c:v>-0.57479999999999998</c:v>
                </c:pt>
                <c:pt idx="681">
                  <c:v>-0.57320000000000004</c:v>
                </c:pt>
                <c:pt idx="682">
                  <c:v>-0.57150000000000001</c:v>
                </c:pt>
                <c:pt idx="683">
                  <c:v>-0.56969999999999998</c:v>
                </c:pt>
                <c:pt idx="684">
                  <c:v>-0.56789999999999996</c:v>
                </c:pt>
                <c:pt idx="685">
                  <c:v>-0.56599999999999995</c:v>
                </c:pt>
                <c:pt idx="686">
                  <c:v>-0.56410000000000005</c:v>
                </c:pt>
                <c:pt idx="687">
                  <c:v>-0.56210000000000004</c:v>
                </c:pt>
                <c:pt idx="688">
                  <c:v>-0.56000000000000005</c:v>
                </c:pt>
                <c:pt idx="689">
                  <c:v>-0.55779999999999996</c:v>
                </c:pt>
                <c:pt idx="690">
                  <c:v>-0.55559999999999998</c:v>
                </c:pt>
                <c:pt idx="691">
                  <c:v>-0.55330000000000001</c:v>
                </c:pt>
                <c:pt idx="692">
                  <c:v>-0.55100000000000005</c:v>
                </c:pt>
                <c:pt idx="693">
                  <c:v>-0.54859999999999998</c:v>
                </c:pt>
                <c:pt idx="694">
                  <c:v>-0.54620000000000002</c:v>
                </c:pt>
                <c:pt idx="695">
                  <c:v>-0.54369999999999996</c:v>
                </c:pt>
                <c:pt idx="696">
                  <c:v>-0.54110000000000003</c:v>
                </c:pt>
                <c:pt idx="697">
                  <c:v>-0.53849999999999998</c:v>
                </c:pt>
                <c:pt idx="698">
                  <c:v>-0.53590000000000004</c:v>
                </c:pt>
                <c:pt idx="699">
                  <c:v>-0.53310000000000002</c:v>
                </c:pt>
                <c:pt idx="700">
                  <c:v>-0.53039999999999998</c:v>
                </c:pt>
                <c:pt idx="701">
                  <c:v>-0.52759999999999996</c:v>
                </c:pt>
                <c:pt idx="702">
                  <c:v>-0.52470000000000006</c:v>
                </c:pt>
                <c:pt idx="703">
                  <c:v>-0.52180000000000004</c:v>
                </c:pt>
                <c:pt idx="704">
                  <c:v>-0.51890000000000003</c:v>
                </c:pt>
                <c:pt idx="705">
                  <c:v>-0.51590000000000003</c:v>
                </c:pt>
                <c:pt idx="706">
                  <c:v>-0.51290000000000002</c:v>
                </c:pt>
                <c:pt idx="707">
                  <c:v>-0.50990000000000002</c:v>
                </c:pt>
                <c:pt idx="708">
                  <c:v>-0.50680000000000003</c:v>
                </c:pt>
                <c:pt idx="709">
                  <c:v>-0.50370000000000004</c:v>
                </c:pt>
                <c:pt idx="710">
                  <c:v>-0.50049999999999994</c:v>
                </c:pt>
                <c:pt idx="711">
                  <c:v>-0.49730000000000002</c:v>
                </c:pt>
                <c:pt idx="712">
                  <c:v>-0.49409999999999998</c:v>
                </c:pt>
                <c:pt idx="713">
                  <c:v>-0.49080000000000001</c:v>
                </c:pt>
                <c:pt idx="714">
                  <c:v>-0.48749999999999999</c:v>
                </c:pt>
                <c:pt idx="715">
                  <c:v>-0.48420000000000002</c:v>
                </c:pt>
                <c:pt idx="716">
                  <c:v>-0.48089999999999999</c:v>
                </c:pt>
                <c:pt idx="717">
                  <c:v>-0.47749999999999998</c:v>
                </c:pt>
                <c:pt idx="718">
                  <c:v>-0.47410000000000002</c:v>
                </c:pt>
                <c:pt idx="719">
                  <c:v>-0.47070000000000001</c:v>
                </c:pt>
                <c:pt idx="720">
                  <c:v>-0.46729999999999999</c:v>
                </c:pt>
                <c:pt idx="721">
                  <c:v>-0.46379999999999999</c:v>
                </c:pt>
                <c:pt idx="722">
                  <c:v>-0.46039999999999998</c:v>
                </c:pt>
                <c:pt idx="723">
                  <c:v>-0.45689999999999997</c:v>
                </c:pt>
                <c:pt idx="724">
                  <c:v>-0.45340000000000003</c:v>
                </c:pt>
                <c:pt idx="725">
                  <c:v>-0.44979999999999998</c:v>
                </c:pt>
                <c:pt idx="726">
                  <c:v>-0.44629999999999997</c:v>
                </c:pt>
                <c:pt idx="727">
                  <c:v>-0.44269999999999998</c:v>
                </c:pt>
                <c:pt idx="728">
                  <c:v>-0.43919999999999998</c:v>
                </c:pt>
                <c:pt idx="729">
                  <c:v>-0.43559999999999999</c:v>
                </c:pt>
                <c:pt idx="730">
                  <c:v>-0.432</c:v>
                </c:pt>
                <c:pt idx="731">
                  <c:v>-0.4284</c:v>
                </c:pt>
                <c:pt idx="732">
                  <c:v>-0.42480000000000001</c:v>
                </c:pt>
                <c:pt idx="733">
                  <c:v>-0.42120000000000002</c:v>
                </c:pt>
                <c:pt idx="734">
                  <c:v>-0.41760000000000003</c:v>
                </c:pt>
                <c:pt idx="735">
                  <c:v>-0.41399999999999998</c:v>
                </c:pt>
                <c:pt idx="736">
                  <c:v>-0.4103</c:v>
                </c:pt>
                <c:pt idx="737">
                  <c:v>-0.40670000000000001</c:v>
                </c:pt>
                <c:pt idx="738">
                  <c:v>-0.40310000000000001</c:v>
                </c:pt>
                <c:pt idx="739">
                  <c:v>-0.39950000000000002</c:v>
                </c:pt>
                <c:pt idx="740">
                  <c:v>-0.39579999999999999</c:v>
                </c:pt>
                <c:pt idx="741">
                  <c:v>-0.39219999999999999</c:v>
                </c:pt>
                <c:pt idx="742">
                  <c:v>-0.3886</c:v>
                </c:pt>
                <c:pt idx="743">
                  <c:v>-0.38490000000000002</c:v>
                </c:pt>
                <c:pt idx="744">
                  <c:v>-0.38129999999999997</c:v>
                </c:pt>
                <c:pt idx="745">
                  <c:v>-0.37769999999999998</c:v>
                </c:pt>
                <c:pt idx="746">
                  <c:v>-0.37409999999999999</c:v>
                </c:pt>
                <c:pt idx="747">
                  <c:v>-0.37040000000000001</c:v>
                </c:pt>
                <c:pt idx="748">
                  <c:v>-0.36680000000000001</c:v>
                </c:pt>
                <c:pt idx="749">
                  <c:v>-0.36320000000000002</c:v>
                </c:pt>
                <c:pt idx="750">
                  <c:v>-0.35959999999999998</c:v>
                </c:pt>
                <c:pt idx="751">
                  <c:v>-0.35610000000000003</c:v>
                </c:pt>
                <c:pt idx="752">
                  <c:v>-0.35249999999999998</c:v>
                </c:pt>
                <c:pt idx="753">
                  <c:v>-0.34889999999999999</c:v>
                </c:pt>
                <c:pt idx="754">
                  <c:v>-0.3453</c:v>
                </c:pt>
                <c:pt idx="755">
                  <c:v>-0.34179999999999999</c:v>
                </c:pt>
                <c:pt idx="756">
                  <c:v>-0.33829999999999999</c:v>
                </c:pt>
                <c:pt idx="757">
                  <c:v>-0.3347</c:v>
                </c:pt>
                <c:pt idx="758">
                  <c:v>-0.33119999999999999</c:v>
                </c:pt>
                <c:pt idx="759">
                  <c:v>-0.32769999999999999</c:v>
                </c:pt>
                <c:pt idx="760">
                  <c:v>-0.32429999999999998</c:v>
                </c:pt>
                <c:pt idx="761">
                  <c:v>-0.32079999999999997</c:v>
                </c:pt>
                <c:pt idx="762">
                  <c:v>-0.31730000000000003</c:v>
                </c:pt>
                <c:pt idx="763">
                  <c:v>-0.31390000000000001</c:v>
                </c:pt>
                <c:pt idx="764">
                  <c:v>-0.3105</c:v>
                </c:pt>
                <c:pt idx="765">
                  <c:v>-0.30709999999999998</c:v>
                </c:pt>
                <c:pt idx="766">
                  <c:v>-0.30370000000000003</c:v>
                </c:pt>
                <c:pt idx="767">
                  <c:v>-0.30030000000000001</c:v>
                </c:pt>
                <c:pt idx="768">
                  <c:v>-0.29699999999999999</c:v>
                </c:pt>
                <c:pt idx="769">
                  <c:v>-0.29360000000000003</c:v>
                </c:pt>
                <c:pt idx="770">
                  <c:v>-0.2903</c:v>
                </c:pt>
                <c:pt idx="771">
                  <c:v>-0.28699999999999998</c:v>
                </c:pt>
                <c:pt idx="772">
                  <c:v>-0.28370000000000001</c:v>
                </c:pt>
                <c:pt idx="773">
                  <c:v>-0.28050000000000003</c:v>
                </c:pt>
                <c:pt idx="774">
                  <c:v>-0.2772</c:v>
                </c:pt>
                <c:pt idx="775">
                  <c:v>-0.27400000000000002</c:v>
                </c:pt>
                <c:pt idx="776">
                  <c:v>-0.27079999999999999</c:v>
                </c:pt>
                <c:pt idx="777">
                  <c:v>-0.2676</c:v>
                </c:pt>
                <c:pt idx="778">
                  <c:v>-0.26450000000000001</c:v>
                </c:pt>
                <c:pt idx="779">
                  <c:v>-0.26129999999999998</c:v>
                </c:pt>
                <c:pt idx="780">
                  <c:v>-0.25819999999999999</c:v>
                </c:pt>
                <c:pt idx="781">
                  <c:v>-0.25509999999999999</c:v>
                </c:pt>
                <c:pt idx="782">
                  <c:v>-0.25209999999999999</c:v>
                </c:pt>
                <c:pt idx="783">
                  <c:v>-0.249</c:v>
                </c:pt>
                <c:pt idx="784">
                  <c:v>-0.246</c:v>
                </c:pt>
                <c:pt idx="785">
                  <c:v>-0.24299999999999999</c:v>
                </c:pt>
                <c:pt idx="786">
                  <c:v>-0.24</c:v>
                </c:pt>
                <c:pt idx="787">
                  <c:v>-0.23710000000000001</c:v>
                </c:pt>
                <c:pt idx="788">
                  <c:v>-0.2341</c:v>
                </c:pt>
                <c:pt idx="789">
                  <c:v>-0.23119999999999999</c:v>
                </c:pt>
                <c:pt idx="790">
                  <c:v>-0.2283</c:v>
                </c:pt>
                <c:pt idx="791">
                  <c:v>-0.22550000000000001</c:v>
                </c:pt>
                <c:pt idx="792">
                  <c:v>-0.22259999999999999</c:v>
                </c:pt>
                <c:pt idx="793">
                  <c:v>-0.2198</c:v>
                </c:pt>
                <c:pt idx="794">
                  <c:v>-0.217</c:v>
                </c:pt>
                <c:pt idx="795">
                  <c:v>-0.21429999999999999</c:v>
                </c:pt>
                <c:pt idx="796">
                  <c:v>-0.21149999999999999</c:v>
                </c:pt>
                <c:pt idx="797">
                  <c:v>-0.20880000000000001</c:v>
                </c:pt>
                <c:pt idx="798">
                  <c:v>-0.20610000000000001</c:v>
                </c:pt>
                <c:pt idx="799">
                  <c:v>-0.20349999999999999</c:v>
                </c:pt>
                <c:pt idx="800">
                  <c:v>-0.20080000000000001</c:v>
                </c:pt>
                <c:pt idx="801">
                  <c:v>-0.19819999999999999</c:v>
                </c:pt>
                <c:pt idx="802">
                  <c:v>-0.1956</c:v>
                </c:pt>
                <c:pt idx="803">
                  <c:v>-0.19309999999999999</c:v>
                </c:pt>
                <c:pt idx="804">
                  <c:v>-0.1905</c:v>
                </c:pt>
                <c:pt idx="805">
                  <c:v>-0.188</c:v>
                </c:pt>
                <c:pt idx="806">
                  <c:v>-0.1855</c:v>
                </c:pt>
                <c:pt idx="807">
                  <c:v>-0.183</c:v>
                </c:pt>
                <c:pt idx="808">
                  <c:v>-0.18060000000000001</c:v>
                </c:pt>
                <c:pt idx="809">
                  <c:v>-0.1782</c:v>
                </c:pt>
                <c:pt idx="810">
                  <c:v>-0.17580000000000001</c:v>
                </c:pt>
                <c:pt idx="811">
                  <c:v>-0.1734</c:v>
                </c:pt>
                <c:pt idx="812">
                  <c:v>-0.1711</c:v>
                </c:pt>
                <c:pt idx="813">
                  <c:v>-0.16880000000000001</c:v>
                </c:pt>
                <c:pt idx="814">
                  <c:v>-0.16650000000000001</c:v>
                </c:pt>
                <c:pt idx="815">
                  <c:v>-0.16420000000000001</c:v>
                </c:pt>
                <c:pt idx="816">
                  <c:v>-0.16200000000000001</c:v>
                </c:pt>
                <c:pt idx="817">
                  <c:v>-0.15970000000000001</c:v>
                </c:pt>
                <c:pt idx="818">
                  <c:v>-0.1575</c:v>
                </c:pt>
                <c:pt idx="819">
                  <c:v>-0.15540000000000001</c:v>
                </c:pt>
                <c:pt idx="820">
                  <c:v>-0.1532</c:v>
                </c:pt>
                <c:pt idx="821">
                  <c:v>-0.15110000000000001</c:v>
                </c:pt>
                <c:pt idx="822">
                  <c:v>-0.14899999999999999</c:v>
                </c:pt>
                <c:pt idx="823">
                  <c:v>-0.1469</c:v>
                </c:pt>
                <c:pt idx="824">
                  <c:v>-0.1449</c:v>
                </c:pt>
                <c:pt idx="825">
                  <c:v>-0.14280000000000001</c:v>
                </c:pt>
                <c:pt idx="826">
                  <c:v>-0.14080000000000001</c:v>
                </c:pt>
                <c:pt idx="827">
                  <c:v>-0.13880000000000001</c:v>
                </c:pt>
                <c:pt idx="828">
                  <c:v>-0.13689999999999999</c:v>
                </c:pt>
                <c:pt idx="829">
                  <c:v>-0.13489999999999999</c:v>
                </c:pt>
                <c:pt idx="830">
                  <c:v>-0.13300000000000001</c:v>
                </c:pt>
                <c:pt idx="831">
                  <c:v>-0.13109999999999999</c:v>
                </c:pt>
                <c:pt idx="832">
                  <c:v>-0.1293</c:v>
                </c:pt>
                <c:pt idx="833">
                  <c:v>-0.12759999999999999</c:v>
                </c:pt>
                <c:pt idx="834">
                  <c:v>-0.1258</c:v>
                </c:pt>
                <c:pt idx="835">
                  <c:v>-0.124</c:v>
                </c:pt>
                <c:pt idx="836">
                  <c:v>-0.1222</c:v>
                </c:pt>
                <c:pt idx="837">
                  <c:v>-0.1205</c:v>
                </c:pt>
                <c:pt idx="838">
                  <c:v>-0.1187</c:v>
                </c:pt>
                <c:pt idx="839">
                  <c:v>-0.11700000000000001</c:v>
                </c:pt>
                <c:pt idx="840">
                  <c:v>-0.1153</c:v>
                </c:pt>
                <c:pt idx="841">
                  <c:v>-0.11360000000000001</c:v>
                </c:pt>
                <c:pt idx="842">
                  <c:v>-0.112</c:v>
                </c:pt>
                <c:pt idx="843">
                  <c:v>-0.1103</c:v>
                </c:pt>
                <c:pt idx="844">
                  <c:v>-0.1087</c:v>
                </c:pt>
                <c:pt idx="845">
                  <c:v>-0.1071</c:v>
                </c:pt>
                <c:pt idx="846">
                  <c:v>-0.1056</c:v>
                </c:pt>
                <c:pt idx="847">
                  <c:v>-0.104</c:v>
                </c:pt>
                <c:pt idx="848">
                  <c:v>-0.10249999999999999</c:v>
                </c:pt>
                <c:pt idx="849">
                  <c:v>-0.10100000000000001</c:v>
                </c:pt>
                <c:pt idx="850">
                  <c:v>-9.9500000000000005E-2</c:v>
                </c:pt>
                <c:pt idx="851">
                  <c:v>-9.8030000000000006E-2</c:v>
                </c:pt>
                <c:pt idx="852">
                  <c:v>-9.6579999999999999E-2</c:v>
                </c:pt>
                <c:pt idx="853">
                  <c:v>-9.5140000000000002E-2</c:v>
                </c:pt>
                <c:pt idx="854">
                  <c:v>-9.3729999999999994E-2</c:v>
                </c:pt>
                <c:pt idx="855">
                  <c:v>-9.2340000000000005E-2</c:v>
                </c:pt>
                <c:pt idx="856">
                  <c:v>-9.0959999999999999E-2</c:v>
                </c:pt>
                <c:pt idx="857">
                  <c:v>-8.9609999999999995E-2</c:v>
                </c:pt>
                <c:pt idx="858">
                  <c:v>-8.8270000000000001E-2</c:v>
                </c:pt>
                <c:pt idx="859">
                  <c:v>-8.695E-2</c:v>
                </c:pt>
                <c:pt idx="860">
                  <c:v>-8.5650000000000004E-2</c:v>
                </c:pt>
                <c:pt idx="861">
                  <c:v>-8.4360000000000004E-2</c:v>
                </c:pt>
                <c:pt idx="862">
                  <c:v>-8.3099999999999993E-2</c:v>
                </c:pt>
                <c:pt idx="863">
                  <c:v>-8.1850000000000006E-2</c:v>
                </c:pt>
                <c:pt idx="864">
                  <c:v>-8.0610000000000001E-2</c:v>
                </c:pt>
                <c:pt idx="865">
                  <c:v>-7.9399999999999998E-2</c:v>
                </c:pt>
                <c:pt idx="866">
                  <c:v>-7.8200000000000006E-2</c:v>
                </c:pt>
                <c:pt idx="867">
                  <c:v>-7.7020000000000005E-2</c:v>
                </c:pt>
                <c:pt idx="868">
                  <c:v>-7.5850000000000001E-2</c:v>
                </c:pt>
                <c:pt idx="869">
                  <c:v>-7.4709999999999999E-2</c:v>
                </c:pt>
                <c:pt idx="870">
                  <c:v>-7.3569999999999997E-2</c:v>
                </c:pt>
                <c:pt idx="871">
                  <c:v>-7.2459999999999997E-2</c:v>
                </c:pt>
                <c:pt idx="872">
                  <c:v>-7.1360000000000007E-2</c:v>
                </c:pt>
                <c:pt idx="873">
                  <c:v>-7.0269999999999999E-2</c:v>
                </c:pt>
                <c:pt idx="874">
                  <c:v>-6.9199999999999998E-2</c:v>
                </c:pt>
                <c:pt idx="875">
                  <c:v>-6.8150000000000002E-2</c:v>
                </c:pt>
                <c:pt idx="876">
                  <c:v>-6.7110000000000003E-2</c:v>
                </c:pt>
                <c:pt idx="877">
                  <c:v>-6.608E-2</c:v>
                </c:pt>
                <c:pt idx="878">
                  <c:v>-6.5070000000000003E-2</c:v>
                </c:pt>
                <c:pt idx="879">
                  <c:v>-6.4079999999999998E-2</c:v>
                </c:pt>
                <c:pt idx="880">
                  <c:v>-6.3100000000000003E-2</c:v>
                </c:pt>
                <c:pt idx="881">
                  <c:v>-6.2129999999999998E-2</c:v>
                </c:pt>
                <c:pt idx="882">
                  <c:v>-6.1179999999999998E-2</c:v>
                </c:pt>
                <c:pt idx="883">
                  <c:v>-6.0240000000000002E-2</c:v>
                </c:pt>
                <c:pt idx="884">
                  <c:v>-5.9319999999999998E-2</c:v>
                </c:pt>
                <c:pt idx="885">
                  <c:v>-5.8409999999999997E-2</c:v>
                </c:pt>
                <c:pt idx="886">
                  <c:v>-5.7509999999999999E-2</c:v>
                </c:pt>
                <c:pt idx="887">
                  <c:v>-5.6619999999999997E-2</c:v>
                </c:pt>
                <c:pt idx="888">
                  <c:v>-5.5750000000000001E-2</c:v>
                </c:pt>
                <c:pt idx="889">
                  <c:v>-5.4890000000000001E-2</c:v>
                </c:pt>
                <c:pt idx="890">
                  <c:v>-5.4050000000000001E-2</c:v>
                </c:pt>
                <c:pt idx="891">
                  <c:v>-5.321E-2</c:v>
                </c:pt>
                <c:pt idx="892">
                  <c:v>-5.2389999999999999E-2</c:v>
                </c:pt>
                <c:pt idx="893">
                  <c:v>-5.1580000000000001E-2</c:v>
                </c:pt>
                <c:pt idx="894">
                  <c:v>-5.0779999999999999E-2</c:v>
                </c:pt>
                <c:pt idx="895">
                  <c:v>-0.05</c:v>
                </c:pt>
                <c:pt idx="896">
                  <c:v>-4.922E-2</c:v>
                </c:pt>
                <c:pt idx="897">
                  <c:v>-4.8460000000000003E-2</c:v>
                </c:pt>
                <c:pt idx="898">
                  <c:v>-4.7710000000000002E-2</c:v>
                </c:pt>
                <c:pt idx="899">
                  <c:v>-4.6969999999999998E-2</c:v>
                </c:pt>
                <c:pt idx="900">
                  <c:v>-4.6249999999999999E-2</c:v>
                </c:pt>
                <c:pt idx="901">
                  <c:v>-4.5530000000000001E-2</c:v>
                </c:pt>
                <c:pt idx="902">
                  <c:v>-4.4819999999999999E-2</c:v>
                </c:pt>
                <c:pt idx="903">
                  <c:v>-4.4130000000000003E-2</c:v>
                </c:pt>
                <c:pt idx="904">
                  <c:v>-4.3439999999999999E-2</c:v>
                </c:pt>
                <c:pt idx="905">
                  <c:v>-4.2770000000000002E-2</c:v>
                </c:pt>
                <c:pt idx="906">
                  <c:v>-4.2099999999999999E-2</c:v>
                </c:pt>
                <c:pt idx="907">
                  <c:v>-4.1450000000000001E-2</c:v>
                </c:pt>
                <c:pt idx="908">
                  <c:v>-4.0800000000000003E-2</c:v>
                </c:pt>
                <c:pt idx="909">
                  <c:v>-4.0169999999999997E-2</c:v>
                </c:pt>
                <c:pt idx="910">
                  <c:v>-3.9539999999999999E-2</c:v>
                </c:pt>
                <c:pt idx="911">
                  <c:v>-3.8929999999999999E-2</c:v>
                </c:pt>
                <c:pt idx="912">
                  <c:v>-3.832E-2</c:v>
                </c:pt>
                <c:pt idx="913">
                  <c:v>-3.773E-2</c:v>
                </c:pt>
                <c:pt idx="914">
                  <c:v>-3.7139999999999999E-2</c:v>
                </c:pt>
                <c:pt idx="915">
                  <c:v>-3.6560000000000002E-2</c:v>
                </c:pt>
                <c:pt idx="916">
                  <c:v>-3.5990000000000001E-2</c:v>
                </c:pt>
                <c:pt idx="917">
                  <c:v>-3.5430000000000003E-2</c:v>
                </c:pt>
                <c:pt idx="918">
                  <c:v>-3.4880000000000001E-2</c:v>
                </c:pt>
                <c:pt idx="919">
                  <c:v>-3.4329999999999999E-2</c:v>
                </c:pt>
                <c:pt idx="920">
                  <c:v>-3.3799999999999997E-2</c:v>
                </c:pt>
                <c:pt idx="921">
                  <c:v>-3.3270000000000001E-2</c:v>
                </c:pt>
                <c:pt idx="922">
                  <c:v>-3.2750000000000001E-2</c:v>
                </c:pt>
                <c:pt idx="923">
                  <c:v>-3.2239999999999998E-2</c:v>
                </c:pt>
                <c:pt idx="924">
                  <c:v>-3.1739999999999997E-2</c:v>
                </c:pt>
                <c:pt idx="925">
                  <c:v>-3.124E-2</c:v>
                </c:pt>
                <c:pt idx="926">
                  <c:v>-3.075E-2</c:v>
                </c:pt>
                <c:pt idx="927">
                  <c:v>-3.0269999999999998E-2</c:v>
                </c:pt>
                <c:pt idx="928">
                  <c:v>-2.98E-2</c:v>
                </c:pt>
                <c:pt idx="929">
                  <c:v>-2.9340000000000001E-2</c:v>
                </c:pt>
                <c:pt idx="930">
                  <c:v>-2.8879999999999999E-2</c:v>
                </c:pt>
                <c:pt idx="931">
                  <c:v>-2.843E-2</c:v>
                </c:pt>
                <c:pt idx="932">
                  <c:v>-2.7980000000000001E-2</c:v>
                </c:pt>
                <c:pt idx="933">
                  <c:v>-2.7550000000000002E-2</c:v>
                </c:pt>
                <c:pt idx="934">
                  <c:v>-2.7119999999999998E-2</c:v>
                </c:pt>
                <c:pt idx="935">
                  <c:v>-2.6689999999999998E-2</c:v>
                </c:pt>
                <c:pt idx="936">
                  <c:v>-2.6280000000000001E-2</c:v>
                </c:pt>
                <c:pt idx="937">
                  <c:v>-2.5860000000000001E-2</c:v>
                </c:pt>
                <c:pt idx="938">
                  <c:v>-2.546E-2</c:v>
                </c:pt>
                <c:pt idx="939">
                  <c:v>-2.5059999999999999E-2</c:v>
                </c:pt>
                <c:pt idx="940">
                  <c:v>-2.4670000000000001E-2</c:v>
                </c:pt>
                <c:pt idx="941">
                  <c:v>-2.4289999999999999E-2</c:v>
                </c:pt>
                <c:pt idx="942">
                  <c:v>-2.3910000000000001E-2</c:v>
                </c:pt>
                <c:pt idx="943">
                  <c:v>-2.3529999999999999E-2</c:v>
                </c:pt>
                <c:pt idx="944">
                  <c:v>-2.316E-2</c:v>
                </c:pt>
                <c:pt idx="945">
                  <c:v>-2.2800000000000001E-2</c:v>
                </c:pt>
                <c:pt idx="946">
                  <c:v>-2.2450000000000001E-2</c:v>
                </c:pt>
                <c:pt idx="947">
                  <c:v>-2.2100000000000002E-2</c:v>
                </c:pt>
                <c:pt idx="948">
                  <c:v>-2.1749999999999999E-2</c:v>
                </c:pt>
                <c:pt idx="949">
                  <c:v>-2.1409999999999998E-2</c:v>
                </c:pt>
                <c:pt idx="950">
                  <c:v>-2.1080000000000002E-2</c:v>
                </c:pt>
                <c:pt idx="951">
                  <c:v>-2.0750000000000001E-2</c:v>
                </c:pt>
                <c:pt idx="952">
                  <c:v>-2.0420000000000001E-2</c:v>
                </c:pt>
                <c:pt idx="953">
                  <c:v>-2.01E-2</c:v>
                </c:pt>
                <c:pt idx="954">
                  <c:v>-1.9789999999999999E-2</c:v>
                </c:pt>
                <c:pt idx="955">
                  <c:v>-1.9480000000000001E-2</c:v>
                </c:pt>
                <c:pt idx="956">
                  <c:v>-1.917E-2</c:v>
                </c:pt>
                <c:pt idx="957">
                  <c:v>-1.8870000000000001E-2</c:v>
                </c:pt>
                <c:pt idx="958">
                  <c:v>-1.8579999999999999E-2</c:v>
                </c:pt>
                <c:pt idx="959">
                  <c:v>-1.8290000000000001E-2</c:v>
                </c:pt>
                <c:pt idx="960">
                  <c:v>-1.7999999999999999E-2</c:v>
                </c:pt>
                <c:pt idx="961">
                  <c:v>-1.772E-2</c:v>
                </c:pt>
                <c:pt idx="962">
                  <c:v>-1.7440000000000001E-2</c:v>
                </c:pt>
                <c:pt idx="963">
                  <c:v>-1.7170000000000001E-2</c:v>
                </c:pt>
                <c:pt idx="964">
                  <c:v>-1.6899999999999998E-2</c:v>
                </c:pt>
                <c:pt idx="965">
                  <c:v>-1.6629999999999999E-2</c:v>
                </c:pt>
                <c:pt idx="966">
                  <c:v>-1.6369999999999999E-2</c:v>
                </c:pt>
                <c:pt idx="967">
                  <c:v>-1.6119999999999999E-2</c:v>
                </c:pt>
                <c:pt idx="968">
                  <c:v>-1.5859999999999999E-2</c:v>
                </c:pt>
                <c:pt idx="969">
                  <c:v>-1.5610000000000001E-2</c:v>
                </c:pt>
                <c:pt idx="970">
                  <c:v>-1.537E-2</c:v>
                </c:pt>
                <c:pt idx="971">
                  <c:v>-1.5129999999999999E-2</c:v>
                </c:pt>
                <c:pt idx="972">
                  <c:v>-1.489E-2</c:v>
                </c:pt>
                <c:pt idx="973">
                  <c:v>-1.4659999999999999E-2</c:v>
                </c:pt>
                <c:pt idx="974">
                  <c:v>-1.443E-2</c:v>
                </c:pt>
                <c:pt idx="975">
                  <c:v>-1.4200000000000001E-2</c:v>
                </c:pt>
                <c:pt idx="976">
                  <c:v>-1.3979999999999999E-2</c:v>
                </c:pt>
                <c:pt idx="977">
                  <c:v>-1.376E-2</c:v>
                </c:pt>
                <c:pt idx="978">
                  <c:v>-1.354E-2</c:v>
                </c:pt>
                <c:pt idx="979">
                  <c:v>-1.333E-2</c:v>
                </c:pt>
                <c:pt idx="980">
                  <c:v>-1.312E-2</c:v>
                </c:pt>
                <c:pt idx="981">
                  <c:v>-1.291E-2</c:v>
                </c:pt>
                <c:pt idx="982">
                  <c:v>-1.2710000000000001E-2</c:v>
                </c:pt>
                <c:pt idx="983">
                  <c:v>-1.2500000000000001E-2</c:v>
                </c:pt>
                <c:pt idx="984">
                  <c:v>-1.231E-2</c:v>
                </c:pt>
                <c:pt idx="985">
                  <c:v>-1.2109999999999999E-2</c:v>
                </c:pt>
                <c:pt idx="986">
                  <c:v>-1.192E-2</c:v>
                </c:pt>
                <c:pt idx="987">
                  <c:v>-1.1730000000000001E-2</c:v>
                </c:pt>
                <c:pt idx="988">
                  <c:v>-1.155E-2</c:v>
                </c:pt>
                <c:pt idx="989">
                  <c:v>-1.136E-2</c:v>
                </c:pt>
                <c:pt idx="990">
                  <c:v>-1.1180000000000001E-2</c:v>
                </c:pt>
                <c:pt idx="991">
                  <c:v>-1.0999999999999999E-2</c:v>
                </c:pt>
                <c:pt idx="992">
                  <c:v>-1.0829999999999999E-2</c:v>
                </c:pt>
                <c:pt idx="993">
                  <c:v>-1.0659999999999999E-2</c:v>
                </c:pt>
                <c:pt idx="994">
                  <c:v>-1.0489999999999999E-2</c:v>
                </c:pt>
                <c:pt idx="995">
                  <c:v>-1.0319999999999999E-2</c:v>
                </c:pt>
                <c:pt idx="996">
                  <c:v>-1.0149999999999999E-2</c:v>
                </c:pt>
                <c:pt idx="997">
                  <c:v>-9.9900000000000006E-3</c:v>
                </c:pt>
                <c:pt idx="998">
                  <c:v>-9.8289999999999992E-3</c:v>
                </c:pt>
                <c:pt idx="999">
                  <c:v>-9.6710000000000008E-3</c:v>
                </c:pt>
                <c:pt idx="1000">
                  <c:v>-9.5149999999999992E-3</c:v>
                </c:pt>
                <c:pt idx="1001">
                  <c:v>-9.3620000000000005E-3</c:v>
                </c:pt>
                <c:pt idx="1002">
                  <c:v>-9.2110000000000004E-3</c:v>
                </c:pt>
                <c:pt idx="1003">
                  <c:v>-9.0620000000000006E-3</c:v>
                </c:pt>
                <c:pt idx="1004">
                  <c:v>-8.9149999999999993E-3</c:v>
                </c:pt>
                <c:pt idx="1005">
                  <c:v>-8.77E-3</c:v>
                </c:pt>
                <c:pt idx="1006">
                  <c:v>-8.6269999999999993E-3</c:v>
                </c:pt>
                <c:pt idx="1007">
                  <c:v>-8.4860000000000005E-3</c:v>
                </c:pt>
                <c:pt idx="1008">
                  <c:v>-8.3470000000000003E-3</c:v>
                </c:pt>
                <c:pt idx="1009">
                  <c:v>-8.2100000000000003E-3</c:v>
                </c:pt>
                <c:pt idx="1010">
                  <c:v>-8.0759999999999998E-3</c:v>
                </c:pt>
                <c:pt idx="1011">
                  <c:v>-7.9430000000000004E-3</c:v>
                </c:pt>
                <c:pt idx="1012">
                  <c:v>-7.8110000000000002E-3</c:v>
                </c:pt>
                <c:pt idx="1013">
                  <c:v>-7.6819999999999996E-3</c:v>
                </c:pt>
                <c:pt idx="1014">
                  <c:v>-7.5550000000000001E-3</c:v>
                </c:pt>
                <c:pt idx="1015">
                  <c:v>-7.4289999999999998E-3</c:v>
                </c:pt>
                <c:pt idx="1016">
                  <c:v>-7.3049999999999999E-3</c:v>
                </c:pt>
                <c:pt idx="1017">
                  <c:v>-7.182E-3</c:v>
                </c:pt>
                <c:pt idx="1018">
                  <c:v>-7.0619999999999997E-3</c:v>
                </c:pt>
                <c:pt idx="1019">
                  <c:v>-6.9430000000000004E-3</c:v>
                </c:pt>
                <c:pt idx="1020">
                  <c:v>-6.8250000000000003E-3</c:v>
                </c:pt>
                <c:pt idx="1021">
                  <c:v>-6.7089999999999997E-3</c:v>
                </c:pt>
                <c:pt idx="1022">
                  <c:v>-6.5950000000000002E-3</c:v>
                </c:pt>
                <c:pt idx="1023">
                  <c:v>-6.4819999999999999E-3</c:v>
                </c:pt>
                <c:pt idx="1024">
                  <c:v>-6.3709999999999999E-3</c:v>
                </c:pt>
                <c:pt idx="1025">
                  <c:v>-6.2610000000000001E-3</c:v>
                </c:pt>
                <c:pt idx="1026">
                  <c:v>-6.1520000000000004E-3</c:v>
                </c:pt>
                <c:pt idx="1027">
                  <c:v>-6.045E-3</c:v>
                </c:pt>
                <c:pt idx="1028">
                  <c:v>-5.94E-3</c:v>
                </c:pt>
                <c:pt idx="1029">
                  <c:v>-5.8349999999999999E-3</c:v>
                </c:pt>
                <c:pt idx="1030">
                  <c:v>-5.7320000000000001E-3</c:v>
                </c:pt>
                <c:pt idx="1031">
                  <c:v>-5.6309999999999997E-3</c:v>
                </c:pt>
                <c:pt idx="1032">
                  <c:v>-5.5300000000000002E-3</c:v>
                </c:pt>
                <c:pt idx="1033">
                  <c:v>-5.4310000000000001E-3</c:v>
                </c:pt>
                <c:pt idx="1034">
                  <c:v>-5.3330000000000001E-3</c:v>
                </c:pt>
                <c:pt idx="1035">
                  <c:v>-5.2370000000000003E-3</c:v>
                </c:pt>
                <c:pt idx="1036">
                  <c:v>-5.1409999999999997E-3</c:v>
                </c:pt>
                <c:pt idx="1037">
                  <c:v>-5.0470000000000003E-3</c:v>
                </c:pt>
                <c:pt idx="1038">
                  <c:v>-4.9540000000000001E-3</c:v>
                </c:pt>
                <c:pt idx="1039">
                  <c:v>-4.862E-3</c:v>
                </c:pt>
                <c:pt idx="1040">
                  <c:v>-4.7710000000000001E-3</c:v>
                </c:pt>
                <c:pt idx="1041">
                  <c:v>-4.6810000000000003E-3</c:v>
                </c:pt>
                <c:pt idx="1042">
                  <c:v>-4.5919999999999997E-3</c:v>
                </c:pt>
                <c:pt idx="1043">
                  <c:v>-4.5040000000000002E-3</c:v>
                </c:pt>
                <c:pt idx="1044">
                  <c:v>-4.4169999999999999E-3</c:v>
                </c:pt>
                <c:pt idx="1045">
                  <c:v>-4.3309999999999998E-3</c:v>
                </c:pt>
                <c:pt idx="1046">
                  <c:v>-4.2459999999999998E-3</c:v>
                </c:pt>
                <c:pt idx="1047">
                  <c:v>-4.1619999999999999E-3</c:v>
                </c:pt>
                <c:pt idx="1048">
                  <c:v>-4.0790000000000002E-3</c:v>
                </c:pt>
                <c:pt idx="1049">
                  <c:v>-3.9969999999999997E-3</c:v>
                </c:pt>
                <c:pt idx="1050">
                  <c:v>-3.9160000000000002E-3</c:v>
                </c:pt>
                <c:pt idx="1051">
                  <c:v>-3.836E-3</c:v>
                </c:pt>
                <c:pt idx="1052">
                  <c:v>-3.7559999999999998E-3</c:v>
                </c:pt>
                <c:pt idx="1053">
                  <c:v>-3.6770000000000001E-3</c:v>
                </c:pt>
                <c:pt idx="1054">
                  <c:v>-3.5990000000000002E-3</c:v>
                </c:pt>
                <c:pt idx="1055">
                  <c:v>-3.522E-3</c:v>
                </c:pt>
                <c:pt idx="1056">
                  <c:v>-3.4459999999999998E-3</c:v>
                </c:pt>
                <c:pt idx="1057">
                  <c:v>-3.3700000000000002E-3</c:v>
                </c:pt>
                <c:pt idx="1058">
                  <c:v>-3.2959999999999999E-3</c:v>
                </c:pt>
                <c:pt idx="1059">
                  <c:v>-3.222E-3</c:v>
                </c:pt>
                <c:pt idx="1060">
                  <c:v>-3.1480000000000002E-3</c:v>
                </c:pt>
                <c:pt idx="1061">
                  <c:v>-3.0760000000000002E-3</c:v>
                </c:pt>
                <c:pt idx="1062">
                  <c:v>-3.003E-3</c:v>
                </c:pt>
                <c:pt idx="1063">
                  <c:v>-2.9320000000000001E-3</c:v>
                </c:pt>
                <c:pt idx="1064">
                  <c:v>-2.8609999999999998E-3</c:v>
                </c:pt>
                <c:pt idx="1065">
                  <c:v>-2.7910000000000001E-3</c:v>
                </c:pt>
                <c:pt idx="1066">
                  <c:v>-2.722E-3</c:v>
                </c:pt>
                <c:pt idx="1067">
                  <c:v>-2.653E-3</c:v>
                </c:pt>
                <c:pt idx="1068">
                  <c:v>-2.5850000000000001E-3</c:v>
                </c:pt>
                <c:pt idx="1069">
                  <c:v>-2.5170000000000001E-3</c:v>
                </c:pt>
                <c:pt idx="1070">
                  <c:v>-2.4499999999999999E-3</c:v>
                </c:pt>
                <c:pt idx="1071">
                  <c:v>-2.3830000000000001E-3</c:v>
                </c:pt>
                <c:pt idx="1072">
                  <c:v>-2.317E-3</c:v>
                </c:pt>
                <c:pt idx="1073">
                  <c:v>-2.251E-3</c:v>
                </c:pt>
                <c:pt idx="1074">
                  <c:v>-2.186E-3</c:v>
                </c:pt>
                <c:pt idx="1075">
                  <c:v>-2.1210000000000001E-3</c:v>
                </c:pt>
                <c:pt idx="1076">
                  <c:v>-2.0569999999999998E-3</c:v>
                </c:pt>
                <c:pt idx="1077">
                  <c:v>-1.993E-3</c:v>
                </c:pt>
                <c:pt idx="1078">
                  <c:v>-1.9300000000000001E-3</c:v>
                </c:pt>
                <c:pt idx="1079">
                  <c:v>-1.867E-3</c:v>
                </c:pt>
                <c:pt idx="1080">
                  <c:v>-1.804E-3</c:v>
                </c:pt>
                <c:pt idx="1081">
                  <c:v>-1.7420000000000001E-3</c:v>
                </c:pt>
                <c:pt idx="1082">
                  <c:v>-1.6800000000000001E-3</c:v>
                </c:pt>
                <c:pt idx="1083">
                  <c:v>-1.619E-3</c:v>
                </c:pt>
                <c:pt idx="1084">
                  <c:v>-1.5579999999999999E-3</c:v>
                </c:pt>
                <c:pt idx="1085">
                  <c:v>-1.4970000000000001E-3</c:v>
                </c:pt>
                <c:pt idx="1086">
                  <c:v>-1.436E-3</c:v>
                </c:pt>
                <c:pt idx="1087">
                  <c:v>-1.3760000000000001E-3</c:v>
                </c:pt>
                <c:pt idx="1088">
                  <c:v>-1.3159999999999999E-3</c:v>
                </c:pt>
                <c:pt idx="1089">
                  <c:v>-1.2570000000000001E-3</c:v>
                </c:pt>
                <c:pt idx="1090">
                  <c:v>-1.1969999999999999E-3</c:v>
                </c:pt>
                <c:pt idx="1091">
                  <c:v>-1.1379999999999999E-3</c:v>
                </c:pt>
                <c:pt idx="1092">
                  <c:v>-1.08E-3</c:v>
                </c:pt>
                <c:pt idx="1093">
                  <c:v>-1.021E-3</c:v>
                </c:pt>
                <c:pt idx="1094">
                  <c:v>-9.6270000000000004E-4</c:v>
                </c:pt>
                <c:pt idx="1095">
                  <c:v>-9.0450000000000003E-4</c:v>
                </c:pt>
                <c:pt idx="1096">
                  <c:v>-8.4659999999999998E-4</c:v>
                </c:pt>
                <c:pt idx="1097">
                  <c:v>-7.8879999999999998E-4</c:v>
                </c:pt>
                <c:pt idx="1098">
                  <c:v>-7.3119999999999999E-4</c:v>
                </c:pt>
                <c:pt idx="1099">
                  <c:v>-6.7369999999999995E-4</c:v>
                </c:pt>
                <c:pt idx="1100">
                  <c:v>-6.1640000000000002E-4</c:v>
                </c:pt>
                <c:pt idx="1101">
                  <c:v>-5.5929999999999999E-4</c:v>
                </c:pt>
                <c:pt idx="1102">
                  <c:v>-5.0219999999999996E-4</c:v>
                </c:pt>
                <c:pt idx="1103">
                  <c:v>-4.4519999999999998E-4</c:v>
                </c:pt>
                <c:pt idx="1104">
                  <c:v>-3.8840000000000001E-4</c:v>
                </c:pt>
                <c:pt idx="1105">
                  <c:v>-3.3159999999999998E-4</c:v>
                </c:pt>
                <c:pt idx="1106">
                  <c:v>-2.7490000000000001E-4</c:v>
                </c:pt>
                <c:pt idx="1107">
                  <c:v>-2.1829999999999999E-4</c:v>
                </c:pt>
                <c:pt idx="1108">
                  <c:v>-1.617E-4</c:v>
                </c:pt>
                <c:pt idx="1109">
                  <c:v>-1.0509999999999999E-4</c:v>
                </c:pt>
                <c:pt idx="1110">
                  <c:v>-4.8539999999999999E-5</c:v>
                </c:pt>
                <c:pt idx="1111">
                  <c:v>-4.5719999999999996E-6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124864"/>
        <c:axId val="71126400"/>
      </c:scatterChart>
      <c:valAx>
        <c:axId val="7112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1126400"/>
        <c:crosses val="autoZero"/>
        <c:crossBetween val="midCat"/>
      </c:valAx>
      <c:valAx>
        <c:axId val="711264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112486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0869336806953"/>
          <c:y val="7.2453089893326314E-2"/>
          <c:w val="0.743008918595503"/>
          <c:h val="0.71437491366210804"/>
        </c:manualLayout>
      </c:layout>
      <c:scatterChart>
        <c:scatterStyle val="smoothMarker"/>
        <c:varyColors val="0"/>
        <c:ser>
          <c:idx val="0"/>
          <c:order val="0"/>
          <c:spPr>
            <a:ln w="22225"/>
          </c:spPr>
          <c:marker>
            <c:symbol val="none"/>
          </c:marker>
          <c:xVal>
            <c:numRef>
              <c:f>Sheet3!$A$2:$A$8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50</c:v>
                </c:pt>
                <c:pt idx="6">
                  <c:v>100</c:v>
                </c:pt>
              </c:numCache>
            </c:numRef>
          </c:xVal>
          <c:yVal>
            <c:numRef>
              <c:f>Sheet3!$D$2:$D$8</c:f>
              <c:numCache>
                <c:formatCode>General</c:formatCode>
                <c:ptCount val="7"/>
                <c:pt idx="0">
                  <c:v>2.1453003695796742</c:v>
                </c:pt>
                <c:pt idx="1">
                  <c:v>3.1441361783466917</c:v>
                </c:pt>
                <c:pt idx="2">
                  <c:v>3.9265226560442374</c:v>
                </c:pt>
                <c:pt idx="3">
                  <c:v>4.0124315421390957</c:v>
                </c:pt>
                <c:pt idx="4">
                  <c:v>4.0143522777852576</c:v>
                </c:pt>
                <c:pt idx="5">
                  <c:v>4.0143531976744189</c:v>
                </c:pt>
                <c:pt idx="6">
                  <c:v>4.0143531976744189</c:v>
                </c:pt>
              </c:numCache>
            </c:numRef>
          </c:yVal>
          <c:smooth val="1"/>
        </c:ser>
        <c:ser>
          <c:idx val="1"/>
          <c:order val="1"/>
          <c:spPr>
            <a:ln w="22225"/>
          </c:spPr>
          <c:marker>
            <c:symbol val="none"/>
          </c:marker>
          <c:xVal>
            <c:numRef>
              <c:f>Sheet3!$A$2:$A$8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50</c:v>
                </c:pt>
                <c:pt idx="6">
                  <c:v>100</c:v>
                </c:pt>
              </c:numCache>
            </c:numRef>
          </c:xVal>
          <c:yVal>
            <c:numRef>
              <c:f>Sheet3!$F$2:$F$8</c:f>
              <c:numCache>
                <c:formatCode>General</c:formatCode>
                <c:ptCount val="7"/>
                <c:pt idx="0">
                  <c:v>2.8114432102218188</c:v>
                </c:pt>
                <c:pt idx="1">
                  <c:v>5.1649822546546789</c:v>
                </c:pt>
                <c:pt idx="2">
                  <c:v>10.165214016596639</c:v>
                </c:pt>
                <c:pt idx="3">
                  <c:v>14.344258434455449</c:v>
                </c:pt>
                <c:pt idx="4">
                  <c:v>16.76862910950419</c:v>
                </c:pt>
                <c:pt idx="5">
                  <c:v>17.259338137873211</c:v>
                </c:pt>
                <c:pt idx="6">
                  <c:v>17.261718421683099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278592"/>
        <c:axId val="71280128"/>
      </c:scatterChart>
      <c:valAx>
        <c:axId val="71278592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out"/>
        <c:tickLblPos val="nextTo"/>
        <c:crossAx val="71280128"/>
        <c:crossesAt val="0.1"/>
        <c:crossBetween val="midCat"/>
        <c:minorUnit val="5"/>
      </c:valAx>
      <c:valAx>
        <c:axId val="71280128"/>
        <c:scaling>
          <c:logBase val="10"/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crossAx val="71278592"/>
        <c:crossesAt val="0.1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826640419947506"/>
          <c:y val="5.1400554097404488E-2"/>
          <c:w val="0.67301137357830276"/>
          <c:h val="0.72150845727617385"/>
        </c:manualLayout>
      </c:layout>
      <c:scatterChart>
        <c:scatterStyle val="smoothMarker"/>
        <c:varyColors val="0"/>
        <c:ser>
          <c:idx val="0"/>
          <c:order val="0"/>
          <c:spPr>
            <a:ln w="2222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Sheet4!$A$1:$A$4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1000</c:v>
                </c:pt>
              </c:numCache>
            </c:numRef>
          </c:xVal>
          <c:yVal>
            <c:numRef>
              <c:f>Sheet4!$B$1:$B$4</c:f>
              <c:numCache>
                <c:formatCode>0.00E+00</c:formatCode>
                <c:ptCount val="4"/>
                <c:pt idx="0">
                  <c:v>1.6999999999999999E-17</c:v>
                </c:pt>
                <c:pt idx="1">
                  <c:v>1.7E-18</c:v>
                </c:pt>
                <c:pt idx="2">
                  <c:v>1.5E-19</c:v>
                </c:pt>
                <c:pt idx="3">
                  <c:v>7.9999999999999993E-21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Sheet4!$A$1</c:f>
              <c:strCache>
                <c:ptCount val="1"/>
                <c:pt idx="0">
                  <c:v>1</c:v>
                </c:pt>
              </c:strCache>
            </c:strRef>
          </c:tx>
          <c:marker>
            <c:symbol val="none"/>
          </c:marker>
          <c:xVal>
            <c:numRef>
              <c:f>Sheet4!$A$1:$A$4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1000</c:v>
                </c:pt>
              </c:numCache>
            </c:numRef>
          </c:xVal>
          <c:yVal>
            <c:numRef>
              <c:f>Sheet4!$A$2:$A$4</c:f>
              <c:numCache>
                <c:formatCode>General</c:formatCode>
                <c:ptCount val="3"/>
                <c:pt idx="0">
                  <c:v>10</c:v>
                </c:pt>
                <c:pt idx="1">
                  <c:v>100</c:v>
                </c:pt>
                <c:pt idx="2">
                  <c:v>1000</c:v>
                </c:pt>
              </c:numCache>
            </c:numRef>
          </c:yVal>
          <c:smooth val="1"/>
        </c:ser>
        <c:ser>
          <c:idx val="2"/>
          <c:order val="2"/>
          <c:spPr>
            <a:ln w="22225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Sheet4!$A$1:$A$4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1000</c:v>
                </c:pt>
              </c:numCache>
            </c:numRef>
          </c:xVal>
          <c:yVal>
            <c:numRef>
              <c:f>Sheet4!$C$1:$C$4</c:f>
              <c:numCache>
                <c:formatCode>0.00E+00</c:formatCode>
                <c:ptCount val="4"/>
                <c:pt idx="0">
                  <c:v>2.0000000000000001E-17</c:v>
                </c:pt>
                <c:pt idx="1">
                  <c:v>2.0000000000000001E-18</c:v>
                </c:pt>
                <c:pt idx="2">
                  <c:v>2E-19</c:v>
                </c:pt>
                <c:pt idx="3">
                  <c:v>1.9999999999999999E-20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83968"/>
        <c:axId val="25315200"/>
      </c:scatterChart>
      <c:valAx>
        <c:axId val="25283968"/>
        <c:scaling>
          <c:logBase val="10"/>
          <c:orientation val="minMax"/>
          <c:min val="1"/>
        </c:scaling>
        <c:delete val="0"/>
        <c:axPos val="b"/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5315200"/>
        <c:crossesAt val="1.0000000000000012E-21"/>
        <c:crossBetween val="midCat"/>
      </c:valAx>
      <c:valAx>
        <c:axId val="25315200"/>
        <c:scaling>
          <c:logBase val="10"/>
          <c:orientation val="minMax"/>
          <c:max val="1.0000000000000008E-16"/>
          <c:min val="1.0000000000000011E-20"/>
        </c:scaling>
        <c:delete val="0"/>
        <c:axPos val="l"/>
        <c:majorGridlines>
          <c:spPr>
            <a:ln>
              <a:noFill/>
            </a:ln>
          </c:spPr>
        </c:majorGridlines>
        <c:numFmt formatCode="0.E+0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528396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0.51568</cdr:x>
      <cdr:y>0.84211</cdr:y>
    </cdr:from>
    <cdr:to>
      <cdr:x>0.77476</cdr:x>
      <cdr:y>0.98257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33800" y="3657600"/>
          <a:ext cx="1875863" cy="610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>
              <a:solidFill>
                <a:schemeClr val="tx1"/>
              </a:solidFill>
            </a:rPr>
            <a:t>Time - </a:t>
          </a:r>
          <a:r>
            <a:rPr lang="en-US" sz="1600" i="1">
              <a:solidFill>
                <a:schemeClr val="tx1"/>
              </a:solidFill>
            </a:rPr>
            <a:t>t </a:t>
          </a:r>
          <a:r>
            <a:rPr lang="en-US" sz="1600">
              <a:solidFill>
                <a:schemeClr val="tx1"/>
              </a:solidFill>
            </a:rPr>
            <a:t>- ns</a:t>
          </a:r>
        </a:p>
      </cdr:txBody>
    </cdr:sp>
  </cdr:relSizeAnchor>
  <cdr:relSizeAnchor xmlns:cdr="http://schemas.openxmlformats.org/drawingml/2006/chartDrawing">
    <cdr:from>
      <cdr:x>0.03157</cdr:x>
      <cdr:y>0.10526</cdr:y>
    </cdr:from>
    <cdr:to>
      <cdr:x>0.1145</cdr:x>
      <cdr:y>0.71974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805635" y="1491435"/>
          <a:ext cx="2668918" cy="600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>
              <a:solidFill>
                <a:schemeClr val="tx1"/>
              </a:solidFill>
            </a:rPr>
            <a:t>Resistance  Ratio - </a:t>
          </a:r>
          <a:r>
            <a:rPr lang="en-US" sz="1600" i="1">
              <a:solidFill>
                <a:schemeClr val="tx1"/>
              </a:solidFill>
            </a:rPr>
            <a:t>R/R</a:t>
          </a:r>
          <a:r>
            <a:rPr lang="en-US" sz="1600" i="1" baseline="-25000">
              <a:solidFill>
                <a:schemeClr val="tx1"/>
              </a:solidFill>
            </a:rPr>
            <a:t>O</a:t>
          </a:r>
        </a:p>
      </cdr:txBody>
    </cdr:sp>
  </cdr:relSizeAnchor>
  <cdr:relSizeAnchor xmlns:cdr="http://schemas.openxmlformats.org/drawingml/2006/chartDrawing">
    <cdr:from>
      <cdr:x>0.43149</cdr:x>
      <cdr:y>0.31579</cdr:y>
    </cdr:from>
    <cdr:to>
      <cdr:x>0.59748</cdr:x>
      <cdr:y>0.40745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124200" y="1371600"/>
          <a:ext cx="1201848" cy="398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100</a:t>
          </a:r>
          <a:r>
            <a:rPr lang="en-US" sz="1600" baseline="0" dirty="0">
              <a:solidFill>
                <a:schemeClr val="tx1"/>
              </a:solidFill>
            </a:rPr>
            <a:t> nm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0.82632</cdr:x>
      <cdr:y>0.36415</cdr:y>
    </cdr:from>
    <cdr:to>
      <cdr:x>0.97841</cdr:x>
      <cdr:y>0.45096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69006" y="679144"/>
          <a:ext cx="472842" cy="16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50 nm</a:t>
          </a:r>
        </a:p>
      </cdr:txBody>
    </cdr:sp>
  </cdr:relSizeAnchor>
  <cdr:relSizeAnchor xmlns:cdr="http://schemas.openxmlformats.org/drawingml/2006/chartDrawing">
    <cdr:from>
      <cdr:x>0.73669</cdr:x>
      <cdr:y>0.54386</cdr:y>
    </cdr:from>
    <cdr:to>
      <cdr:x>0.90127</cdr:x>
      <cdr:y>0.63414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34000" y="2362200"/>
          <a:ext cx="1191638" cy="392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>
              <a:solidFill>
                <a:schemeClr val="tx1"/>
              </a:solidFill>
            </a:rPr>
            <a:t>20 nm</a:t>
          </a:r>
        </a:p>
      </cdr:txBody>
    </cdr:sp>
  </cdr:relSizeAnchor>
  <cdr:relSizeAnchor xmlns:cdr="http://schemas.openxmlformats.org/drawingml/2006/chartDrawing">
    <cdr:from>
      <cdr:x>0.23221</cdr:x>
      <cdr:y>0.61609</cdr:y>
    </cdr:from>
    <cdr:to>
      <cdr:x>0.39391</cdr:x>
      <cdr:y>0.75733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21919" y="1149011"/>
          <a:ext cx="502724" cy="263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10 nm</a:t>
          </a:r>
        </a:p>
      </cdr:txBody>
    </cdr:sp>
  </cdr:relSizeAnchor>
  <cdr:relSizeAnchor xmlns:cdr="http://schemas.openxmlformats.org/drawingml/2006/chartDrawing">
    <cdr:from>
      <cdr:x>0.19919</cdr:x>
      <cdr:y>0.20018</cdr:y>
    </cdr:from>
    <cdr:to>
      <cdr:x>0.95473</cdr:x>
      <cdr:y>0.20467</cdr:y>
    </cdr:to>
    <cdr:cxnSp macro="">
      <cdr:nvCxnSpPr>
        <cdr:cNvPr id="13" name="Straight Connector 12"/>
        <cdr:cNvCxnSpPr/>
      </cdr:nvCxnSpPr>
      <cdr:spPr>
        <a:xfrm xmlns:a="http://schemas.openxmlformats.org/drawingml/2006/main" flipV="1">
          <a:off x="619275" y="373340"/>
          <a:ext cx="2348944" cy="837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0.3052</cdr:x>
      <cdr:y>0.12281</cdr:y>
    </cdr:from>
    <cdr:to>
      <cdr:x>0.72926</cdr:x>
      <cdr:y>0.31623</cdr:y>
    </cdr:to>
    <cdr:sp macro="" textlink="">
      <cdr:nvSpPr>
        <cdr:cNvPr id="15" name="Text Box 14"/>
        <cdr:cNvSpPr txBox="1"/>
      </cdr:nvSpPr>
      <cdr:spPr>
        <a:xfrm xmlns:a="http://schemas.openxmlformats.org/drawingml/2006/main">
          <a:off x="2209800" y="533400"/>
          <a:ext cx="3070398" cy="84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Electron Spin </a:t>
          </a:r>
        </a:p>
      </cdr:txBody>
    </cdr:sp>
  </cdr:relSizeAnchor>
  <cdr:relSizeAnchor xmlns:cdr="http://schemas.openxmlformats.org/drawingml/2006/chartDrawing">
    <cdr:from>
      <cdr:x>0.30317</cdr:x>
      <cdr:y>0.15463</cdr:y>
    </cdr:from>
    <cdr:to>
      <cdr:x>0.319</cdr:x>
      <cdr:y>0.2112</cdr:y>
    </cdr:to>
    <cdr:cxnSp macro="">
      <cdr:nvCxnSpPr>
        <cdr:cNvPr id="9" name="Straight Connector 8"/>
        <cdr:cNvCxnSpPr/>
      </cdr:nvCxnSpPr>
      <cdr:spPr>
        <a:xfrm xmlns:a="http://schemas.openxmlformats.org/drawingml/2006/main" flipH="1">
          <a:off x="942534" y="288388"/>
          <a:ext cx="49237" cy="1055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0.34301</cdr:x>
      <cdr:y>0.87847</cdr:y>
    </cdr:from>
    <cdr:to>
      <cdr:x>0.76786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7772" y="1690683"/>
          <a:ext cx="1359678" cy="233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Voltage</a:t>
          </a:r>
          <a:r>
            <a:rPr lang="en-US" sz="1800" baseline="0" dirty="0">
              <a:solidFill>
                <a:schemeClr val="tx1"/>
              </a:solidFill>
            </a:rPr>
            <a:t> </a:t>
          </a:r>
          <a:r>
            <a:rPr lang="en-US" sz="1800" dirty="0">
              <a:solidFill>
                <a:schemeClr val="tx1"/>
              </a:solidFill>
            </a:rPr>
            <a:t> - V - Volts</a:t>
          </a:r>
        </a:p>
      </cdr:txBody>
    </cdr:sp>
  </cdr:relSizeAnchor>
  <cdr:relSizeAnchor xmlns:cdr="http://schemas.openxmlformats.org/drawingml/2006/chartDrawing">
    <cdr:from>
      <cdr:x>0.03869</cdr:x>
      <cdr:y>0</cdr:y>
    </cdr:from>
    <cdr:to>
      <cdr:x>0.12203</cdr:x>
      <cdr:y>0.74674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459785" y="-2273888"/>
          <a:ext cx="1433925" cy="266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aseline="0" dirty="0">
              <a:solidFill>
                <a:schemeClr val="tx1"/>
              </a:solidFill>
            </a:rPr>
            <a:t>Current </a:t>
          </a:r>
          <a:r>
            <a:rPr lang="en-US" sz="1800" dirty="0">
              <a:solidFill>
                <a:schemeClr val="tx1"/>
              </a:solidFill>
            </a:rPr>
            <a:t> - I - Amps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0.43658</cdr:x>
      <cdr:y>0.88234</cdr:y>
    </cdr:from>
    <cdr:to>
      <cdr:x>0.6958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8400" y="2617860"/>
          <a:ext cx="1447800" cy="349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Time - </a:t>
          </a:r>
          <a:r>
            <a:rPr lang="en-US" sz="1600" i="1" dirty="0">
              <a:solidFill>
                <a:schemeClr val="tx1"/>
              </a:solidFill>
            </a:rPr>
            <a:t>t</a:t>
          </a:r>
          <a:r>
            <a:rPr lang="en-US" sz="1600" dirty="0">
              <a:solidFill>
                <a:schemeClr val="tx1"/>
              </a:solidFill>
            </a:rPr>
            <a:t> - </a:t>
          </a:r>
          <a:r>
            <a:rPr lang="en-US" sz="1600" dirty="0" err="1">
              <a:solidFill>
                <a:schemeClr val="tx1"/>
              </a:solidFill>
            </a:rPr>
            <a:t>nS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0.05457</cdr:x>
      <cdr:y>0.10273</cdr:y>
    </cdr:from>
    <cdr:to>
      <cdr:x>0.15627</cdr:x>
      <cdr:y>0.77049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-401790" y="1011392"/>
          <a:ext cx="1981201" cy="568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 smtClean="0">
              <a:latin typeface="+mj-lt"/>
            </a:rPr>
            <a:t>Numb</a:t>
          </a:r>
          <a:r>
            <a:rPr lang="en-US" sz="1800" b="1" baseline="0" dirty="0" smtClean="0">
              <a:latin typeface="+mj-lt"/>
              <a:cs typeface="Times New Roman" pitchFamily="18" charset="0"/>
            </a:rPr>
            <a:t> </a:t>
          </a:r>
          <a:r>
            <a:rPr lang="en-US" sz="18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Holes –</a:t>
          </a:r>
          <a:r>
            <a:rPr lang="en-US" sz="1800" i="1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Q</a:t>
          </a:r>
          <a:r>
            <a:rPr lang="en-US" sz="1050" i="1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H</a:t>
          </a:r>
          <a:endParaRPr lang="en-US" sz="1800" i="1" dirty="0">
            <a:solidFill>
              <a:schemeClr val="tx1"/>
            </a:solidFill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0.53245</cdr:x>
      <cdr:y>0.42844</cdr:y>
    </cdr:from>
    <cdr:to>
      <cdr:x>0.9326</cdr:x>
      <cdr:y>0.6037</cdr:y>
    </cdr:to>
    <cdr:grpSp>
      <cdr:nvGrpSpPr>
        <cdr:cNvPr id="6" name="Group 5"/>
        <cdr:cNvGrpSpPr/>
      </cdr:nvGrpSpPr>
      <cdr:grpSpPr>
        <a:xfrm xmlns:a="http://schemas.openxmlformats.org/drawingml/2006/main">
          <a:off x="2973859" y="1271161"/>
          <a:ext cx="2234933" cy="519989"/>
          <a:chOff x="1508696" y="330669"/>
          <a:chExt cx="1110952" cy="256369"/>
        </a:xfrm>
      </cdr:grpSpPr>
      <cdr:sp macro="" textlink="">
        <cdr:nvSpPr>
          <cdr:cNvPr id="3" name="Text Box 2"/>
          <cdr:cNvSpPr txBox="1"/>
        </cdr:nvSpPr>
        <cdr:spPr>
          <a:xfrm xmlns:a="http://schemas.openxmlformats.org/drawingml/2006/main">
            <a:off x="1508696" y="330669"/>
            <a:ext cx="1110952" cy="25636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600" dirty="0">
                <a:solidFill>
                  <a:schemeClr val="tx1"/>
                </a:solidFill>
                <a:sym typeface="Symbol"/>
              </a:rPr>
              <a:t></a:t>
            </a:r>
            <a:r>
              <a:rPr lang="en-US" sz="1600" baseline="-25000" dirty="0">
                <a:solidFill>
                  <a:schemeClr val="tx1"/>
                </a:solidFill>
                <a:sym typeface="Symbol"/>
              </a:rPr>
              <a:t>H</a:t>
            </a:r>
            <a:r>
              <a:rPr lang="en-US" sz="1600" dirty="0">
                <a:solidFill>
                  <a:schemeClr val="tx1"/>
                </a:solidFill>
                <a:sym typeface="Symbol"/>
              </a:rPr>
              <a:t> = 172 cm</a:t>
            </a:r>
            <a:r>
              <a:rPr lang="en-US" sz="1600" baseline="30000" dirty="0">
                <a:solidFill>
                  <a:schemeClr val="tx1"/>
                </a:solidFill>
                <a:sym typeface="Symbol"/>
              </a:rPr>
              <a:t>2</a:t>
            </a:r>
            <a:r>
              <a:rPr lang="en-US" sz="1600" dirty="0">
                <a:solidFill>
                  <a:schemeClr val="tx1"/>
                </a:solidFill>
                <a:sym typeface="Symbol"/>
              </a:rPr>
              <a:t>/V-s</a:t>
            </a:r>
            <a:endParaRPr lang="en-US" sz="1600" dirty="0">
              <a:solidFill>
                <a:schemeClr val="tx1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0.53298</cdr:x>
      <cdr:y>0.20573</cdr:y>
    </cdr:from>
    <cdr:to>
      <cdr:x>0.93425</cdr:x>
      <cdr:y>0.37871</cdr:y>
    </cdr:to>
    <cdr:grpSp>
      <cdr:nvGrpSpPr>
        <cdr:cNvPr id="5" name="Group 4"/>
        <cdr:cNvGrpSpPr/>
      </cdr:nvGrpSpPr>
      <cdr:grpSpPr>
        <a:xfrm xmlns:a="http://schemas.openxmlformats.org/drawingml/2006/main">
          <a:off x="2976820" y="610391"/>
          <a:ext cx="2241188" cy="513224"/>
          <a:chOff x="511918" y="-6228"/>
          <a:chExt cx="1151580" cy="299116"/>
        </a:xfrm>
      </cdr:grpSpPr>
      <cdr:sp macro="" textlink="">
        <cdr:nvSpPr>
          <cdr:cNvPr id="7" name="Text Box 6"/>
          <cdr:cNvSpPr txBox="1"/>
        </cdr:nvSpPr>
        <cdr:spPr>
          <a:xfrm xmlns:a="http://schemas.openxmlformats.org/drawingml/2006/main">
            <a:off x="511918" y="-6228"/>
            <a:ext cx="1151580" cy="299116"/>
          </a:xfrm>
          <a:prstGeom xmlns:a="http://schemas.openxmlformats.org/drawingml/2006/main" prst="rect">
            <a:avLst/>
          </a:prstGeom>
          <a:ln xmlns:a="http://schemas.openxmlformats.org/drawingml/2006/main">
            <a:noFill/>
          </a:ln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600" dirty="0">
                <a:solidFill>
                  <a:schemeClr val="tx1"/>
                </a:solidFill>
                <a:sym typeface="Symbol"/>
              </a:rPr>
              <a:t></a:t>
            </a:r>
            <a:r>
              <a:rPr lang="en-US" sz="1600" baseline="-25000" dirty="0">
                <a:solidFill>
                  <a:schemeClr val="tx1"/>
                </a:solidFill>
                <a:sym typeface="Symbol"/>
              </a:rPr>
              <a:t>H</a:t>
            </a:r>
            <a:r>
              <a:rPr lang="en-US" sz="1600" dirty="0">
                <a:solidFill>
                  <a:schemeClr val="tx1"/>
                </a:solidFill>
                <a:sym typeface="Symbol"/>
              </a:rPr>
              <a:t> = 40 cm</a:t>
            </a:r>
            <a:r>
              <a:rPr lang="en-US" sz="1600" baseline="30000" dirty="0">
                <a:solidFill>
                  <a:schemeClr val="tx1"/>
                </a:solidFill>
                <a:sym typeface="Symbol"/>
              </a:rPr>
              <a:t>2</a:t>
            </a:r>
            <a:r>
              <a:rPr lang="en-US" sz="1600" dirty="0">
                <a:solidFill>
                  <a:schemeClr val="tx1"/>
                </a:solidFill>
                <a:sym typeface="Symbol"/>
              </a:rPr>
              <a:t>/V-s</a:t>
            </a:r>
            <a:endParaRPr lang="en-US" sz="1600" dirty="0">
              <a:solidFill>
                <a:schemeClr val="tx1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0.2513</cdr:x>
      <cdr:y>0.6174</cdr:y>
    </cdr:from>
    <cdr:to>
      <cdr:x>0.56221</cdr:x>
      <cdr:y>0.74251</cdr:y>
    </cdr:to>
    <cdr:sp macro="" textlink="">
      <cdr:nvSpPr>
        <cdr:cNvPr id="10" name="Text Box 1"/>
        <cdr:cNvSpPr txBox="1"/>
      </cdr:nvSpPr>
      <cdr:spPr>
        <a:xfrm xmlns:a="http://schemas.openxmlformats.org/drawingml/2006/main">
          <a:off x="855955" y="1117335"/>
          <a:ext cx="1059003" cy="22641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Rise time  &lt; 5 ns</a:t>
          </a:r>
        </a:p>
      </cdr:txBody>
    </cdr:sp>
  </cdr:relSizeAnchor>
  <cdr:relSizeAnchor xmlns:cdr="http://schemas.openxmlformats.org/drawingml/2006/chartDrawing">
    <cdr:from>
      <cdr:x>0.2377</cdr:x>
      <cdr:y>0.11579</cdr:y>
    </cdr:from>
    <cdr:to>
      <cdr:x>0.23962</cdr:x>
      <cdr:y>0.73684</cdr:y>
    </cdr:to>
    <cdr:cxnSp macro="">
      <cdr:nvCxnSpPr>
        <cdr:cNvPr id="12" name="Straight Connector 11"/>
        <cdr:cNvCxnSpPr/>
      </cdr:nvCxnSpPr>
      <cdr:spPr>
        <a:xfrm xmlns:a="http://schemas.openxmlformats.org/drawingml/2006/main">
          <a:off x="809625" y="209550"/>
          <a:ext cx="6559" cy="112394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0.21691</cdr:x>
      <cdr:y>0.61579</cdr:y>
    </cdr:from>
    <cdr:to>
      <cdr:x>0.24839</cdr:x>
      <cdr:y>0.65789</cdr:y>
    </cdr:to>
    <cdr:cxnSp macro="">
      <cdr:nvCxnSpPr>
        <cdr:cNvPr id="18" name="Straight Connector 17"/>
        <cdr:cNvCxnSpPr/>
      </cdr:nvCxnSpPr>
      <cdr:spPr>
        <a:xfrm xmlns:a="http://schemas.openxmlformats.org/drawingml/2006/main" flipH="1" flipV="1">
          <a:off x="738814" y="1114433"/>
          <a:ext cx="107225" cy="7619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0.52083</cdr:x>
      <cdr:y>0.63021</cdr:y>
    </cdr:from>
    <cdr:to>
      <cdr:x>0.81957</cdr:x>
      <cdr:y>0.75185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5306" y="1230563"/>
          <a:ext cx="972394" cy="237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Experiment</a:t>
          </a:r>
          <a:r>
            <a:rPr lang="en-US" sz="1600" baseline="0" dirty="0">
              <a:solidFill>
                <a:schemeClr val="tx1"/>
              </a:solidFill>
            </a:rPr>
            <a:t> 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0.6875</cdr:x>
      <cdr:y>0.32465</cdr:y>
    </cdr:from>
    <cdr:to>
      <cdr:x>0.92916</cdr:x>
      <cdr:y>0.57953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34436" y="520123"/>
          <a:ext cx="644814" cy="408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 1/</a:t>
          </a:r>
          <a:r>
            <a:rPr lang="en-US" sz="1600" i="1" dirty="0">
              <a:solidFill>
                <a:schemeClr val="tx1"/>
              </a:solidFill>
            </a:rPr>
            <a:t>f</a:t>
          </a:r>
          <a:r>
            <a:rPr lang="en-US" sz="1600" dirty="0">
              <a:solidFill>
                <a:schemeClr val="tx1"/>
              </a:solidFill>
            </a:rPr>
            <a:t> QED Spectrum</a:t>
          </a:r>
        </a:p>
      </cdr:txBody>
    </cdr:sp>
  </cdr:relSizeAnchor>
  <cdr:relSizeAnchor xmlns:cdr="http://schemas.openxmlformats.org/drawingml/2006/chartDrawing">
    <cdr:from>
      <cdr:x>0.42708</cdr:x>
      <cdr:y>0.92361</cdr:y>
    </cdr:from>
    <cdr:to>
      <cdr:x>0.88333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52625" y="2533650"/>
          <a:ext cx="20859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0.4355</cdr:x>
      <cdr:y>0.86253</cdr:y>
    </cdr:from>
    <cdr:to>
      <cdr:x>0.85406</cdr:x>
      <cdr:y>0.99156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19400" y="3352800"/>
          <a:ext cx="2709762" cy="501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Frequency - f - Hz </a:t>
          </a:r>
        </a:p>
      </cdr:txBody>
    </cdr:sp>
  </cdr:relSizeAnchor>
  <cdr:relSizeAnchor xmlns:cdr="http://schemas.openxmlformats.org/drawingml/2006/chartDrawing">
    <cdr:from>
      <cdr:x>0.05885</cdr:x>
      <cdr:y>0.09801</cdr:y>
    </cdr:from>
    <cdr:to>
      <cdr:x>0.14025</cdr:x>
      <cdr:y>0.77179</cdr:y>
    </cdr:to>
    <cdr:sp macro="" textlink="">
      <cdr:nvSpPr>
        <cdr:cNvPr id="8" name="TextBox 7"/>
        <cdr:cNvSpPr txBox="1"/>
      </cdr:nvSpPr>
      <cdr:spPr>
        <a:xfrm xmlns:a="http://schemas.openxmlformats.org/drawingml/2006/main" rot="16200000">
          <a:off x="-665054" y="1427054"/>
          <a:ext cx="2619092" cy="526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Noise  power -</a:t>
          </a:r>
          <a:r>
            <a:rPr lang="en-US" sz="1600" baseline="0" dirty="0">
              <a:solidFill>
                <a:schemeClr val="tx1"/>
              </a:solidFill>
            </a:rPr>
            <a:t> (A</a:t>
          </a:r>
          <a:r>
            <a:rPr lang="en-US" sz="1600" baseline="30000" dirty="0">
              <a:solidFill>
                <a:schemeClr val="tx1"/>
              </a:solidFill>
            </a:rPr>
            <a:t>2</a:t>
          </a:r>
          <a:r>
            <a:rPr lang="en-US" sz="1600" baseline="0" dirty="0">
              <a:solidFill>
                <a:schemeClr val="tx1"/>
              </a:solidFill>
            </a:rPr>
            <a:t> / Hz)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0.675</cdr:x>
      <cdr:y>0.38368</cdr:y>
    </cdr:from>
    <cdr:to>
      <cdr:x>0.69792</cdr:x>
      <cdr:y>0.51563</cdr:y>
    </cdr:to>
    <cdr:cxnSp macro="">
      <cdr:nvCxnSpPr>
        <cdr:cNvPr id="9" name="Straight Connector 8"/>
        <cdr:cNvCxnSpPr/>
      </cdr:nvCxnSpPr>
      <cdr:spPr>
        <a:xfrm xmlns:a="http://schemas.openxmlformats.org/drawingml/2006/main" flipH="1">
          <a:off x="3086100" y="1052513"/>
          <a:ext cx="104775" cy="3619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0.7023</cdr:x>
      <cdr:y>0.56788</cdr:y>
    </cdr:from>
    <cdr:to>
      <cdr:x>0.71896</cdr:x>
      <cdr:y>0.6547</cdr:y>
    </cdr:to>
    <cdr:cxnSp macro="">
      <cdr:nvCxnSpPr>
        <cdr:cNvPr id="10" name="Straight Connector 9"/>
        <cdr:cNvCxnSpPr/>
      </cdr:nvCxnSpPr>
      <cdr:spPr>
        <a:xfrm xmlns:a="http://schemas.openxmlformats.org/drawingml/2006/main" flipV="1">
          <a:off x="2286000" y="1108866"/>
          <a:ext cx="54228" cy="1695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0.49435</cdr:x>
      <cdr:y>0.13722</cdr:y>
    </cdr:from>
    <cdr:to>
      <cdr:x>0.79503</cdr:x>
      <cdr:y>0.29404</cdr:y>
    </cdr:to>
    <cdr:sp macro="" textlink="">
      <cdr:nvSpPr>
        <cdr:cNvPr id="11" name="Text Box 1"/>
        <cdr:cNvSpPr txBox="1"/>
      </cdr:nvSpPr>
      <cdr:spPr>
        <a:xfrm xmlns:a="http://schemas.openxmlformats.org/drawingml/2006/main">
          <a:off x="3200400" y="533400"/>
          <a:ext cx="1946654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sym typeface="Symbol"/>
            </a:rPr>
            <a:t>SnO</a:t>
          </a:r>
          <a:r>
            <a:rPr lang="en-US" dirty="0" smtClean="0">
              <a:sym typeface="Symbol"/>
            </a:rPr>
            <a:t>2</a:t>
          </a:r>
          <a:endParaRPr lang="en-US" sz="1600" dirty="0" smtClean="0">
            <a:sym typeface="Symbol"/>
          </a:endParaRPr>
        </a:p>
        <a:p xmlns:a="http://schemas.openxmlformats.org/drawingml/2006/main">
          <a:pPr algn="ctr"/>
          <a:r>
            <a:rPr lang="en-US" sz="1600" dirty="0" smtClean="0">
              <a:sym typeface="Symbol"/>
            </a:rPr>
            <a:t></a:t>
          </a:r>
          <a:r>
            <a:rPr lang="en-US" sz="1600" baseline="-25000" dirty="0">
              <a:sym typeface="Symbol"/>
            </a:rPr>
            <a:t>H</a:t>
          </a:r>
          <a:r>
            <a:rPr lang="en-US" sz="1600" dirty="0">
              <a:sym typeface="Symbol"/>
            </a:rPr>
            <a:t> = 172 cm</a:t>
          </a:r>
          <a:r>
            <a:rPr lang="en-US" sz="1600" baseline="30000" dirty="0">
              <a:sym typeface="Symbol"/>
            </a:rPr>
            <a:t>2</a:t>
          </a:r>
          <a:r>
            <a:rPr lang="en-US" sz="1600" dirty="0">
              <a:sym typeface="Symbol"/>
            </a:rPr>
            <a:t>/V-s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4924E-7287-4101-9A56-862718270997}" type="datetimeFigureOut">
              <a:rPr lang="en-US" smtClean="0"/>
              <a:t>6/23/2013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927A1-E699-443C-8A5B-5DBA378E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0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2983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FAFE513-7405-476F-AD23-14B18659BC65}" type="slidenum">
              <a:rPr lang="zh-TW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en-US" altLang="zh-TW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TW" sz="900">
                <a:latin typeface="Arial" pitchFamily="34" charset="0"/>
              </a:rPr>
              <a:t>Enter speaker notes here.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27A1-E699-443C-8A5B-5DBA378E38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5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2983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FCB6CD-0CF5-4974-B5F1-292251FEAEEC}" type="slidenum">
              <a:rPr lang="zh-TW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en-US" altLang="zh-TW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2983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FCB6CD-0CF5-4974-B5F1-292251FEAEEC}" type="slidenum">
              <a:rPr lang="zh-TW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11</a:t>
            </a:fld>
            <a:endParaRPr lang="en-US" altLang="zh-TW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27A1-E699-443C-8A5B-5DBA378E38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59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2983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CA767A8-2794-4564-BB69-2E5F00AB0F44}" type="slidenum">
              <a:rPr lang="zh-TW" altLang="en-US" sz="1200">
                <a:latin typeface="Times New Roman" pitchFamily="18" charset="0"/>
              </a:rPr>
              <a:pPr/>
              <a:t>22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900">
                <a:latin typeface="Arial" pitchFamily="34" charset="0"/>
              </a:rPr>
              <a:t>Enter speaker notes here.</a:t>
            </a: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3206-733E-47A7-80FC-ECA41F5F319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5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41499-E703-48E4-950E-2F4ADFAD668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8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40BDF-57A2-413E-B728-2F684D85BF0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2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63159-AE8A-418B-ADAC-76488019FDB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20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376CD-7692-4716-BF08-103516E14A9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1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fld id="{C0F970D6-1BA8-4135-88A2-B6591F30ACBB}" type="slidenum">
              <a:rPr lang="zh-TW" altLang="en-US" smtClean="0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8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F09EA-8897-4F45-9D60-7687E2B32A1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5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A845F-3894-4038-B935-08226EBD853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7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7E7E-9052-40FB-B02B-A9580A90173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48342-1A41-43C4-AD4D-C6844864F84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E3E4-1199-49DB-A042-9FA92E84C06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78121-EAD7-48EF-B8C7-46FC6EEF8BF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9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3BCD1-7770-4AC7-99C4-E8A0ED2F576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5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607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019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0F970D6-1BA8-4135-88A2-B6591F30ACBB}" type="slidenum">
              <a:rPr lang="zh-TW" alt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838200" y="6324600"/>
            <a:ext cx="7391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557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70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qed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00200"/>
            <a:ext cx="8915400" cy="9144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Nanoelectronics </a:t>
            </a:r>
            <a:b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</a:b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by</a:t>
            </a:r>
            <a:b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</a:b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FFFF00"/>
                </a:solidFill>
                <a:ea typeface="新細明體" pitchFamily="18" charset="-120"/>
              </a:rPr>
              <a:t>Quantum 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Mechanics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657600"/>
            <a:ext cx="7772400" cy="14462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Thomas Prevenslik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QED Radiations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Discovery Bay, Hong Kong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99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741771" y="85116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QED Heat Transfer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>
              <a:solidFill>
                <a:srgbClr val="FFFFFF"/>
              </a:solidFill>
            </a:endParaRP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>
              <a:solidFill>
                <a:srgbClr val="FFFFFF"/>
              </a:solidFill>
            </a:endParaRP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>
              <a:solidFill>
                <a:srgbClr val="FFFFFF"/>
              </a:solidFill>
            </a:endParaRPr>
          </a:p>
        </p:txBody>
      </p:sp>
      <p:sp>
        <p:nvSpPr>
          <p:cNvPr id="2253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solidFill>
                  <a:srgbClr val="FFFFFF"/>
                </a:solidFill>
                <a:ea typeface="新細明體" pitchFamily="18" charset="-120"/>
              </a:rPr>
              <a:t>10</a:t>
            </a:r>
            <a:endParaRPr lang="en-US" altLang="zh-TW" sz="2800" b="1" dirty="0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2538" name="Oval 14"/>
          <p:cNvSpPr>
            <a:spLocks noChangeArrowheads="1"/>
          </p:cNvSpPr>
          <p:nvPr/>
        </p:nvSpPr>
        <p:spPr bwMode="auto">
          <a:xfrm>
            <a:off x="891355" y="2797153"/>
            <a:ext cx="1798638" cy="19050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9" name="Freeform 22"/>
          <p:cNvSpPr>
            <a:spLocks/>
          </p:cNvSpPr>
          <p:nvPr/>
        </p:nvSpPr>
        <p:spPr bwMode="auto">
          <a:xfrm>
            <a:off x="1219200" y="3886200"/>
            <a:ext cx="2209800" cy="1612900"/>
          </a:xfrm>
          <a:custGeom>
            <a:avLst/>
            <a:gdLst>
              <a:gd name="T0" fmla="*/ 0 w 1392"/>
              <a:gd name="T1" fmla="*/ 2147483647 h 1016"/>
              <a:gd name="T2" fmla="*/ 2147483647 w 1392"/>
              <a:gd name="T3" fmla="*/ 0 h 1016"/>
              <a:gd name="T4" fmla="*/ 2147483647 w 1392"/>
              <a:gd name="T5" fmla="*/ 2147483647 h 1016"/>
              <a:gd name="T6" fmla="*/ 2147483647 w 1392"/>
              <a:gd name="T7" fmla="*/ 2147483647 h 1016"/>
              <a:gd name="T8" fmla="*/ 2147483647 w 1392"/>
              <a:gd name="T9" fmla="*/ 2147483647 h 1016"/>
              <a:gd name="T10" fmla="*/ 2147483647 w 1392"/>
              <a:gd name="T11" fmla="*/ 2147483647 h 1016"/>
              <a:gd name="T12" fmla="*/ 0 w 1392"/>
              <a:gd name="T13" fmla="*/ 2147483647 h 10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92" h="1016">
                <a:moveTo>
                  <a:pt x="0" y="864"/>
                </a:moveTo>
                <a:lnTo>
                  <a:pt x="1344" y="0"/>
                </a:lnTo>
                <a:lnTo>
                  <a:pt x="1392" y="288"/>
                </a:lnTo>
                <a:lnTo>
                  <a:pt x="1248" y="624"/>
                </a:lnTo>
                <a:lnTo>
                  <a:pt x="912" y="912"/>
                </a:lnTo>
                <a:lnTo>
                  <a:pt x="368" y="1016"/>
                </a:lnTo>
                <a:lnTo>
                  <a:pt x="0" y="864"/>
                </a:lnTo>
                <a:close/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33" name="Text Box 23"/>
          <p:cNvSpPr txBox="1">
            <a:spLocks noChangeArrowheads="1"/>
          </p:cNvSpPr>
          <p:nvPr/>
        </p:nvSpPr>
        <p:spPr bwMode="auto">
          <a:xfrm>
            <a:off x="1122936" y="3012588"/>
            <a:ext cx="17358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 smtClean="0">
              <a:solidFill>
                <a:srgbClr val="FFFF00"/>
              </a:solidFill>
              <a:sym typeface="Symbol" pitchFamily="18" charset="2"/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   </a:t>
            </a:r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 QED</a:t>
            </a:r>
            <a:endParaRPr lang="en-US" dirty="0" smtClean="0">
              <a:solidFill>
                <a:srgbClr val="FFFF00"/>
              </a:solidFill>
              <a:sym typeface="Symbol" pitchFamily="18" charset="2"/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Radiation</a:t>
            </a:r>
            <a:endParaRPr lang="en-US" dirty="0">
              <a:solidFill>
                <a:srgbClr val="FFFF00"/>
              </a:solidFill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54" name="TextBox 4"/>
              <p:cNvSpPr txBox="1">
                <a:spLocks noChangeArrowheads="1"/>
              </p:cNvSpPr>
              <p:nvPr/>
            </p:nvSpPr>
            <p:spPr bwMode="auto">
              <a:xfrm>
                <a:off x="1911952" y="1194937"/>
                <a:ext cx="7761288" cy="1867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400" dirty="0" smtClean="0">
                    <a:solidFill>
                      <a:srgbClr val="FFFFFF"/>
                    </a:solidFill>
                    <a:sym typeface="Symbol" pitchFamily="18" charset="2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FFFF"/>
                            </a:solidFill>
                            <a:latin typeface="Cambria Math"/>
                            <a:sym typeface="Symbol" pitchFamily="18" charset="2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FFFF"/>
                            </a:solidFill>
                            <a:latin typeface="Cambria Math"/>
                            <a:sym typeface="Symbol" pitchFamily="18" charset="2"/>
                          </a:rPr>
                          <m:t>abs</m:t>
                        </m:r>
                      </m:sub>
                    </m:sSub>
                    <m:r>
                      <a:rPr lang="en-US" sz="2800">
                        <a:solidFill>
                          <a:srgbClr val="FFFFFF"/>
                        </a:solidFill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FFFFFF"/>
                        </a:solidFill>
                        <a:latin typeface="Cambria Math" pitchFamily="18" charset="0"/>
                        <a:ea typeface="Cambria Math" pitchFamily="18" charset="0"/>
                      </a:rPr>
                      <m:t>QED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FFFFFF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FFFF"/>
                        </a:solidFill>
                        <a:latin typeface="Cambria Math" pitchFamily="18" charset="0"/>
                        <a:ea typeface="Cambria Math" pitchFamily="18" charset="0"/>
                      </a:rPr>
                      <m:t>radiation</m:t>
                    </m:r>
                    <m:r>
                      <a:rPr lang="en-US" sz="2800">
                        <a:solidFill>
                          <a:srgbClr val="FFFFFF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FFFF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FFFF"/>
                            </a:solidFill>
                            <a:latin typeface="Cambria Math"/>
                            <a:sym typeface="Symbol" pitchFamily="18" charset="2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FFFF"/>
                            </a:solidFill>
                            <a:latin typeface="Cambria Math"/>
                            <a:sym typeface="Symbol" pitchFamily="18" charset="2"/>
                          </a:rPr>
                          <m:t>cond</m:t>
                        </m:r>
                      </m:sub>
                    </m:sSub>
                    <m:r>
                      <a:rPr lang="en-US" sz="2800" smtClean="0">
                        <a:solidFill>
                          <a:srgbClr val="FFFFFF"/>
                        </a:solidFill>
                        <a:latin typeface="Cambria Math"/>
                        <a:sym typeface="Symbol" pitchFamily="18" charset="2"/>
                      </a:rPr>
                      <m:t>        </m:t>
                    </m:r>
                  </m:oMath>
                </a14:m>
                <a:endParaRPr lang="en-US" sz="2400" dirty="0" smtClean="0">
                  <a:solidFill>
                    <a:srgbClr val="FFFFFF"/>
                  </a:solidFill>
                  <a:sym typeface="Symbol" pitchFamily="18" charset="2"/>
                </a:endParaRPr>
              </a:p>
              <a:p>
                <a:pPr algn="ctr" eaLnBrk="1" hangingPunct="1"/>
                <a:endParaRPr lang="en-US" sz="2400" dirty="0" smtClean="0">
                  <a:solidFill>
                    <a:srgbClr val="FFFFFF"/>
                  </a:solidFill>
                </a:endParaRPr>
              </a:p>
              <a:p>
                <a:pPr algn="ctr" eaLnBrk="1" hangingPunct="1"/>
                <a:r>
                  <a:rPr lang="en-US" sz="24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</a:rPr>
                  <a:t>QED </a:t>
                </a:r>
                <a:r>
                  <a:rPr lang="en-US" sz="20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</a:rPr>
                  <a:t>radiation</a:t>
                </a:r>
                <a:r>
                  <a:rPr lang="en-US" sz="24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  <a:sym typeface="Symbol"/>
                  </a:rPr>
                  <a:t></a:t>
                </a:r>
                <a:r>
                  <a:rPr lang="en-US" sz="24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</a:rPr>
                  <a:t> Excitons = EM </a:t>
                </a:r>
                <a:r>
                  <a:rPr lang="en-US" sz="20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</a:rPr>
                  <a:t>radiation</a:t>
                </a:r>
                <a:r>
                  <a:rPr lang="en-US" sz="24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</a:rPr>
                  <a:t> + Charge</a:t>
                </a:r>
              </a:p>
              <a:p>
                <a:pPr algn="ctr" eaLnBrk="1" hangingPunct="1"/>
                <a:endParaRPr lang="en-US" sz="2000" dirty="0" smtClean="0">
                  <a:solidFill>
                    <a:srgbClr val="FFFFFF"/>
                  </a:solidFill>
                </a:endParaRPr>
              </a:p>
              <a:p>
                <a:pPr algn="ctr" eaLnBrk="1" hangingPunct="1"/>
                <a:r>
                  <a:rPr lang="en-US" sz="2000" dirty="0" smtClean="0">
                    <a:solidFill>
                      <a:srgbClr val="FFFFFF"/>
                    </a:solidFill>
                  </a:rPr>
                  <a:t>       Conservation </a:t>
                </a:r>
                <a:r>
                  <a:rPr lang="en-US" sz="2000" dirty="0">
                    <a:solidFill>
                      <a:srgbClr val="FFFFFF"/>
                    </a:solidFill>
                  </a:rPr>
                  <a:t>by </a:t>
                </a:r>
                <a:r>
                  <a:rPr lang="en-US" sz="2000" dirty="0" smtClean="0">
                    <a:solidFill>
                      <a:srgbClr val="FFFFFF"/>
                    </a:solidFill>
                  </a:rPr>
                  <a:t>QED </a:t>
                </a:r>
                <a:r>
                  <a:rPr lang="en-US" sz="2000" dirty="0" smtClean="0">
                    <a:solidFill>
                      <a:srgbClr val="FFFFFF"/>
                    </a:solidFill>
                  </a:rPr>
                  <a:t>radiation </a:t>
                </a:r>
                <a:r>
                  <a:rPr lang="en-US" sz="2000" dirty="0">
                    <a:solidFill>
                      <a:srgbClr val="FFFFFF"/>
                    </a:solidFill>
                  </a:rPr>
                  <a:t>is </a:t>
                </a:r>
                <a:r>
                  <a:rPr lang="en-US" sz="2000" dirty="0">
                    <a:solidFill>
                      <a:srgbClr val="FFFF00"/>
                    </a:solidFill>
                  </a:rPr>
                  <a:t>very rapid</a:t>
                </a:r>
              </a:p>
            </p:txBody>
          </p:sp>
        </mc:Choice>
        <mc:Fallback>
          <p:sp>
            <p:nvSpPr>
              <p:cNvPr id="2255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1952" y="1194937"/>
                <a:ext cx="7761288" cy="1867499"/>
              </a:xfrm>
              <a:prstGeom prst="rect">
                <a:avLst/>
              </a:prstGeom>
              <a:blipFill rotWithShape="1">
                <a:blip r:embed="rId2"/>
                <a:stretch>
                  <a:fillRect b="-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3579979" y="2815213"/>
                <a:ext cx="5365750" cy="3754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solidFill>
                      <a:srgbClr val="FFFF00"/>
                    </a:solidFill>
                  </a:rPr>
                  <a:t> </a:t>
                </a:r>
                <a:endParaRPr lang="en-US" sz="2200" dirty="0" smtClean="0">
                  <a:solidFill>
                    <a:srgbClr val="FFFF00"/>
                  </a:solidFill>
                </a:endParaRPr>
              </a:p>
              <a:p>
                <a:pPr algn="ctr" eaLnBrk="1" hangingPunct="1"/>
                <a:r>
                  <a:rPr lang="en-US" sz="28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Q</a:t>
                </a:r>
                <a:r>
                  <a:rPr lang="en-US" sz="20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abs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FFFFFF"/>
                    </a:solidFill>
                  </a:rPr>
                  <a:t>is conserved 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before </a:t>
                </a:r>
                <a:r>
                  <a:rPr lang="en-US" sz="2000" dirty="0" smtClean="0">
                    <a:solidFill>
                      <a:srgbClr val="FFFFFF"/>
                    </a:solidFill>
                  </a:rPr>
                  <a:t>thermalization only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after which</a:t>
                </a:r>
                <a:r>
                  <a:rPr lang="en-US" sz="2000" dirty="0" smtClean="0">
                    <a:solidFill>
                      <a:srgbClr val="FFFFFF"/>
                    </a:solidFill>
                  </a:rPr>
                  <a:t> may phonons respond</a:t>
                </a:r>
              </a:p>
              <a:p>
                <a:pPr algn="ctr" eaLnBrk="1" hangingPunct="1"/>
                <a:endParaRPr lang="en-US" sz="800" dirty="0">
                  <a:solidFill>
                    <a:srgbClr val="FFFF00"/>
                  </a:solidFill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rgbClr val="FFFFFF"/>
                            </a:solidFill>
                            <a:latin typeface="Cambria Math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rgbClr val="FFFFFF"/>
                            </a:solidFill>
                            <a:latin typeface="Cambria Math"/>
                          </a:rPr>
                          <m:t>abs</m:t>
                        </m:r>
                      </m:sub>
                    </m:sSub>
                    <m:r>
                      <a:rPr lang="en-US" sz="2400" smtClean="0">
                        <a:solidFill>
                          <a:srgbClr val="FFFF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FFFFFF"/>
                    </a:solidFill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rgbClr val="FFFFFF"/>
                        </a:solidFill>
                        <a:latin typeface="Cambria Math" pitchFamily="18" charset="0"/>
                        <a:ea typeface="Cambria Math" pitchFamily="18" charset="0"/>
                      </a:rPr>
                      <m:t>QED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FFFF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FFFF"/>
                        </a:solidFill>
                        <a:latin typeface="Cambria Math" pitchFamily="18" charset="0"/>
                        <a:ea typeface="Cambria Math" pitchFamily="18" charset="0"/>
                      </a:rPr>
                      <m:t>radiation</m:t>
                    </m:r>
                  </m:oMath>
                </a14:m>
                <a:endParaRPr lang="en-US" sz="2400" dirty="0" smtClean="0">
                  <a:solidFill>
                    <a:srgbClr val="FFFFFF"/>
                  </a:solidFill>
                </a:endParaRPr>
              </a:p>
              <a:p>
                <a:pPr algn="ctr" eaLnBrk="1" hangingPunct="1"/>
                <a:endParaRPr lang="en-US" sz="800" dirty="0" smtClean="0">
                  <a:solidFill>
                    <a:srgbClr val="FFFFFF"/>
                  </a:solidFill>
                </a:endParaRPr>
              </a:p>
              <a:p>
                <a:pPr algn="ctr" eaLnBrk="1" hangingPunct="1"/>
                <a:r>
                  <a:rPr lang="en-US" sz="2000" dirty="0" smtClean="0">
                    <a:solidFill>
                      <a:srgbClr val="FFFFFF"/>
                    </a:solidFill>
                  </a:rPr>
                  <a:t>No thermal conduction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FFFF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rgbClr val="FFFF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rgbClr val="FFFFFF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cond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  <a:sym typeface="Symbol"/>
                  </a:rPr>
                  <a:t>  0</a:t>
                </a:r>
              </a:p>
              <a:p>
                <a:pPr algn="ctr" eaLnBrk="1" hangingPunct="1"/>
                <a:endParaRPr lang="en-US" sz="800" dirty="0">
                  <a:solidFill>
                    <a:srgbClr val="FFFFFF"/>
                  </a:solidFill>
                  <a:sym typeface="Symbol"/>
                </a:endParaRPr>
              </a:p>
              <a:p>
                <a:pPr algn="ctr" eaLnBrk="1" hangingPunct="1"/>
                <a:endParaRPr lang="en-US" sz="800" dirty="0" smtClean="0">
                  <a:solidFill>
                    <a:srgbClr val="FFFFFF"/>
                  </a:solidFill>
                </a:endParaRPr>
              </a:p>
              <a:p>
                <a:pPr algn="ctr" eaLnBrk="1" hangingPunct="1"/>
                <a:r>
                  <a:rPr lang="en-US" sz="2000" dirty="0" smtClean="0">
                    <a:solidFill>
                      <a:srgbClr val="FFFFFF"/>
                    </a:solidFill>
                  </a:rPr>
                  <a:t>Fourier solutions are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meaningless</a:t>
                </a:r>
              </a:p>
              <a:p>
                <a:pPr algn="ctr" eaLnBrk="1" hangingPunct="1"/>
                <a:endParaRPr lang="en-US" sz="800" dirty="0" smtClean="0">
                  <a:solidFill>
                    <a:srgbClr val="FFFFFF"/>
                  </a:solidFill>
                </a:endParaRPr>
              </a:p>
              <a:p>
                <a:pPr algn="ctr" eaLnBrk="1" hangingPunct="1"/>
                <a:r>
                  <a:rPr lang="en-US" sz="2000" dirty="0" smtClean="0">
                    <a:solidFill>
                      <a:srgbClr val="FFFFFF"/>
                    </a:solidFill>
                  </a:rPr>
                  <a:t>  Conductivity remains at bulk</a:t>
                </a:r>
              </a:p>
              <a:p>
                <a:pPr algn="ctr" eaLnBrk="1" hangingPunct="1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9979" y="2815213"/>
                <a:ext cx="5365750" cy="3754874"/>
              </a:xfrm>
              <a:prstGeom prst="rect">
                <a:avLst/>
              </a:prstGeom>
              <a:blipFill rotWithShape="1">
                <a:blip r:embed="rId3"/>
                <a:stretch>
                  <a:fillRect l="-1477" r="-15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139302" y="3404685"/>
                <a:ext cx="13371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abs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/>
                <a:r>
                  <a:rPr lang="en-US" sz="2000" dirty="0" smtClean="0">
                    <a:solidFill>
                      <a:schemeClr val="tx1"/>
                    </a:solidFill>
                    <a:sym typeface="Symbol"/>
                  </a:rPr>
                  <a:t>   T = 0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302" y="3404685"/>
                <a:ext cx="1337198" cy="769441"/>
              </a:xfrm>
              <a:prstGeom prst="rect">
                <a:avLst/>
              </a:prstGeom>
              <a:blipFill rotWithShape="1">
                <a:blip r:embed="rId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43005" y="64008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9200" y="4038600"/>
            <a:ext cx="2400300" cy="1751612"/>
            <a:chOff x="1219200" y="4114800"/>
            <a:chExt cx="2400300" cy="1751612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19200" y="4114800"/>
              <a:ext cx="1524000" cy="1166812"/>
              <a:chOff x="1219200" y="4126468"/>
              <a:chExt cx="1524000" cy="1166257"/>
            </a:xfrm>
          </p:grpSpPr>
          <p:sp>
            <p:nvSpPr>
              <p:cNvPr id="22556" name="Freeform 65"/>
              <p:cNvSpPr>
                <a:spLocks/>
              </p:cNvSpPr>
              <p:nvPr/>
            </p:nvSpPr>
            <p:spPr bwMode="auto">
              <a:xfrm rot="8842332">
                <a:off x="2057400" y="4572000"/>
                <a:ext cx="685800" cy="720725"/>
              </a:xfrm>
              <a:custGeom>
                <a:avLst/>
                <a:gdLst>
                  <a:gd name="T0" fmla="*/ 0 w 263"/>
                  <a:gd name="T1" fmla="*/ 2147483647 h 648"/>
                  <a:gd name="T2" fmla="*/ 2147483647 w 263"/>
                  <a:gd name="T3" fmla="*/ 2147483647 h 648"/>
                  <a:gd name="T4" fmla="*/ 2147483647 w 263"/>
                  <a:gd name="T5" fmla="*/ 2147483647 h 648"/>
                  <a:gd name="T6" fmla="*/ 2147483647 w 263"/>
                  <a:gd name="T7" fmla="*/ 2147483647 h 648"/>
                  <a:gd name="T8" fmla="*/ 2147483647 w 263"/>
                  <a:gd name="T9" fmla="*/ 2147483647 h 648"/>
                  <a:gd name="T10" fmla="*/ 2147483647 w 263"/>
                  <a:gd name="T11" fmla="*/ 2147483647 h 648"/>
                  <a:gd name="T12" fmla="*/ 2147483647 w 263"/>
                  <a:gd name="T13" fmla="*/ 0 h 648"/>
                  <a:gd name="T14" fmla="*/ 0 w 263"/>
                  <a:gd name="T15" fmla="*/ 2147483647 h 6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3"/>
                  <a:gd name="T25" fmla="*/ 0 h 648"/>
                  <a:gd name="T26" fmla="*/ 263 w 263"/>
                  <a:gd name="T27" fmla="*/ 648 h 6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3" h="648">
                    <a:moveTo>
                      <a:pt x="0" y="162"/>
                    </a:moveTo>
                    <a:lnTo>
                      <a:pt x="66" y="162"/>
                    </a:lnTo>
                    <a:lnTo>
                      <a:pt x="66" y="648"/>
                    </a:lnTo>
                    <a:lnTo>
                      <a:pt x="197" y="648"/>
                    </a:lnTo>
                    <a:lnTo>
                      <a:pt x="197" y="162"/>
                    </a:lnTo>
                    <a:lnTo>
                      <a:pt x="263" y="162"/>
                    </a:lnTo>
                    <a:lnTo>
                      <a:pt x="131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7" name="Text Box 23"/>
              <p:cNvSpPr txBox="1">
                <a:spLocks noChangeArrowheads="1"/>
              </p:cNvSpPr>
              <p:nvPr/>
            </p:nvSpPr>
            <p:spPr bwMode="auto">
              <a:xfrm>
                <a:off x="1219200" y="4126468"/>
                <a:ext cx="110904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FF00"/>
                    </a:solidFill>
                    <a:sym typeface="Symbol" pitchFamily="18" charset="2"/>
                  </a:rPr>
                  <a:t>Phonons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476500" y="5343192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Q</a:t>
              </a:r>
              <a:r>
                <a:rPr lang="en-US" sz="2400" dirty="0" smtClean="0">
                  <a:solidFill>
                    <a:schemeClr val="tx2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cond</a:t>
              </a:r>
              <a:endParaRPr lang="en-US" sz="2400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136" y="894547"/>
            <a:ext cx="2133600" cy="2571795"/>
            <a:chOff x="89030" y="844505"/>
            <a:chExt cx="2133600" cy="2571795"/>
          </a:xfrm>
        </p:grpSpPr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811342" y="3048000"/>
              <a:ext cx="1411288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FFFF00"/>
                  </a:solidFill>
                  <a:sym typeface="Symbol" pitchFamily="18" charset="2"/>
                </a:rPr>
                <a:t>       Charge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9030" y="844505"/>
              <a:ext cx="1504598" cy="1948521"/>
              <a:chOff x="26199" y="64238"/>
              <a:chExt cx="1504598" cy="1948521"/>
            </a:xfrm>
          </p:grpSpPr>
          <p:grpSp>
            <p:nvGrpSpPr>
              <p:cNvPr id="22550" name="Group 16"/>
              <p:cNvGrpSpPr>
                <a:grpSpLocks/>
              </p:cNvGrpSpPr>
              <p:nvPr/>
            </p:nvGrpSpPr>
            <p:grpSpPr bwMode="auto">
              <a:xfrm rot="1915198">
                <a:off x="510533" y="1134986"/>
                <a:ext cx="1020264" cy="877773"/>
                <a:chOff x="1056" y="1914"/>
                <a:chExt cx="643" cy="553"/>
              </a:xfrm>
            </p:grpSpPr>
            <p:sp>
              <p:nvSpPr>
                <p:cNvPr id="22552" name="Freeform 17"/>
                <p:cNvSpPr>
                  <a:spLocks noChangeAspect="1" noEditPoints="1"/>
                </p:cNvSpPr>
                <p:nvPr/>
              </p:nvSpPr>
              <p:spPr bwMode="auto">
                <a:xfrm rot="14980026">
                  <a:off x="1056" y="1968"/>
                  <a:ext cx="138" cy="138"/>
                </a:xfrm>
                <a:custGeom>
                  <a:avLst/>
                  <a:gdLst>
                    <a:gd name="T0" fmla="*/ 2147483647 w 9"/>
                    <a:gd name="T1" fmla="*/ 2147483647 h 8"/>
                    <a:gd name="T2" fmla="*/ 2147483647 w 9"/>
                    <a:gd name="T3" fmla="*/ 2147483647 h 8"/>
                    <a:gd name="T4" fmla="*/ 2147483647 w 9"/>
                    <a:gd name="T5" fmla="*/ 2147483647 h 8"/>
                    <a:gd name="T6" fmla="*/ 2147483647 w 9"/>
                    <a:gd name="T7" fmla="*/ 2147483647 h 8"/>
                    <a:gd name="T8" fmla="*/ 2147483647 w 9"/>
                    <a:gd name="T9" fmla="*/ 2147483647 h 8"/>
                    <a:gd name="T10" fmla="*/ 2147483647 w 9"/>
                    <a:gd name="T11" fmla="*/ 2147483647 h 8"/>
                    <a:gd name="T12" fmla="*/ 2147483647 w 9"/>
                    <a:gd name="T13" fmla="*/ 2147483647 h 8"/>
                    <a:gd name="T14" fmla="*/ 0 w 9"/>
                    <a:gd name="T15" fmla="*/ 2147483647 h 8"/>
                    <a:gd name="T16" fmla="*/ 2147483647 w 9"/>
                    <a:gd name="T17" fmla="*/ 0 h 8"/>
                    <a:gd name="T18" fmla="*/ 2147483647 w 9"/>
                    <a:gd name="T19" fmla="*/ 2147483647 h 8"/>
                    <a:gd name="T20" fmla="*/ 0 w 9"/>
                    <a:gd name="T21" fmla="*/ 2147483647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8"/>
                    <a:gd name="T35" fmla="*/ 9 w 9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8">
                      <a:moveTo>
                        <a:pt x="3" y="5"/>
                      </a:moveTo>
                      <a:lnTo>
                        <a:pt x="6" y="2"/>
                      </a:ln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3" y="5"/>
                      </a:lnTo>
                      <a:cubicBezTo>
                        <a:pt x="3" y="6"/>
                        <a:pt x="3" y="6"/>
                        <a:pt x="3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lose/>
                      <a:moveTo>
                        <a:pt x="0" y="2"/>
                      </a:moveTo>
                      <a:lnTo>
                        <a:pt x="9" y="0"/>
                      </a:lnTo>
                      <a:lnTo>
                        <a:pt x="5" y="8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079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553" name="Freeform 18"/>
                <p:cNvSpPr>
                  <a:spLocks/>
                </p:cNvSpPr>
                <p:nvPr/>
              </p:nvSpPr>
              <p:spPr bwMode="auto">
                <a:xfrm rot="14980026">
                  <a:off x="1155" y="1924"/>
                  <a:ext cx="553" cy="534"/>
                </a:xfrm>
                <a:custGeom>
                  <a:avLst/>
                  <a:gdLst>
                    <a:gd name="T0" fmla="*/ 559179940 w 866"/>
                    <a:gd name="T1" fmla="*/ 0 h 734"/>
                    <a:gd name="T2" fmla="*/ 559179940 w 866"/>
                    <a:gd name="T3" fmla="*/ 826923734 h 734"/>
                    <a:gd name="T4" fmla="*/ 559179940 w 866"/>
                    <a:gd name="T5" fmla="*/ 826923734 h 734"/>
                    <a:gd name="T6" fmla="*/ 559179940 w 866"/>
                    <a:gd name="T7" fmla="*/ 826923734 h 734"/>
                    <a:gd name="T8" fmla="*/ 559179940 w 866"/>
                    <a:gd name="T9" fmla="*/ 826923734 h 734"/>
                    <a:gd name="T10" fmla="*/ 559179940 w 866"/>
                    <a:gd name="T11" fmla="*/ 826923734 h 734"/>
                    <a:gd name="T12" fmla="*/ 559179940 w 866"/>
                    <a:gd name="T13" fmla="*/ 826923734 h 7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6"/>
                    <a:gd name="T22" fmla="*/ 0 h 734"/>
                    <a:gd name="T23" fmla="*/ 866 w 866"/>
                    <a:gd name="T24" fmla="*/ 734 h 7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6" h="734">
                      <a:moveTo>
                        <a:pt x="866" y="0"/>
                      </a:moveTo>
                      <a:cubicBezTo>
                        <a:pt x="832" y="34"/>
                        <a:pt x="699" y="84"/>
                        <a:pt x="666" y="151"/>
                      </a:cubicBezTo>
                      <a:cubicBezTo>
                        <a:pt x="616" y="217"/>
                        <a:pt x="682" y="367"/>
                        <a:pt x="633" y="384"/>
                      </a:cubicBezTo>
                      <a:cubicBezTo>
                        <a:pt x="583" y="401"/>
                        <a:pt x="399" y="251"/>
                        <a:pt x="349" y="284"/>
                      </a:cubicBezTo>
                      <a:cubicBezTo>
                        <a:pt x="316" y="317"/>
                        <a:pt x="416" y="551"/>
                        <a:pt x="366" y="584"/>
                      </a:cubicBezTo>
                      <a:cubicBezTo>
                        <a:pt x="316" y="617"/>
                        <a:pt x="100" y="434"/>
                        <a:pt x="50" y="451"/>
                      </a:cubicBezTo>
                      <a:cubicBezTo>
                        <a:pt x="0" y="484"/>
                        <a:pt x="66" y="684"/>
                        <a:pt x="66" y="734"/>
                      </a:cubicBezTo>
                    </a:path>
                  </a:pathLst>
                </a:custGeom>
                <a:noFill/>
                <a:ln w="412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26199" y="64238"/>
                <a:ext cx="1455014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EM </a:t>
                </a:r>
                <a:endParaRPr lang="en-US" sz="2400" dirty="0" smtClean="0">
                  <a:solidFill>
                    <a:schemeClr val="tx2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R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adiation</a:t>
                </a:r>
                <a:endParaRPr lang="en-US" sz="2400" dirty="0">
                  <a:solidFill>
                    <a:schemeClr val="tx2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1259934" y="3227527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Excitons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350" y="5605546"/>
            <a:ext cx="129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Substrate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6136" y="4378987"/>
            <a:ext cx="129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Circuit</a:t>
            </a:r>
          </a:p>
          <a:p>
            <a:r>
              <a:rPr lang="en-US" dirty="0" smtClean="0"/>
              <a:t>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TW" sz="1400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 sz="1400" dirty="0" smtClean="0">
              <a:solidFill>
                <a:srgbClr val="FFFF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9540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Response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2983601"/>
            <a:ext cx="7315200" cy="3033712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sz="2400" b="0" dirty="0" smtClean="0"/>
              <a:t> </a:t>
            </a:r>
            <a:r>
              <a:rPr lang="en-US" sz="2400" b="0" dirty="0" smtClean="0"/>
              <a:t>QED Radiation and </a:t>
            </a:r>
            <a:r>
              <a:rPr lang="en-US" sz="2400" b="0" dirty="0" smtClean="0"/>
              <a:t>Excitons</a:t>
            </a:r>
          </a:p>
          <a:p>
            <a:pPr marL="0" indent="0" algn="ctr">
              <a:buNone/>
            </a:pPr>
            <a:r>
              <a:rPr lang="en-US" sz="2400" b="0" dirty="0" smtClean="0"/>
              <a:t> Exciton Dynamics</a:t>
            </a:r>
          </a:p>
          <a:p>
            <a:pPr marL="0" indent="0" algn="ctr">
              <a:buNone/>
            </a:pPr>
            <a:r>
              <a:rPr lang="en-US" sz="2400" b="0" dirty="0" smtClean="0"/>
              <a:t> Resistance and Current</a:t>
            </a:r>
          </a:p>
          <a:p>
            <a:pPr marL="0" indent="0" algn="ctr">
              <a:buNone/>
            </a:pPr>
            <a:r>
              <a:rPr lang="en-US" sz="2400" b="0" dirty="0" smtClean="0"/>
              <a:t>        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8382000" y="6002528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b="1" dirty="0" smtClean="0">
                <a:solidFill>
                  <a:srgbClr val="FFFFFF"/>
                </a:solidFill>
                <a:ea typeface="新細明體" pitchFamily="18" charset="-120"/>
              </a:rPr>
              <a:t>11</a:t>
            </a:r>
            <a:endParaRPr lang="en-US" altLang="zh-TW" b="1" dirty="0">
              <a:solidFill>
                <a:srgbClr val="FFFFFF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89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85" y="457200"/>
            <a:ext cx="7772400" cy="1143000"/>
          </a:xfrm>
        </p:spPr>
        <p:txBody>
          <a:bodyPr/>
          <a:lstStyle/>
          <a:p>
            <a:r>
              <a:rPr lang="en-US" dirty="0" smtClean="0"/>
              <a:t>QED Radiation </a:t>
            </a:r>
            <a:r>
              <a:rPr lang="en-US" dirty="0" smtClean="0"/>
              <a:t>and Excitons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099043" y="1866504"/>
                <a:ext cx="1479316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dt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sym typeface="Symbol"/>
                            </a:rPr>
                            <m:t>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sym typeface="Symbol"/>
                            </a:rPr>
                            <m:t>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E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043" y="1866504"/>
                <a:ext cx="1479316" cy="7936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3435036" y="4807472"/>
                <a:ext cx="3015441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/>
                                </a:rPr>
                                <m:t>ex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/>
                            </a:rPr>
                            <m:t>dt</m:t>
                          </m:r>
                        </m:den>
                      </m:f>
                      <m:r>
                        <a:rPr lang="en-US" sz="2400" b="0" i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latin typeface="Cambria Math"/>
                        </a:rPr>
                        <m:t>Y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/>
                            </a:rPr>
                            <m:t>dt</m:t>
                          </m:r>
                        </m:den>
                      </m:f>
                      <m:r>
                        <a:rPr lang="en-US" sz="2400" b="0" i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>
                              <a:latin typeface="Cambria Math"/>
                              <a:sym typeface="Symbol"/>
                            </a:rPr>
                            <m:t></m:t>
                          </m:r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/>
                            </a:rPr>
                            <m:t>YP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/>
                            </a:rPr>
                            <m:t>E</m:t>
                          </m:r>
                        </m:den>
                      </m:f>
                      <m:r>
                        <a:rPr lang="en-US" sz="2400" b="0" i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036" y="4807472"/>
                <a:ext cx="3015441" cy="793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316028" y="1456191"/>
            <a:ext cx="3962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QED </a:t>
            </a:r>
            <a:r>
              <a:rPr lang="en-US" sz="2400" dirty="0" smtClean="0">
                <a:solidFill>
                  <a:schemeClr val="tx2"/>
                </a:solidFill>
              </a:rPr>
              <a:t>Radiation </a:t>
            </a:r>
            <a:r>
              <a:rPr lang="en-US" sz="2400" dirty="0" smtClean="0">
                <a:solidFill>
                  <a:schemeClr val="tx2"/>
                </a:solidFill>
              </a:rPr>
              <a:t>Rate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44703" y="2660183"/>
            <a:ext cx="51054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  =  Joule heat</a:t>
            </a:r>
          </a:p>
          <a:p>
            <a:pPr algn="ctr"/>
            <a:r>
              <a:rPr lang="en-US" sz="2000" dirty="0" smtClean="0"/>
              <a:t>E  =  QED </a:t>
            </a:r>
            <a:r>
              <a:rPr lang="en-US" sz="2000" dirty="0" smtClean="0"/>
              <a:t>Radiation </a:t>
            </a:r>
            <a:r>
              <a:rPr lang="en-US" sz="2000" dirty="0" smtClean="0"/>
              <a:t>energy</a:t>
            </a:r>
          </a:p>
          <a:p>
            <a:pPr marL="342900" indent="-342900" algn="ctr">
              <a:buFont typeface="Symbol"/>
              <a:buChar char="h"/>
            </a:pPr>
            <a:r>
              <a:rPr lang="en-US" sz="2000" dirty="0" smtClean="0">
                <a:sym typeface="Symbol"/>
              </a:rPr>
              <a:t>=  Fraction  absorbed in  Element           (1-) = Fraction loss to  Surroundings 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929745" y="4345807"/>
            <a:ext cx="195484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Exciton Rate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46735" y="5706196"/>
            <a:ext cx="50757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 = Yield of Excitons / QED </a:t>
            </a:r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12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150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96" y="228600"/>
            <a:ext cx="7772400" cy="1143000"/>
          </a:xfrm>
        </p:spPr>
        <p:txBody>
          <a:bodyPr/>
          <a:lstStyle/>
          <a:p>
            <a:r>
              <a:rPr lang="en-US" dirty="0" smtClean="0"/>
              <a:t>Exciton Dynamics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" y="1437359"/>
            <a:ext cx="8991599" cy="1915441"/>
            <a:chOff x="-3" y="1247745"/>
            <a:chExt cx="8991599" cy="1915441"/>
          </a:xfrm>
        </p:grpSpPr>
        <p:sp>
          <p:nvSpPr>
            <p:cNvPr id="12" name="Rectangle 11"/>
            <p:cNvSpPr/>
            <p:nvPr/>
          </p:nvSpPr>
          <p:spPr>
            <a:xfrm>
              <a:off x="-3" y="2393745"/>
              <a:ext cx="89915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/>
                <a:t>Where, Q</a:t>
              </a:r>
              <a:r>
                <a:rPr lang="en-US" sz="1400" dirty="0" smtClean="0"/>
                <a:t>E</a:t>
              </a:r>
              <a:r>
                <a:rPr lang="en-US" sz="2000" dirty="0" smtClean="0"/>
                <a:t> and Q</a:t>
              </a:r>
              <a:r>
                <a:rPr lang="en-US" sz="1600" dirty="0" smtClean="0"/>
                <a:t>H</a:t>
              </a:r>
              <a:r>
                <a:rPr lang="en-US" sz="2000" dirty="0" smtClean="0"/>
                <a:t> are number electrons and holes,  V is  the voltage                      </a:t>
              </a:r>
              <a:r>
                <a:rPr lang="en-US" sz="2400" dirty="0" smtClean="0">
                  <a:sym typeface="Symbol"/>
                </a:rPr>
                <a:t></a:t>
              </a:r>
              <a:r>
                <a:rPr lang="en-US" sz="1600" dirty="0" smtClean="0">
                  <a:sym typeface="Symbol"/>
                </a:rPr>
                <a:t>E</a:t>
              </a:r>
              <a:r>
                <a:rPr lang="en-US" sz="1600" dirty="0" smtClean="0"/>
                <a:t> </a:t>
              </a:r>
              <a:r>
                <a:rPr lang="en-US" sz="2000" dirty="0" smtClean="0"/>
                <a:t>and </a:t>
              </a:r>
              <a:r>
                <a:rPr lang="en-US" sz="2400" dirty="0" smtClean="0">
                  <a:solidFill>
                    <a:srgbClr val="FFFFFF"/>
                  </a:solidFill>
                  <a:sym typeface="Symbol"/>
                </a:rPr>
                <a:t></a:t>
              </a:r>
              <a:r>
                <a:rPr lang="en-US" sz="1600" dirty="0">
                  <a:solidFill>
                    <a:srgbClr val="FFFFFF"/>
                  </a:solidFill>
                </a:rPr>
                <a:t>H </a:t>
              </a:r>
              <a:r>
                <a:rPr lang="en-US" sz="2000" dirty="0" smtClean="0">
                  <a:solidFill>
                    <a:srgbClr val="FFFFFF"/>
                  </a:solidFill>
                </a:rPr>
                <a:t>are electron and hole mobility</a:t>
              </a:r>
              <a:endParaRPr lang="en-US" sz="20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656898" y="1247745"/>
              <a:ext cx="2913042" cy="1069934"/>
              <a:chOff x="1656898" y="1247745"/>
              <a:chExt cx="2913042" cy="106993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1656898" y="1524000"/>
                    <a:ext cx="2913042" cy="79367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E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dt</m:t>
                              </m:r>
                            </m:den>
                          </m:f>
                          <m:r>
                            <a:rPr lang="en-US" sz="2400" i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ηP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E</m:t>
                              </m:r>
                            </m:den>
                          </m:f>
                          <m:r>
                            <a:rPr lang="en-US" sz="2400" i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V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0"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6898" y="1524000"/>
                    <a:ext cx="2913042" cy="793679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Box 13"/>
              <p:cNvSpPr txBox="1"/>
              <p:nvPr/>
            </p:nvSpPr>
            <p:spPr>
              <a:xfrm>
                <a:off x="2591534" y="1247745"/>
                <a:ext cx="144706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2"/>
                    </a:solidFill>
                  </a:rPr>
                  <a:t>Electrons</a:t>
                </a:r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186140" y="1276290"/>
              <a:ext cx="2922660" cy="1108094"/>
              <a:chOff x="5186140" y="1209585"/>
              <a:chExt cx="2922660" cy="110809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5186140" y="1524000"/>
                    <a:ext cx="2922660" cy="79367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dt</m:t>
                              </m:r>
                            </m:den>
                          </m:f>
                          <m:r>
                            <a:rPr lang="en-US" sz="2400" i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ηP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E</m:t>
                              </m:r>
                            </m:den>
                          </m:f>
                          <m:r>
                            <a:rPr lang="en-US" sz="2400" i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V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6140" y="1524000"/>
                    <a:ext cx="2922660" cy="793679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/>
              <p:cNvSpPr txBox="1"/>
              <p:nvPr/>
            </p:nvSpPr>
            <p:spPr>
              <a:xfrm>
                <a:off x="6020534" y="1209585"/>
                <a:ext cx="144706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2"/>
                    </a:solidFill>
                  </a:rPr>
                  <a:t>Holes</a:t>
                </a:r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8427716" y="633478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13</a:t>
            </a:r>
            <a:endParaRPr lang="en-US" altLang="zh-TW" sz="2800" b="1" dirty="0">
              <a:ea typeface="新細明體" pitchFamily="18" charset="-12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4643946"/>
            <a:ext cx="9829800" cy="1634550"/>
            <a:chOff x="-176443" y="4648613"/>
            <a:chExt cx="9829800" cy="163455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/>
                <p:cNvSpPr/>
                <p:nvPr/>
              </p:nvSpPr>
              <p:spPr>
                <a:xfrm>
                  <a:off x="-176443" y="5356499"/>
                  <a:ext cx="9829800" cy="926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H</m:t>
                            </m:r>
                          </m:sub>
                        </m:sSub>
                        <m:r>
                          <a:rPr lang="en-US" sz="24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/>
                                    <a:sym typeface="Symbol"/>
                                  </a:rPr>
                                  <m:t>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H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o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/>
                                    <a:sym typeface="Symbol"/>
                                  </a:rPr>
                                  <m:t>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Y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R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E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>
                                                <a:latin typeface="Cambria Math"/>
                                                <a:sym typeface="Symbol"/>
                                              </a:rPr>
                                              <m:t>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/>
                                              </a:rPr>
                                              <m:t>V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/>
                                              </a:rPr>
                                              <m:t>o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4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/>
                                              </a:rPr>
                                              <m:t>d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t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latin typeface="Cambria Math"/>
                                        <a:sym typeface="Symbol"/>
                                      </a:rPr>
                                      <m:t>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H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o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d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US" sz="240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latin typeface="Cambria Math"/>
                                            <a:sym typeface="Symbol"/>
                                          </a:rPr>
                                          <m:t>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/>
                                          </a:rPr>
                                          <m:t>V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/>
                                          </a:rPr>
                                          <m:t>o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d</m:t>
                                        </m:r>
                                      </m:e>
                                      <m:sup>
                                        <m:r>
                                          <a:rPr lang="en-US"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t</m:t>
                                </m:r>
                              </m:e>
                            </m:d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76443" y="5356499"/>
                  <a:ext cx="9829800" cy="92666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1420320" y="4648613"/>
              <a:ext cx="711473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 smtClean="0">
                <a:sym typeface="Symbol"/>
              </a:endParaRPr>
            </a:p>
            <a:p>
              <a:r>
                <a:rPr lang="en-US" sz="2000" dirty="0" smtClean="0"/>
                <a:t>           For </a:t>
              </a:r>
              <a:r>
                <a:rPr lang="en-US" sz="2000" dirty="0" smtClean="0">
                  <a:solidFill>
                    <a:schemeClr val="tx2"/>
                  </a:solidFill>
                </a:rPr>
                <a:t>Spin-Valves and 1/f Noise</a:t>
              </a:r>
              <a:r>
                <a:rPr lang="en-US" sz="2000" dirty="0" smtClean="0"/>
                <a:t>,  V = V</a:t>
              </a:r>
              <a:r>
                <a:rPr lang="en-US" sz="1600" dirty="0" smtClean="0"/>
                <a:t>o</a:t>
              </a:r>
              <a:r>
                <a:rPr lang="en-US" sz="2000" dirty="0" smtClean="0"/>
                <a:t>,</a:t>
              </a:r>
              <a:endParaRPr lang="en-US" sz="2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9782" y="3478192"/>
            <a:ext cx="7730802" cy="1272496"/>
            <a:chOff x="698982" y="3387001"/>
            <a:chExt cx="7730802" cy="1272496"/>
          </a:xfrm>
        </p:grpSpPr>
        <p:sp>
          <p:nvSpPr>
            <p:cNvPr id="7" name="Rectangle 6"/>
            <p:cNvSpPr/>
            <p:nvPr/>
          </p:nvSpPr>
          <p:spPr>
            <a:xfrm>
              <a:off x="2805771" y="3387001"/>
              <a:ext cx="36391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For </a:t>
              </a:r>
              <a:r>
                <a:rPr lang="en-US" sz="2000" dirty="0">
                  <a:solidFill>
                    <a:schemeClr val="tx2"/>
                  </a:solidFill>
                </a:rPr>
                <a:t>memristors</a:t>
              </a:r>
              <a:r>
                <a:rPr lang="en-US" sz="2000" dirty="0"/>
                <a:t>, V = </a:t>
              </a:r>
              <a:r>
                <a:rPr lang="en-US" sz="2000" dirty="0" smtClean="0"/>
                <a:t>V</a:t>
              </a:r>
              <a:r>
                <a:rPr lang="en-US" sz="1600" dirty="0" smtClean="0"/>
                <a:t>o </a:t>
              </a:r>
              <a:r>
                <a:rPr lang="en-US" sz="2000" dirty="0" smtClean="0"/>
                <a:t>sin </a:t>
              </a:r>
              <a:r>
                <a:rPr lang="en-US" sz="2000" dirty="0">
                  <a:sym typeface="Symbol"/>
                </a:rPr>
                <a:t>t. 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98982" y="3706351"/>
              <a:ext cx="7730802" cy="953146"/>
              <a:chOff x="685800" y="4022214"/>
              <a:chExt cx="7730802" cy="9531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4646532" y="4022214"/>
                    <a:ext cx="3770070" cy="95314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/>
                                            </a:rPr>
                                            <m:t>μ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/>
                                            </a:rPr>
                                            <m:t>V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/>
                                            </a:rPr>
                                            <m:t>o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/>
                                            </a:rPr>
                                            <m:t>d</m:t>
                                          </m:r>
                                        </m:e>
                                        <m:sup>
                                          <m:r>
                                            <a:rPr lang="en-US"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400">
                                          <a:latin typeface="Cambria Math"/>
                                          <a:sym typeface="Symbol"/>
                                        </a:rPr>
                                        <m:t></m:t>
                                      </m:r>
                                    </m:e>
                                  </m:func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dt</m:t>
                              </m:r>
                            </m:e>
                          </m:nary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6532" y="4022214"/>
                    <a:ext cx="3770070" cy="95314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685800" y="4102974"/>
                    <a:ext cx="4266681" cy="79162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μ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H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V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o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d</m:t>
                                      </m:r>
                                    </m:e>
                                    <m:sup>
                                      <m:r>
                                        <a:rPr lang="en-US" sz="2400" i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0">
                                      <a:latin typeface="Cambria Math"/>
                                      <a:sym typeface="Symbol"/>
                                    </a:rPr>
                                    <m:t></m:t>
                                  </m:r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  <m:r>
                            <a:rPr lang="en-US" sz="2400" i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/>
                                  <a:sym typeface="Symbol"/>
                                </a:rPr>
                                <m:t>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YP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E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800" y="4102974"/>
                    <a:ext cx="4266681" cy="79162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80862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and Current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25633" y="3547018"/>
                <a:ext cx="7988797" cy="966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i="0" smtClean="0">
                          <a:latin typeface="Cambria Math"/>
                        </a:rPr>
                        <m:t>R</m:t>
                      </m:r>
                      <m:r>
                        <a:rPr lang="en-US" sz="260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 smtClean="0">
                              <a:latin typeface="Cambria Math"/>
                              <a:sym typeface="Symbol"/>
                            </a:rPr>
                            <m:t>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a:rPr lang="en-US" sz="260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600" i="0">
                              <a:latin typeface="Cambria Math"/>
                            </a:rPr>
                            <m:t>A</m:t>
                          </m:r>
                        </m:den>
                      </m:f>
                      <m:r>
                        <a:rPr lang="en-US" sz="26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600" i="0"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a:rPr lang="en-US" sz="260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600" i="0">
                              <a:latin typeface="Cambria Math"/>
                            </a:rPr>
                            <m:t>A</m:t>
                          </m:r>
                        </m:den>
                      </m:f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600" i="0">
                              <a:latin typeface="Cambria Math"/>
                            </a:rPr>
                            <m:t>e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0">
                                          <a:latin typeface="Cambria Math"/>
                                          <a:sym typeface="Symbol"/>
                                        </a:rPr>
                                        <m:t>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600" i="0">
                                          <a:latin typeface="Cambria Math"/>
                                        </a:rPr>
                                        <m:t>E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600" i="0">
                                          <a:latin typeface="Cambria Math"/>
                                        </a:rPr>
                                        <m:t>Q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600" i="0">
                                          <a:latin typeface="Cambria Math"/>
                                        </a:rPr>
                                        <m:t>E</m:t>
                                      </m:r>
                                    </m:sub>
                                  </m:sSub>
                                  <m:r>
                                    <a:rPr lang="en-US" sz="2600" i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600" i="0">
                                      <a:latin typeface="Cambria Math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i="0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600" i="0">
                                  <a:latin typeface="Cambria Math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i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600" i="0">
                              <a:latin typeface="Cambria Math"/>
                            </a:rPr>
                            <m:t>)/</m:t>
                          </m:r>
                          <m:r>
                            <m:rPr>
                              <m:sty m:val="p"/>
                            </m:rPr>
                            <a:rPr lang="en-US" sz="2600" i="0">
                              <a:latin typeface="Cambria Math"/>
                            </a:rPr>
                            <m:t>Ad</m:t>
                          </m:r>
                        </m:den>
                      </m:f>
                      <m:r>
                        <a:rPr lang="en-US" sz="2600" b="0" i="0" smtClean="0">
                          <a:latin typeface="Cambria Math"/>
                        </a:rPr>
                        <m:t> ~ 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600" i="0">
                                  <a:latin typeface="Cambria Math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600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600" i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2600" i="0">
                              <a:latin typeface="Cambria Math"/>
                            </a:rPr>
                            <m:t>e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i="0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i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i="0">
                                  <a:latin typeface="Cambria Math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i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sz="2600" b="0" i="1" smtClean="0">
                          <a:latin typeface="Cambria Math"/>
                        </a:rPr>
                        <m:t>     </m:t>
                      </m:r>
                      <m:r>
                        <a:rPr lang="en-US" sz="26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633" y="3547018"/>
                <a:ext cx="7988797" cy="9662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30530" y="4919627"/>
                <a:ext cx="3379002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</a:rPr>
                        <m:t>I</m:t>
                      </m:r>
                      <m:r>
                        <a:rPr lang="en-US" sz="240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V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o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R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or</m:t>
                      </m:r>
                      <m:r>
                        <a:rPr lang="en-US" sz="2400" b="0" i="0" smtClean="0">
                          <a:latin typeface="Cambria Math"/>
                        </a:rPr>
                        <m:t>   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O</m:t>
                              </m:r>
                            </m:sub>
                          </m:sSub>
                          <m:r>
                            <a:rPr lang="en-US" sz="2400" i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sin</m:t>
                          </m:r>
                          <m:r>
                            <a:rPr lang="en-US" sz="2400" i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ωt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R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30" y="4919627"/>
                <a:ext cx="3379002" cy="7813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125633" y="1870619"/>
            <a:ext cx="7724337" cy="1329780"/>
            <a:chOff x="1155203" y="1524000"/>
            <a:chExt cx="7724337" cy="13297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078861" y="1524000"/>
                  <a:ext cx="3877023" cy="8501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sym typeface="Symbol"/>
                          </a:rPr>
                          <m:t></m:t>
                        </m:r>
                        <m:r>
                          <a:rPr lang="en-US" sz="24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sym typeface="Symbol"/>
                              </a:rPr>
                              <m:t></m:t>
                            </m:r>
                          </m:den>
                        </m:f>
                        <m:r>
                          <a:rPr lang="en-US" sz="2400">
                            <a:latin typeface="Cambria Math"/>
                          </a:rPr>
                          <m:t>=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e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/>
                                  </a:rPr>
                                  <m:t>E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0">
                                    <a:latin typeface="Cambria Math"/>
                                    <a:sym typeface="Symbol"/>
                                  </a:rPr>
                                  <m:t>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/>
                                  </a:rPr>
                                  <m:t>E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/>
                                  </a:rPr>
                                  <m:t>H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0">
                                    <a:latin typeface="Cambria Math"/>
                                    <a:sym typeface="Symbol"/>
                                  </a:rPr>
                                  <m:t>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/>
                                  </a:rPr>
                                  <m:t>H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861" y="1524000"/>
                  <a:ext cx="3877023" cy="85016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1155203" y="2392115"/>
              <a:ext cx="77243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ym typeface="Symbol"/>
                </a:rPr>
                <a:t>                       </a:t>
              </a:r>
              <a:r>
                <a:rPr lang="en-US" sz="2400" dirty="0" smtClean="0">
                  <a:sym typeface="Symbol"/>
                </a:rPr>
                <a:t> </a:t>
              </a:r>
              <a:r>
                <a:rPr lang="en-US" sz="2000" dirty="0" smtClean="0">
                  <a:sym typeface="Symbol"/>
                </a:rPr>
                <a:t>= Conductivity</a:t>
              </a:r>
              <a:r>
                <a:rPr lang="en-US" sz="2400" dirty="0" smtClean="0">
                  <a:sym typeface="Symbol"/>
                </a:rPr>
                <a:t>        </a:t>
              </a:r>
              <a:r>
                <a:rPr lang="en-US" sz="2000" dirty="0" smtClean="0">
                  <a:sym typeface="Symbol"/>
                </a:rPr>
                <a:t>= Resistivity </a:t>
              </a:r>
              <a:endParaRPr lang="en-US" dirty="0"/>
            </a:p>
          </p:txBody>
        </p:sp>
      </p:grp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8458200" y="607317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14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2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2590800"/>
            <a:ext cx="7315200" cy="303371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b="0" kern="0" dirty="0" smtClean="0"/>
              <a:t> </a:t>
            </a:r>
          </a:p>
          <a:p>
            <a:pPr marL="0" indent="0" algn="ctr">
              <a:buFontTx/>
              <a:buNone/>
            </a:pPr>
            <a:r>
              <a:rPr lang="en-US" sz="2400" b="0" kern="0" dirty="0" smtClean="0"/>
              <a:t>Spin-valves</a:t>
            </a:r>
          </a:p>
          <a:p>
            <a:pPr marL="0" indent="0" algn="ctr">
              <a:buFontTx/>
              <a:buNone/>
            </a:pPr>
            <a:r>
              <a:rPr lang="en-US" sz="2400" b="0" kern="0" dirty="0" smtClean="0"/>
              <a:t>Memristors</a:t>
            </a:r>
          </a:p>
          <a:p>
            <a:pPr marL="0" indent="0" algn="ctr">
              <a:buFontTx/>
              <a:buNone/>
            </a:pPr>
            <a:r>
              <a:rPr lang="en-US" sz="2400" b="0" kern="0" dirty="0" smtClean="0"/>
              <a:t> 1/f Noise</a:t>
            </a:r>
          </a:p>
          <a:p>
            <a:pPr marL="0" indent="0" algn="ctr">
              <a:buFontTx/>
              <a:buNone/>
            </a:pPr>
            <a:r>
              <a:rPr lang="en-US" sz="2400" b="0" kern="0" dirty="0" smtClean="0"/>
              <a:t>        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7317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15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19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2384"/>
            <a:ext cx="7772400" cy="1143000"/>
          </a:xfrm>
        </p:spPr>
        <p:txBody>
          <a:bodyPr/>
          <a:lstStyle/>
          <a:p>
            <a:r>
              <a:rPr lang="en-US" dirty="0" smtClean="0"/>
              <a:t>Spin-Valves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4427656"/>
              </p:ext>
            </p:extLst>
          </p:nvPr>
        </p:nvGraphicFramePr>
        <p:xfrm>
          <a:off x="990600" y="1319284"/>
          <a:ext cx="724048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5376314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sym typeface="Symbol"/>
              </a:rPr>
              <a:t>QED  induced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c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harge reduces GMR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sym typeface="Symbol"/>
              </a:rPr>
              <a:t>          ( Electron Spin insignificant 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16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633954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Alq3  Ro = 1 M</a:t>
            </a:r>
            <a:r>
              <a:rPr lang="en-US" sz="1600" dirty="0" smtClean="0">
                <a:sym typeface="Symbol"/>
              </a:rPr>
              <a:t>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887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0" y="0"/>
            <a:ext cx="7772400" cy="1143000"/>
          </a:xfrm>
        </p:spPr>
        <p:txBody>
          <a:bodyPr/>
          <a:lstStyle/>
          <a:p>
            <a:r>
              <a:rPr lang="en-US" dirty="0" smtClean="0"/>
              <a:t>Memristors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71710914"/>
              </p:ext>
            </p:extLst>
          </p:nvPr>
        </p:nvGraphicFramePr>
        <p:xfrm>
          <a:off x="1676400" y="1066800"/>
          <a:ext cx="6143369" cy="368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590799" y="4729983"/>
            <a:ext cx="4810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 = 50 nm 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GST mobility </a:t>
            </a:r>
            <a:r>
              <a:rPr lang="en-US" baseline="-25000" dirty="0"/>
              <a:t>H  </a:t>
            </a:r>
            <a:r>
              <a:rPr lang="en-US" dirty="0"/>
              <a:t>= 2x10</a:t>
            </a:r>
            <a:r>
              <a:rPr lang="en-US" baseline="30000" dirty="0"/>
              <a:t>-6</a:t>
            </a:r>
            <a:r>
              <a:rPr lang="en-US" dirty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2</a:t>
            </a:r>
            <a:r>
              <a:rPr lang="en-US" dirty="0" smtClean="0"/>
              <a:t>/V-s</a:t>
            </a:r>
          </a:p>
          <a:p>
            <a:r>
              <a:rPr lang="en-US" i="1" dirty="0" smtClean="0"/>
              <a:t>                 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387080" y="6028036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b="1" dirty="0" smtClean="0">
                <a:solidFill>
                  <a:srgbClr val="FFFFFF"/>
                </a:solidFill>
                <a:ea typeface="新細明體" pitchFamily="18" charset="-120"/>
              </a:rPr>
              <a:t>17</a:t>
            </a:r>
            <a:endParaRPr lang="en-US" altLang="zh-TW" b="1" dirty="0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76314"/>
            <a:ext cx="9149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sym typeface="Symbol"/>
              </a:rPr>
              <a:t>QED induced Charge reduces Memristor resistance 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sym typeface="Symbol"/>
              </a:rPr>
              <a:t>          ( HP claims Oxygen vacancies )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9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8" y="304800"/>
            <a:ext cx="7772400" cy="1143000"/>
          </a:xfrm>
        </p:spPr>
        <p:txBody>
          <a:bodyPr/>
          <a:lstStyle/>
          <a:p>
            <a:r>
              <a:rPr lang="en-US" dirty="0" smtClean="0"/>
              <a:t>    1/</a:t>
            </a:r>
            <a:r>
              <a:rPr lang="en-US" i="1" dirty="0" smtClean="0"/>
              <a:t>f</a:t>
            </a:r>
            <a:r>
              <a:rPr lang="en-US" dirty="0" smtClean="0"/>
              <a:t> Noise in Nanowires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1336232"/>
              </p:ext>
            </p:extLst>
          </p:nvPr>
        </p:nvGraphicFramePr>
        <p:xfrm>
          <a:off x="2214402" y="3311402"/>
          <a:ext cx="5585237" cy="2966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70043" y="1447800"/>
                <a:ext cx="8273957" cy="978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𝑃𝐿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sym typeface="Symbol"/>
                                </a:rPr>
                                <m:t>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sym typeface="Symbol"/>
                                        </a:rPr>
                                        <m:t>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𝑜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43" y="1447800"/>
                <a:ext cx="8273957" cy="9782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458200" y="598376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18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7" name="Text Box 1"/>
          <p:cNvSpPr txBox="1"/>
          <p:nvPr/>
        </p:nvSpPr>
        <p:spPr>
          <a:xfrm>
            <a:off x="3581400" y="2649552"/>
            <a:ext cx="3200400" cy="627048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ym typeface="Symbol"/>
              </a:rPr>
              <a:t>SnO</a:t>
            </a:r>
            <a:r>
              <a:rPr lang="en-US" sz="1100" dirty="0" smtClean="0">
                <a:sym typeface="Symbol"/>
              </a:rPr>
              <a:t>2   </a:t>
            </a:r>
            <a:r>
              <a:rPr lang="en-US" sz="1600" dirty="0" smtClean="0">
                <a:sym typeface="Symbol"/>
              </a:rPr>
              <a:t>NWs</a:t>
            </a:r>
          </a:p>
          <a:p>
            <a:pPr algn="ctr"/>
            <a:r>
              <a:rPr lang="en-US" sz="1600" dirty="0">
                <a:sym typeface="Symbol"/>
              </a:rPr>
              <a:t>d</a:t>
            </a:r>
            <a:r>
              <a:rPr lang="en-US" sz="1600" dirty="0" smtClean="0">
                <a:sym typeface="Symbol"/>
              </a:rPr>
              <a:t> = 50 nm    </a:t>
            </a:r>
            <a:r>
              <a:rPr lang="en-US" sz="1600" baseline="-25000" dirty="0">
                <a:sym typeface="Symbol"/>
              </a:rPr>
              <a:t>H</a:t>
            </a:r>
            <a:r>
              <a:rPr lang="en-US" sz="1600" dirty="0">
                <a:sym typeface="Symbol"/>
              </a:rPr>
              <a:t> = 172 cm</a:t>
            </a:r>
            <a:r>
              <a:rPr lang="en-US" sz="1600" baseline="30000" dirty="0">
                <a:sym typeface="Symbol"/>
              </a:rPr>
              <a:t>2</a:t>
            </a:r>
            <a:r>
              <a:rPr lang="en-US" sz="1600" dirty="0">
                <a:sym typeface="Symbol"/>
              </a:rPr>
              <a:t>/V-s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426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43" y="381000"/>
            <a:ext cx="7772400" cy="1143000"/>
          </a:xfrm>
        </p:spPr>
        <p:txBody>
          <a:bodyPr/>
          <a:lstStyle/>
          <a:p>
            <a:r>
              <a:rPr lang="en-US" dirty="0" smtClean="0"/>
              <a:t>1/f Noise in Nanowires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0" y="6430783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0964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Step in </a:t>
            </a:r>
            <a:r>
              <a:rPr lang="en-US" sz="2400" dirty="0" smtClean="0">
                <a:solidFill>
                  <a:schemeClr val="tx2"/>
                </a:solidFill>
              </a:rPr>
              <a:t>QED charge </a:t>
            </a:r>
            <a:r>
              <a:rPr lang="en-US" sz="2400" dirty="0" smtClean="0">
                <a:sym typeface="Symbol"/>
              </a:rPr>
              <a:t> Step in Current  Step  in Power</a:t>
            </a:r>
          </a:p>
          <a:p>
            <a:endParaRPr lang="en-US" dirty="0">
              <a:sym typeface="Symbol"/>
            </a:endParaRPr>
          </a:p>
          <a:p>
            <a:pPr algn="ctr"/>
            <a:r>
              <a:rPr lang="en-US" sz="2400" dirty="0" smtClean="0">
                <a:sym typeface="Symbol"/>
              </a:rPr>
              <a:t>Fourier Transform of Step in Power gives 1/f Noise</a:t>
            </a:r>
            <a:endParaRPr lang="en-US" sz="2400" dirty="0"/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8458200" y="59436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19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968" y="5060312"/>
            <a:ext cx="845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ym typeface="Symbol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T</a:t>
            </a:r>
            <a:r>
              <a:rPr lang="en-US" sz="2400" dirty="0" smtClean="0">
                <a:solidFill>
                  <a:schemeClr val="tx2"/>
                </a:solidFill>
              </a:rPr>
              <a:t>he Fourier Transform of a step change in time may also explain 1/f noise in  music and stock market prices</a:t>
            </a: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66877" y="4307165"/>
                <a:ext cx="6172200" cy="782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50">
                          <a:latin typeface="Cambria Math"/>
                          <a:ea typeface="PMingLiU"/>
                          <a:cs typeface="Times New Roman"/>
                        </a:rPr>
                        <m:t>𝐹𝑇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kern="50">
                              <a:effectLst/>
                              <a:latin typeface="Cambria Math"/>
                              <a:ea typeface="PMingLiU"/>
                              <a:cs typeface="Times New Roman"/>
                            </a:rPr>
                            <m:t>𝑓</m:t>
                          </m:r>
                        </m:e>
                      </m:d>
                      <m:r>
                        <a:rPr lang="en-US" sz="2000" i="1" kern="50">
                          <a:effectLst/>
                          <a:latin typeface="Cambria Math"/>
                          <a:ea typeface="PMingLiU"/>
                          <a:cs typeface="Times New Roman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000" i="1">
                              <a:effectLst/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 kern="50">
                              <a:effectLst/>
                              <a:latin typeface="Cambria Math"/>
                              <a:ea typeface="PMingLiU"/>
                              <a:cs typeface="Times New Roman"/>
                            </a:rPr>
                            <m:t>−</m:t>
                          </m:r>
                          <m:r>
                            <a:rPr lang="en-US" sz="2000" i="1" kern="50" smtClean="0">
                              <a:effectLst/>
                              <a:latin typeface="Cambria Math"/>
                              <a:ea typeface="PMingLiU"/>
                              <a:cs typeface="Times New Roman"/>
                              <a:sym typeface="Symbol"/>
                            </a:rPr>
                            <m:t></m:t>
                          </m:r>
                        </m:sub>
                        <m:sup>
                          <m:r>
                            <a:rPr lang="en-US" sz="2000" kern="50">
                              <a:effectLst/>
                              <a:latin typeface="Cambria Math"/>
                              <a:ea typeface="PMingLiU"/>
                              <a:cs typeface="Times New Roman"/>
                              <a:sym typeface="Symbol"/>
                            </a:rPr>
                            <m:t></m:t>
                          </m:r>
                        </m:sup>
                        <m:e>
                          <m:r>
                            <a:rPr lang="en-US" sz="2000" i="1" kern="50">
                              <a:effectLst/>
                              <a:latin typeface="Cambria Math"/>
                              <a:ea typeface="PMingLiU"/>
                              <a:cs typeface="Times New Roman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 kern="50">
                                  <a:effectLst/>
                                  <a:latin typeface="Cambria Math"/>
                                  <a:ea typeface="PMingLiU"/>
                                  <a:cs typeface="Times New Roman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 kern="50">
                                  <a:effectLst/>
                                  <a:latin typeface="Cambria Math"/>
                                  <a:ea typeface="PMingLiU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000" i="1" kern="50">
                                  <a:effectLst/>
                                  <a:latin typeface="Cambria Math"/>
                                  <a:ea typeface="PMingLiU"/>
                                  <a:cs typeface="Times New Roman"/>
                                </a:rPr>
                                <m:t>𝑗</m:t>
                              </m:r>
                              <m:r>
                                <a:rPr lang="en-US" sz="2000" i="1" kern="50">
                                  <a:effectLst/>
                                  <a:latin typeface="Cambria Math"/>
                                  <a:ea typeface="PMingLiU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2000" kern="50">
                                  <a:effectLst/>
                                  <a:latin typeface="Cambria Math"/>
                                  <a:ea typeface="PMingLiU"/>
                                  <a:cs typeface="Times New Roman"/>
                                  <a:sym typeface="Symbol"/>
                                </a:rPr>
                                <m:t></m:t>
                              </m:r>
                              <m:r>
                                <a:rPr lang="en-US" sz="2000" i="1" kern="50">
                                  <a:effectLst/>
                                  <a:latin typeface="Cambria Math"/>
                                  <a:ea typeface="PMingLiU"/>
                                  <a:cs typeface="Times New Roman"/>
                                </a:rPr>
                                <m:t>𝑓𝑡</m:t>
                              </m:r>
                            </m:sup>
                          </m:sSup>
                        </m:e>
                      </m:nary>
                      <m:r>
                        <a:rPr lang="en-US" sz="2000" i="1" kern="50">
                          <a:effectLst/>
                          <a:latin typeface="Cambria Math"/>
                          <a:ea typeface="PMingLiU"/>
                          <a:cs typeface="Times New Roman"/>
                        </a:rPr>
                        <m:t> </m:t>
                      </m:r>
                      <m:r>
                        <a:rPr lang="en-US" sz="2000" i="1" kern="50">
                          <a:effectLst/>
                          <a:latin typeface="Cambria Math"/>
                          <a:ea typeface="PMingLiU"/>
                          <a:cs typeface="Times New Roman"/>
                        </a:rPr>
                        <m:t>𝑑𝑡</m:t>
                      </m:r>
                      <m:r>
                        <a:rPr lang="en-US" sz="2000" i="1" kern="50">
                          <a:effectLst/>
                          <a:latin typeface="Cambria Math"/>
                          <a:ea typeface="PMingLiU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kern="50">
                              <a:effectLst/>
                              <a:latin typeface="Cambria Math"/>
                              <a:ea typeface="PMingLiU"/>
                              <a:cs typeface="Times New Roman"/>
                            </a:rPr>
                            <m:t>𝑗</m:t>
                          </m:r>
                        </m:num>
                        <m:den>
                          <m:r>
                            <a:rPr lang="en-US" sz="2000" i="1" kern="50">
                              <a:effectLst/>
                              <a:latin typeface="Cambria Math"/>
                              <a:ea typeface="PMingLiU"/>
                              <a:cs typeface="Times New Roman"/>
                            </a:rPr>
                            <m:t>2</m:t>
                          </m:r>
                          <m:r>
                            <a:rPr lang="en-US" sz="2000" kern="50">
                              <a:effectLst/>
                              <a:latin typeface="Cambria Math"/>
                              <a:ea typeface="PMingLiU"/>
                              <a:cs typeface="Times New Roman"/>
                              <a:sym typeface="Symbol"/>
                            </a:rPr>
                            <m:t></m:t>
                          </m:r>
                          <m:r>
                            <a:rPr lang="en-US" sz="2000" i="1" kern="50">
                              <a:effectLst/>
                              <a:latin typeface="Cambria Math"/>
                              <a:ea typeface="PMingLiU"/>
                              <a:cs typeface="Times New Roman"/>
                            </a:rPr>
                            <m:t>𝑓</m:t>
                          </m:r>
                        </m:den>
                      </m:f>
                      <m:r>
                        <a:rPr lang="en-US" sz="2000" i="1" kern="50">
                          <a:effectLst/>
                          <a:latin typeface="Cambria Math"/>
                          <a:ea typeface="PMingLiU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kern="50">
                              <a:effectLst/>
                              <a:latin typeface="Cambria Math"/>
                              <a:ea typeface="PMingLiU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000" i="1" kern="50">
                              <a:effectLst/>
                              <a:latin typeface="Cambria Math"/>
                              <a:ea typeface="PMingLiU"/>
                              <a:cs typeface="Times New Roman"/>
                            </a:rPr>
                            <m:t>2</m:t>
                          </m:r>
                          <m:r>
                            <a:rPr lang="en-US" sz="2000" i="1" kern="50">
                              <a:effectLst/>
                              <a:latin typeface="Cambria Math"/>
                              <a:ea typeface="PMingLiU"/>
                              <a:cs typeface="Times New Roman"/>
                              <a:sym typeface="Symbol"/>
                            </a:rPr>
                            <m:t></m:t>
                          </m:r>
                          <m:r>
                            <a:rPr lang="en-US" sz="2000" i="1" kern="50">
                              <a:effectLst/>
                              <a:latin typeface="Cambria Math"/>
                              <a:ea typeface="PMingLiU"/>
                              <a:cs typeface="Times New Roman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877" y="4307165"/>
                <a:ext cx="6172200" cy="782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2133600" y="3032399"/>
            <a:ext cx="6324600" cy="1305819"/>
            <a:chOff x="2133600" y="3032399"/>
            <a:chExt cx="6324600" cy="1305819"/>
          </a:xfrm>
        </p:grpSpPr>
        <p:grpSp>
          <p:nvGrpSpPr>
            <p:cNvPr id="20" name="Group 19"/>
            <p:cNvGrpSpPr/>
            <p:nvPr/>
          </p:nvGrpSpPr>
          <p:grpSpPr>
            <a:xfrm>
              <a:off x="2133600" y="3032399"/>
              <a:ext cx="6324600" cy="1305819"/>
              <a:chOff x="2291649" y="3151312"/>
              <a:chExt cx="6324600" cy="1305819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 flipV="1">
                <a:off x="4595836" y="3151312"/>
                <a:ext cx="0" cy="91441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9" name="Group 18"/>
              <p:cNvGrpSpPr/>
              <p:nvPr/>
            </p:nvGrpSpPr>
            <p:grpSpPr>
              <a:xfrm>
                <a:off x="2291649" y="3303284"/>
                <a:ext cx="6324600" cy="1153847"/>
                <a:chOff x="2291649" y="3303284"/>
                <a:chExt cx="6324600" cy="1153847"/>
              </a:xfrm>
            </p:grpSpPr>
            <p:cxnSp>
              <p:nvCxnSpPr>
                <p:cNvPr id="7" name="Straight Connector 6"/>
                <p:cNvCxnSpPr/>
                <p:nvPr/>
              </p:nvCxnSpPr>
              <p:spPr bwMode="auto">
                <a:xfrm>
                  <a:off x="2291649" y="3928913"/>
                  <a:ext cx="553605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" name="TextBox 6"/>
                <p:cNvSpPr txBox="1"/>
                <p:nvPr/>
              </p:nvSpPr>
              <p:spPr>
                <a:xfrm>
                  <a:off x="4349071" y="4087801"/>
                  <a:ext cx="761955" cy="369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800" dirty="0" smtClean="0">
                      <a:solidFill>
                        <a:schemeClr val="tx1"/>
                      </a:solidFill>
                      <a:sym typeface="Symbol"/>
                    </a:rPr>
                    <a:t> </a:t>
                  </a:r>
                  <a:r>
                    <a:rPr lang="en-US" sz="1800" dirty="0">
                      <a:sym typeface="Symbol"/>
                    </a:rPr>
                    <a:t>0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852023" y="3303284"/>
                  <a:ext cx="762000" cy="3052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X(t)</a:t>
                  </a:r>
                  <a:endParaRPr lang="en-US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854249" y="3881056"/>
                  <a:ext cx="76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t  </a:t>
                  </a:r>
                  <a:r>
                    <a:rPr lang="en-US" dirty="0" smtClean="0">
                      <a:sym typeface="Symbol"/>
                    </a:rPr>
                    <a:t></a:t>
                  </a:r>
                  <a:endParaRPr lang="en-US" dirty="0"/>
                </a:p>
              </p:txBody>
            </p:sp>
          </p:grpSp>
        </p:grpSp>
        <p:cxnSp>
          <p:nvCxnSpPr>
            <p:cNvPr id="24" name="Straight Connector 23"/>
            <p:cNvCxnSpPr>
              <a:stCxn id="17" idx="3"/>
            </p:cNvCxnSpPr>
            <p:nvPr/>
          </p:nvCxnSpPr>
          <p:spPr bwMode="auto">
            <a:xfrm flipV="1">
              <a:off x="4455974" y="3336987"/>
              <a:ext cx="3213676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668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066800"/>
            <a:ext cx="8610600" cy="3810000"/>
          </a:xfrm>
        </p:spPr>
        <p:txBody>
          <a:bodyPr/>
          <a:lstStyle/>
          <a:p>
            <a:pPr marL="0" indent="0" algn="ctr">
              <a:buNone/>
            </a:pPr>
            <a:endParaRPr lang="en-US" sz="1800" b="0" dirty="0" smtClean="0"/>
          </a:p>
          <a:p>
            <a:pPr marL="0" indent="0" algn="ctr">
              <a:buNone/>
            </a:pPr>
            <a:r>
              <a:rPr lang="en-US" sz="2400" b="0" dirty="0" smtClean="0"/>
              <a:t>Today, Fourier’s </a:t>
            </a:r>
            <a:r>
              <a:rPr lang="en-US" sz="2400" b="0" dirty="0"/>
              <a:t>equation </a:t>
            </a:r>
            <a:r>
              <a:rPr lang="en-US" sz="2400" b="0" dirty="0" smtClean="0"/>
              <a:t>based on </a:t>
            </a:r>
            <a:r>
              <a:rPr lang="en-US" sz="2400" b="0" dirty="0" smtClean="0">
                <a:solidFill>
                  <a:schemeClr val="tx2"/>
                </a:solidFill>
              </a:rPr>
              <a:t>classical physics </a:t>
            </a:r>
            <a:r>
              <a:rPr lang="en-US" sz="2400" b="0" dirty="0" smtClean="0"/>
              <a:t>is </a:t>
            </a:r>
            <a:r>
              <a:rPr lang="en-US" sz="2400" b="0" dirty="0"/>
              <a:t>routinely applied to </a:t>
            </a:r>
            <a:r>
              <a:rPr lang="en-US" sz="2400" b="0" dirty="0" smtClean="0"/>
              <a:t>heat transfer in nanoelectronics </a:t>
            </a:r>
            <a:r>
              <a:rPr lang="en-US" sz="2400" b="0" dirty="0"/>
              <a:t>- resistors, capacitors, and inductors - </a:t>
            </a:r>
            <a:r>
              <a:rPr lang="en-US" sz="2400" b="0" dirty="0" smtClean="0"/>
              <a:t>having </a:t>
            </a:r>
            <a:r>
              <a:rPr lang="en-US" sz="2400" b="0" dirty="0">
                <a:solidFill>
                  <a:schemeClr val="tx2"/>
                </a:solidFill>
              </a:rPr>
              <a:t>submicron</a:t>
            </a:r>
            <a:r>
              <a:rPr lang="en-US" sz="2400" b="0" dirty="0"/>
              <a:t> dimensions</a:t>
            </a:r>
            <a:r>
              <a:rPr lang="en-US" sz="2400" b="0" dirty="0" smtClean="0"/>
              <a:t>.</a:t>
            </a:r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/>
              <a:t> </a:t>
            </a:r>
            <a:r>
              <a:rPr lang="en-US" sz="2400" b="0" dirty="0"/>
              <a:t>H</a:t>
            </a:r>
            <a:r>
              <a:rPr lang="en-US" sz="2400" b="0" dirty="0" smtClean="0"/>
              <a:t>owever, </a:t>
            </a:r>
            <a:r>
              <a:rPr lang="en-US" sz="2400" b="0" dirty="0" smtClean="0">
                <a:solidFill>
                  <a:schemeClr val="tx2"/>
                </a:solidFill>
              </a:rPr>
              <a:t>unphysical </a:t>
            </a:r>
            <a:r>
              <a:rPr lang="en-US" sz="2400" b="0" dirty="0" smtClean="0"/>
              <a:t>results are found.</a:t>
            </a:r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/>
              <a:t>Spin-Valves </a:t>
            </a:r>
            <a:r>
              <a:rPr lang="en-US" sz="2400" b="0" dirty="0" smtClean="0">
                <a:solidFill>
                  <a:schemeClr val="tx2"/>
                </a:solidFill>
              </a:rPr>
              <a:t>GMR</a:t>
            </a:r>
            <a:r>
              <a:rPr lang="en-US" sz="2400" b="0" dirty="0" smtClean="0"/>
              <a:t> changes </a:t>
            </a:r>
            <a:r>
              <a:rPr lang="en-US" sz="2400" b="0" dirty="0"/>
              <a:t>by </a:t>
            </a:r>
            <a:r>
              <a:rPr lang="en-US" sz="2400" b="0" dirty="0" smtClean="0"/>
              <a:t>electron-spin</a:t>
            </a:r>
            <a:endParaRPr lang="en-US" sz="2400" b="0" dirty="0"/>
          </a:p>
          <a:p>
            <a:pPr marL="0" indent="0" algn="ctr">
              <a:buNone/>
            </a:pPr>
            <a:r>
              <a:rPr lang="en-US" sz="2400" b="0" dirty="0"/>
              <a:t>(</a:t>
            </a:r>
            <a:r>
              <a:rPr lang="en-AU" sz="2400" b="0" dirty="0" err="1"/>
              <a:t>Slonczewski</a:t>
            </a:r>
            <a:r>
              <a:rPr lang="en-US" sz="2400" b="0" dirty="0"/>
              <a:t>– </a:t>
            </a:r>
            <a:r>
              <a:rPr lang="en-US" sz="2400" b="0" dirty="0" smtClean="0"/>
              <a:t>IBM)</a:t>
            </a:r>
            <a:endParaRPr lang="en-US" sz="2400" b="0" dirty="0"/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/>
              <a:t>Memristors require </a:t>
            </a:r>
            <a:r>
              <a:rPr lang="en-US" sz="2400" b="0" dirty="0" smtClean="0">
                <a:solidFill>
                  <a:schemeClr val="tx2"/>
                </a:solidFill>
              </a:rPr>
              <a:t>oxygen vacancies</a:t>
            </a:r>
            <a:endParaRPr lang="en-US" sz="2400" b="0" dirty="0" smtClean="0"/>
          </a:p>
          <a:p>
            <a:pPr marL="0" indent="0" algn="ctr">
              <a:buNone/>
            </a:pPr>
            <a:r>
              <a:rPr lang="en-US" sz="2400" b="0" dirty="0" smtClean="0"/>
              <a:t>( Williams – Hewlett Packard )</a:t>
            </a:r>
          </a:p>
          <a:p>
            <a:pPr marL="0" indent="0" algn="ctr">
              <a:buNone/>
            </a:pPr>
            <a:endParaRPr lang="en-US" sz="800" b="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400" b="0" dirty="0" smtClean="0"/>
              <a:t>1/f noise is created by </a:t>
            </a:r>
            <a:r>
              <a:rPr lang="en-US" sz="2400" b="0" dirty="0" smtClean="0">
                <a:solidFill>
                  <a:schemeClr val="tx2"/>
                </a:solidFill>
              </a:rPr>
              <a:t>free electron </a:t>
            </a:r>
            <a:r>
              <a:rPr lang="en-US" sz="2400" b="0" dirty="0" smtClean="0"/>
              <a:t>collisions with lattice</a:t>
            </a:r>
          </a:p>
          <a:p>
            <a:pPr marL="0" indent="0" algn="ctr">
              <a:buNone/>
            </a:pPr>
            <a:r>
              <a:rPr lang="en-US" sz="2400" b="0" dirty="0" smtClean="0"/>
              <a:t>( Hooge – Philips Research )</a:t>
            </a:r>
            <a:endParaRPr lang="en-US" sz="1800" b="0" dirty="0" smtClean="0"/>
          </a:p>
          <a:p>
            <a:pPr marL="0" indent="0" algn="ctr">
              <a:buNone/>
            </a:pPr>
            <a:endParaRPr lang="en-US" sz="1800" b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1800" b="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1800" b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1800" b="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1800" b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1800" b="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800" b="0" dirty="0" smtClean="0">
                <a:solidFill>
                  <a:schemeClr val="tx2"/>
                </a:solidFill>
              </a:rPr>
              <a:t>[1]  L</a:t>
            </a:r>
            <a:r>
              <a:rPr lang="en-US" sz="1800" b="0" dirty="0">
                <a:solidFill>
                  <a:schemeClr val="tx2"/>
                </a:solidFill>
              </a:rPr>
              <a:t>. O. </a:t>
            </a:r>
            <a:r>
              <a:rPr lang="en-US" sz="1800" b="0" dirty="0" smtClean="0">
                <a:solidFill>
                  <a:schemeClr val="tx2"/>
                </a:solidFill>
              </a:rPr>
              <a:t>Chua</a:t>
            </a:r>
            <a:r>
              <a:rPr lang="en-US" sz="1800" b="0" dirty="0">
                <a:solidFill>
                  <a:schemeClr val="tx2"/>
                </a:solidFill>
              </a:rPr>
              <a:t>, “Memristor - the missing circuit element,”</a:t>
            </a:r>
            <a:r>
              <a:rPr lang="en-US" sz="1800" b="0" i="1" dirty="0">
                <a:solidFill>
                  <a:schemeClr val="tx2"/>
                </a:solidFill>
              </a:rPr>
              <a:t> </a:t>
            </a:r>
            <a:r>
              <a:rPr lang="en-US" sz="1800" b="0" i="1" dirty="0" smtClean="0">
                <a:solidFill>
                  <a:schemeClr val="tx2"/>
                </a:solidFill>
              </a:rPr>
              <a:t>                                                     IEEE </a:t>
            </a:r>
            <a:r>
              <a:rPr lang="en-US" sz="1800" b="0" i="1" dirty="0">
                <a:solidFill>
                  <a:schemeClr val="tx2"/>
                </a:solidFill>
              </a:rPr>
              <a:t>Trans. Circuit Theory</a:t>
            </a:r>
            <a:r>
              <a:rPr lang="en-US" sz="1800" b="0" dirty="0">
                <a:solidFill>
                  <a:schemeClr val="tx2"/>
                </a:solidFill>
              </a:rPr>
              <a:t>, vol. 18, pp. 507–519, 1971.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200" y="228600"/>
            <a:ext cx="77724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2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2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smtClean="0"/>
              <a:t>1/</a:t>
            </a:r>
            <a:r>
              <a:rPr lang="en-US" i="1" dirty="0" smtClean="0"/>
              <a:t>f</a:t>
            </a:r>
            <a:r>
              <a:rPr lang="en-US" dirty="0" smtClean="0"/>
              <a:t> QED Spectrum in NW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7066354"/>
              </p:ext>
            </p:extLst>
          </p:nvPr>
        </p:nvGraphicFramePr>
        <p:xfrm>
          <a:off x="1371600" y="1447800"/>
          <a:ext cx="6474011" cy="388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6968" y="5117057"/>
            <a:ext cx="845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ym typeface="Symbol"/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QED creates holes as current enters nanowire</a:t>
            </a:r>
            <a:endParaRPr lang="en-US" sz="800" dirty="0" smtClean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( Hooge relation based on free electrons 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20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03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648700" cy="4038600"/>
          </a:xfrm>
        </p:spPr>
        <p:txBody>
          <a:bodyPr/>
          <a:lstStyle/>
          <a:p>
            <a:pPr marL="0" indent="0" algn="ctr">
              <a:buNone/>
            </a:pPr>
            <a:endParaRPr lang="en-US" sz="800" b="0" dirty="0"/>
          </a:p>
          <a:p>
            <a:pPr marL="0" indent="0" algn="ctr">
              <a:buNone/>
            </a:pPr>
            <a:endParaRPr lang="en-US" sz="800" b="0" dirty="0"/>
          </a:p>
          <a:p>
            <a:pPr marL="0" indent="0" algn="ctr">
              <a:buNone/>
            </a:pPr>
            <a:r>
              <a:rPr lang="en-US" sz="2400" b="0" dirty="0"/>
              <a:t>By QM, </a:t>
            </a:r>
            <a:r>
              <a:rPr lang="en-US" sz="2400" b="0" dirty="0">
                <a:solidFill>
                  <a:schemeClr val="tx2"/>
                </a:solidFill>
              </a:rPr>
              <a:t>submicron</a:t>
            </a:r>
            <a:r>
              <a:rPr lang="en-US" sz="2400" b="0" dirty="0"/>
              <a:t> nanoelectronic circuit elements and interconnects </a:t>
            </a:r>
            <a:r>
              <a:rPr lang="en-US" sz="2400" b="0" dirty="0">
                <a:solidFill>
                  <a:schemeClr val="tx2"/>
                </a:solidFill>
              </a:rPr>
              <a:t>do not increase in temperature </a:t>
            </a:r>
            <a:r>
              <a:rPr lang="en-US" sz="2400" b="0" dirty="0"/>
              <a:t>because Joule heat is conserved by the creation of charge. </a:t>
            </a:r>
            <a:endParaRPr lang="en-US" sz="2400" b="0" dirty="0" smtClean="0"/>
          </a:p>
          <a:p>
            <a:pPr marL="0" indent="0" algn="ctr">
              <a:buNone/>
            </a:pPr>
            <a:endParaRPr lang="en-US" sz="800" b="0" dirty="0"/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QED</a:t>
            </a:r>
            <a:r>
              <a:rPr lang="en-US" sz="2400" b="0" dirty="0" smtClean="0"/>
              <a:t> induced charge </a:t>
            </a:r>
            <a:r>
              <a:rPr lang="en-US" sz="2400" b="0" dirty="0" smtClean="0">
                <a:solidFill>
                  <a:schemeClr val="tx2"/>
                </a:solidFill>
              </a:rPr>
              <a:t>supersedes</a:t>
            </a:r>
            <a:r>
              <a:rPr lang="en-US" sz="2400" b="0" dirty="0" smtClean="0"/>
              <a:t>:</a:t>
            </a:r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/>
              <a:t> </a:t>
            </a:r>
            <a:r>
              <a:rPr lang="en-US" sz="2400" b="0" dirty="0" smtClean="0">
                <a:sym typeface="Symbol"/>
              </a:rPr>
              <a:t> </a:t>
            </a:r>
            <a:r>
              <a:rPr lang="en-US" sz="2400" b="0" dirty="0" smtClean="0">
                <a:sym typeface="Symbol"/>
              </a:rPr>
              <a:t>  </a:t>
            </a:r>
            <a:r>
              <a:rPr lang="en-US" sz="2400" b="0" dirty="0" smtClean="0">
                <a:solidFill>
                  <a:schemeClr val="tx2"/>
                </a:solidFill>
              </a:rPr>
              <a:t>Electron-spin</a:t>
            </a:r>
            <a:r>
              <a:rPr lang="en-US" sz="2400" b="0" dirty="0" smtClean="0"/>
              <a:t> </a:t>
            </a:r>
            <a:r>
              <a:rPr lang="en-US" sz="2400" b="0" dirty="0" smtClean="0"/>
              <a:t>as the GMR mechanism in spin-valves</a:t>
            </a:r>
          </a:p>
          <a:p>
            <a:pPr marL="0" indent="0" algn="ctr">
              <a:buNone/>
            </a:pPr>
            <a:r>
              <a:rPr lang="en-US" sz="2400" b="0" dirty="0" smtClean="0">
                <a:sym typeface="Symbol"/>
              </a:rPr>
              <a:t> </a:t>
            </a:r>
            <a:r>
              <a:rPr lang="en-US" sz="2400" b="0" dirty="0" smtClean="0">
                <a:sym typeface="Symbol"/>
              </a:rPr>
              <a:t>  </a:t>
            </a:r>
            <a:r>
              <a:rPr lang="en-US" sz="2400" b="0" dirty="0" smtClean="0">
                <a:solidFill>
                  <a:schemeClr val="tx2"/>
                </a:solidFill>
              </a:rPr>
              <a:t>Oxygen </a:t>
            </a:r>
            <a:r>
              <a:rPr lang="en-US" sz="2400" b="0" dirty="0" smtClean="0">
                <a:solidFill>
                  <a:schemeClr val="tx2"/>
                </a:solidFill>
              </a:rPr>
              <a:t>vacancies </a:t>
            </a:r>
            <a:r>
              <a:rPr lang="en-US" sz="2400" b="0" dirty="0" smtClean="0"/>
              <a:t>in memristors </a:t>
            </a:r>
          </a:p>
          <a:p>
            <a:pPr marL="0" indent="0" algn="ctr">
              <a:buNone/>
            </a:pPr>
            <a:r>
              <a:rPr lang="en-US" sz="2400" b="0" dirty="0" smtClean="0"/>
              <a:t> </a:t>
            </a:r>
            <a:r>
              <a:rPr lang="en-US" sz="2400" b="0" dirty="0" smtClean="0">
                <a:sym typeface="Symbol"/>
              </a:rPr>
              <a:t> </a:t>
            </a:r>
            <a:r>
              <a:rPr lang="en-US" sz="2400" b="0" dirty="0" smtClean="0">
                <a:sym typeface="Symbol"/>
              </a:rPr>
              <a:t>  </a:t>
            </a:r>
            <a:r>
              <a:rPr lang="en-US" sz="2400" b="0" dirty="0" smtClean="0"/>
              <a:t>The </a:t>
            </a:r>
            <a:r>
              <a:rPr lang="en-US" sz="2400" b="0" dirty="0" smtClean="0">
                <a:solidFill>
                  <a:schemeClr val="tx2"/>
                </a:solidFill>
              </a:rPr>
              <a:t>Hooge relation </a:t>
            </a:r>
            <a:r>
              <a:rPr lang="en-US" sz="2400" b="0" dirty="0" smtClean="0"/>
              <a:t>in 1/f noise</a:t>
            </a:r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/>
              <a:t>Provided the nanoelectronics is </a:t>
            </a:r>
            <a:r>
              <a:rPr lang="en-US" sz="2400" b="0" dirty="0" smtClean="0">
                <a:solidFill>
                  <a:schemeClr val="tx2"/>
                </a:solidFill>
              </a:rPr>
              <a:t>submicron</a:t>
            </a:r>
            <a:r>
              <a:rPr lang="en-US" sz="2400" b="0" dirty="0" smtClean="0"/>
              <a:t>, there is </a:t>
            </a:r>
            <a:r>
              <a:rPr lang="en-US" sz="2400" b="0" dirty="0" smtClean="0">
                <a:solidFill>
                  <a:schemeClr val="tx2"/>
                </a:solidFill>
              </a:rPr>
              <a:t>no temperature change,</a:t>
            </a:r>
            <a:r>
              <a:rPr lang="en-US" sz="2400" b="0" dirty="0" smtClean="0"/>
              <a:t> but the </a:t>
            </a:r>
            <a:r>
              <a:rPr lang="en-US" sz="2400" b="0" dirty="0"/>
              <a:t>QED induced charge may significantly increase the </a:t>
            </a:r>
            <a:r>
              <a:rPr lang="en-US" sz="2400" b="0" dirty="0">
                <a:solidFill>
                  <a:schemeClr val="tx2"/>
                </a:solidFill>
              </a:rPr>
              <a:t>1/f noise</a:t>
            </a:r>
            <a:r>
              <a:rPr lang="en-US" sz="2400" b="0" dirty="0"/>
              <a:t>. </a:t>
            </a:r>
            <a:endParaRPr lang="en-US" sz="2400" b="0" dirty="0" smtClean="0"/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endParaRPr lang="en-US" sz="2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0560" y="381000"/>
            <a:ext cx="77724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21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848600" cy="10668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      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Questions &amp; Papers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1066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zh-CN" dirty="0" smtClean="0">
                <a:solidFill>
                  <a:schemeClr val="tx2"/>
                </a:solidFill>
                <a:ea typeface="SimSun" pitchFamily="2" charset="-122"/>
              </a:rPr>
              <a:t>        </a:t>
            </a:r>
            <a:r>
              <a:rPr lang="en-US" altLang="zh-CN" sz="2800" b="0" dirty="0" smtClean="0">
                <a:ea typeface="SimSun" pitchFamily="2" charset="-122"/>
              </a:rPr>
              <a:t>Email: </a:t>
            </a:r>
            <a:r>
              <a:rPr lang="en-US" altLang="zh-CN" sz="2800" b="0" dirty="0" err="1" smtClean="0">
                <a:ea typeface="SimSun" pitchFamily="2" charset="-122"/>
              </a:rPr>
              <a:t>nanoqed@gmail.com</a:t>
            </a:r>
            <a:endParaRPr lang="en-US" altLang="zh-CN" sz="2800" b="0" dirty="0" smtClean="0">
              <a:ea typeface="SimSun" pitchFamily="2" charset="-122"/>
            </a:endParaRPr>
          </a:p>
          <a:p>
            <a:pPr algn="ctr">
              <a:buFontTx/>
              <a:buNone/>
            </a:pPr>
            <a:endParaRPr lang="en-US" altLang="zh-CN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b="0" dirty="0" smtClean="0">
                <a:ea typeface="SimSun" pitchFamily="2" charset="-122"/>
              </a:rPr>
              <a:t>     </a:t>
            </a:r>
            <a:r>
              <a:rPr lang="en-US" altLang="zh-CN" sz="2800" b="0" dirty="0" smtClean="0">
                <a:solidFill>
                  <a:schemeClr val="tx2"/>
                </a:solidFill>
                <a:ea typeface="SimSun" pitchFamily="2" charset="-122"/>
                <a:hlinkClick r:id="rId3"/>
              </a:rPr>
              <a:t>http://www.nanoqed.org</a:t>
            </a:r>
            <a:endParaRPr lang="en-US" altLang="zh-CN" sz="28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endParaRPr lang="en-US" altLang="zh-CN" sz="28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sz="2800" b="0" dirty="0" smtClean="0">
                <a:solidFill>
                  <a:schemeClr val="tx2"/>
                </a:solidFill>
                <a:ea typeface="SimSun" pitchFamily="2" charset="-122"/>
              </a:rPr>
              <a:t>     </a:t>
            </a:r>
            <a:endParaRPr lang="en-US" altLang="zh-CN" sz="2800" b="0" dirty="0" smtClean="0">
              <a:ea typeface="SimSun" pitchFamily="2" charset="-122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22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470025"/>
          </a:xfrm>
        </p:spPr>
        <p:txBody>
          <a:bodyPr/>
          <a:lstStyle/>
          <a:p>
            <a:r>
              <a:rPr lang="en-US" altLang="zh-HK" dirty="0" smtClean="0"/>
              <a:t>Proposal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946" y="914400"/>
            <a:ext cx="8305800" cy="1752600"/>
          </a:xfrm>
        </p:spPr>
        <p:txBody>
          <a:bodyPr/>
          <a:lstStyle/>
          <a:p>
            <a:r>
              <a:rPr lang="en-US" sz="2400" b="0" dirty="0" smtClean="0"/>
              <a:t>Heat transfer in nanoelectronics is a </a:t>
            </a:r>
            <a:r>
              <a:rPr lang="en-US" sz="2400" b="0" dirty="0" smtClean="0">
                <a:solidFill>
                  <a:schemeClr val="tx2"/>
                </a:solidFill>
              </a:rPr>
              <a:t>QM</a:t>
            </a:r>
            <a:r>
              <a:rPr lang="en-US" sz="2400" b="0" dirty="0" smtClean="0"/>
              <a:t> effect that conserves Joule heat by creating </a:t>
            </a:r>
            <a:r>
              <a:rPr lang="en-US" sz="2400" b="0" dirty="0" smtClean="0">
                <a:solidFill>
                  <a:schemeClr val="tx2"/>
                </a:solidFill>
              </a:rPr>
              <a:t>QED </a:t>
            </a:r>
            <a:r>
              <a:rPr lang="en-US" sz="2400" b="0" dirty="0" smtClean="0">
                <a:solidFill>
                  <a:schemeClr val="tx2"/>
                </a:solidFill>
              </a:rPr>
              <a:t>induced radiation</a:t>
            </a:r>
            <a:r>
              <a:rPr lang="en-US" sz="2400" b="0" dirty="0" smtClean="0"/>
              <a:t> </a:t>
            </a:r>
            <a:r>
              <a:rPr lang="en-US" sz="2400" b="0" dirty="0" smtClean="0"/>
              <a:t>that spontaneously form</a:t>
            </a:r>
            <a:r>
              <a:rPr lang="en-US" sz="2400" b="0" dirty="0" smtClean="0">
                <a:solidFill>
                  <a:schemeClr val="tx2"/>
                </a:solidFill>
              </a:rPr>
              <a:t> e</a:t>
            </a:r>
            <a:r>
              <a:rPr lang="en-US" sz="2400" b="0" dirty="0" smtClean="0">
                <a:solidFill>
                  <a:srgbClr val="FFFF00"/>
                </a:solidFill>
              </a:rPr>
              <a:t>xcitons</a:t>
            </a:r>
            <a:r>
              <a:rPr lang="en-US" sz="2400" b="0" dirty="0" smtClean="0"/>
              <a:t>  (hole and electron pairs) </a:t>
            </a:r>
            <a:r>
              <a:rPr lang="en-US" sz="2400" b="0" dirty="0" smtClean="0"/>
              <a:t>instead </a:t>
            </a:r>
            <a:r>
              <a:rPr lang="en-US" sz="2400" b="0" dirty="0" smtClean="0"/>
              <a:t>of increasing temperature.</a:t>
            </a:r>
          </a:p>
          <a:p>
            <a:pPr lvl="0"/>
            <a:r>
              <a:rPr lang="en-US" sz="2400" b="0" dirty="0" smtClean="0">
                <a:solidFill>
                  <a:srgbClr val="FFFF00"/>
                </a:solidFill>
              </a:rPr>
              <a:t>QM</a:t>
            </a:r>
            <a:r>
              <a:rPr lang="en-US" sz="2400" b="0" dirty="0" smtClean="0">
                <a:solidFill>
                  <a:srgbClr val="FFFFFF"/>
                </a:solidFill>
              </a:rPr>
              <a:t> </a:t>
            </a:r>
            <a:r>
              <a:rPr lang="en-US" sz="2400" b="0" dirty="0">
                <a:solidFill>
                  <a:srgbClr val="FFFFFF"/>
                </a:solidFill>
              </a:rPr>
              <a:t>= Quantum Mechanics</a:t>
            </a:r>
          </a:p>
          <a:p>
            <a:pPr lvl="0"/>
            <a:r>
              <a:rPr lang="en-US" sz="2400" b="0" dirty="0">
                <a:solidFill>
                  <a:srgbClr val="FFFF00"/>
                </a:solidFill>
              </a:rPr>
              <a:t>QED </a:t>
            </a:r>
            <a:r>
              <a:rPr lang="en-US" sz="2400" b="0" dirty="0">
                <a:solidFill>
                  <a:srgbClr val="FFFFFF"/>
                </a:solidFill>
              </a:rPr>
              <a:t>= Quantum electrodynamics</a:t>
            </a:r>
          </a:p>
          <a:p>
            <a:pPr lvl="0"/>
            <a:endParaRPr lang="en-US" sz="800" b="0" dirty="0" smtClean="0">
              <a:solidFill>
                <a:srgbClr val="FFFFFF"/>
              </a:solidFill>
            </a:endParaRPr>
          </a:p>
          <a:p>
            <a:pPr lvl="0"/>
            <a:r>
              <a:rPr lang="en-US" sz="2400" b="0" dirty="0" smtClean="0">
                <a:solidFill>
                  <a:srgbClr val="FFFFFF"/>
                </a:solidFill>
              </a:rPr>
              <a:t>In </a:t>
            </a:r>
            <a:r>
              <a:rPr lang="en-US" sz="2400" b="0" dirty="0">
                <a:solidFill>
                  <a:srgbClr val="FFFFFF"/>
                </a:solidFill>
              </a:rPr>
              <a:t>the  </a:t>
            </a:r>
            <a:r>
              <a:rPr lang="en-US" sz="2400" b="0" dirty="0" smtClean="0">
                <a:solidFill>
                  <a:srgbClr val="FFFFFF"/>
                </a:solidFill>
              </a:rPr>
              <a:t>electric field across the circuit element, h</a:t>
            </a:r>
            <a:r>
              <a:rPr lang="en-US" sz="2400" b="0" dirty="0" smtClean="0"/>
              <a:t>oles </a:t>
            </a:r>
            <a:r>
              <a:rPr lang="en-US" sz="2400" b="0" dirty="0" smtClean="0">
                <a:solidFill>
                  <a:schemeClr val="tx2"/>
                </a:solidFill>
              </a:rPr>
              <a:t>separate</a:t>
            </a:r>
            <a:r>
              <a:rPr lang="en-US" sz="2400" b="0" dirty="0" smtClean="0"/>
              <a:t> from electrons</a:t>
            </a:r>
          </a:p>
          <a:p>
            <a:pPr lvl="0"/>
            <a:endParaRPr lang="en-US" sz="800" b="0" dirty="0" smtClean="0"/>
          </a:p>
          <a:p>
            <a:r>
              <a:rPr lang="en-US" sz="2400" b="0" dirty="0" smtClean="0"/>
              <a:t> </a:t>
            </a:r>
            <a:r>
              <a:rPr lang="en-US" sz="2400" b="0" dirty="0" smtClean="0"/>
              <a:t>The holes </a:t>
            </a:r>
            <a:r>
              <a:rPr lang="en-US" sz="2400" b="0" dirty="0" smtClean="0"/>
              <a:t>and electrons are </a:t>
            </a:r>
            <a:r>
              <a:rPr lang="en-US" sz="2400" b="0" dirty="0" smtClean="0">
                <a:solidFill>
                  <a:schemeClr val="tx2"/>
                </a:solidFill>
              </a:rPr>
              <a:t>charge</a:t>
            </a:r>
            <a:r>
              <a:rPr lang="en-US" sz="2400" b="0" dirty="0" smtClean="0"/>
              <a:t> carriers</a:t>
            </a:r>
            <a:endParaRPr lang="en-US" sz="2400" b="0" dirty="0" smtClean="0"/>
          </a:p>
          <a:p>
            <a:r>
              <a:rPr lang="en-US" sz="2400" b="0" dirty="0" smtClean="0"/>
              <a:t>or</a:t>
            </a:r>
          </a:p>
          <a:p>
            <a:r>
              <a:rPr lang="en-US" sz="2400" b="0" dirty="0" smtClean="0"/>
              <a:t>upon recombination emit </a:t>
            </a:r>
            <a:r>
              <a:rPr lang="en-US" sz="2400" b="0" dirty="0" smtClean="0">
                <a:solidFill>
                  <a:schemeClr val="tx2"/>
                </a:solidFill>
              </a:rPr>
              <a:t>EM</a:t>
            </a:r>
            <a:r>
              <a:rPr lang="en-US" sz="2400" b="0" dirty="0" smtClean="0"/>
              <a:t> radiation.</a:t>
            </a:r>
          </a:p>
          <a:p>
            <a:r>
              <a:rPr lang="en-US" sz="2400" b="0" dirty="0" smtClean="0">
                <a:solidFill>
                  <a:schemeClr val="tx2"/>
                </a:solidFill>
              </a:rPr>
              <a:t>EM</a:t>
            </a:r>
            <a:r>
              <a:rPr lang="en-US" sz="2400" b="0" dirty="0" smtClean="0"/>
              <a:t> </a:t>
            </a:r>
            <a:r>
              <a:rPr lang="en-US" sz="2400" b="0" dirty="0" smtClean="0"/>
              <a:t>= Electromagnetic</a:t>
            </a:r>
          </a:p>
          <a:p>
            <a:endParaRPr lang="en-US" sz="2400" b="0" dirty="0" smtClean="0"/>
          </a:p>
          <a:p>
            <a:endParaRPr lang="en-US" sz="2400" b="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4088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TW" sz="1400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 sz="1400" dirty="0" smtClean="0">
              <a:solidFill>
                <a:srgbClr val="FFFF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8480" y="83820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Theory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71688"/>
            <a:ext cx="7315200" cy="3033712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sz="2400" b="0" dirty="0" smtClean="0"/>
              <a:t> </a:t>
            </a:r>
          </a:p>
          <a:p>
            <a:pPr marL="0" indent="0" algn="ctr">
              <a:buNone/>
            </a:pPr>
            <a:r>
              <a:rPr lang="en-US" sz="2400" b="0" dirty="0" smtClean="0"/>
              <a:t>Heat Capacity of the Atom</a:t>
            </a:r>
          </a:p>
          <a:p>
            <a:pPr marL="0" indent="0" algn="ctr">
              <a:buNone/>
            </a:pPr>
            <a:r>
              <a:rPr lang="en-US" sz="2400" b="0" dirty="0" smtClean="0"/>
              <a:t> Conservation of Energy</a:t>
            </a:r>
          </a:p>
          <a:p>
            <a:pPr marL="0" indent="0" algn="ctr">
              <a:buNone/>
            </a:pPr>
            <a:r>
              <a:rPr lang="en-US" sz="2400" b="0" dirty="0" smtClean="0"/>
              <a:t> </a:t>
            </a:r>
            <a:r>
              <a:rPr lang="en-US" sz="2400" b="0" dirty="0"/>
              <a:t>T</a:t>
            </a:r>
            <a:r>
              <a:rPr lang="en-US" sz="2400" b="0" dirty="0" smtClean="0"/>
              <a:t>IR Confinement</a:t>
            </a:r>
          </a:p>
          <a:p>
            <a:pPr marL="0" indent="0" algn="ctr">
              <a:buNone/>
            </a:pPr>
            <a:r>
              <a:rPr lang="en-US" sz="2400" b="0" dirty="0" smtClean="0"/>
              <a:t>Excitons and </a:t>
            </a:r>
            <a:r>
              <a:rPr lang="en-US" sz="2400" b="0" dirty="0" smtClean="0"/>
              <a:t>QED Radiation</a:t>
            </a:r>
            <a:endParaRPr lang="en-US" sz="2400" b="0" dirty="0" smtClean="0"/>
          </a:p>
          <a:p>
            <a:pPr marL="0" indent="0" algn="ctr">
              <a:buNone/>
            </a:pPr>
            <a:r>
              <a:rPr lang="en-US" sz="2400" b="0" dirty="0" smtClean="0"/>
              <a:t>Nanoelectronics</a:t>
            </a:r>
          </a:p>
          <a:p>
            <a:pPr marL="0" indent="0" algn="ctr">
              <a:buNone/>
            </a:pPr>
            <a:r>
              <a:rPr lang="en-US" sz="2400" b="0" dirty="0" smtClean="0"/>
              <a:t>QED Induced Heat Transfer</a:t>
            </a:r>
          </a:p>
          <a:p>
            <a:pPr marL="0" indent="0" algn="ctr">
              <a:buNone/>
            </a:pPr>
            <a:r>
              <a:rPr lang="en-US" sz="2400" b="0" dirty="0" smtClean="0"/>
              <a:t>        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8382000" y="58816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FFFFFF"/>
                </a:solidFill>
                <a:ea typeface="新細明體" pitchFamily="18" charset="-12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9675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/>
        </p:nvSpPr>
        <p:spPr bwMode="auto">
          <a:xfrm>
            <a:off x="228600" y="457200"/>
            <a:ext cx="89154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 dirty="0" smtClean="0">
                <a:solidFill>
                  <a:srgbClr val="FFFF00"/>
                </a:solidFill>
                <a:ea typeface="新細明體" pitchFamily="18" charset="-120"/>
              </a:rPr>
              <a:t>Heat Capacity of the Atom</a:t>
            </a:r>
            <a:endParaRPr lang="en-US" altLang="zh-TW" dirty="0">
              <a:ea typeface="新細明體" pitchFamily="18" charset="-120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089606"/>
              </p:ext>
            </p:extLst>
          </p:nvPr>
        </p:nvGraphicFramePr>
        <p:xfrm>
          <a:off x="508000" y="1422400"/>
          <a:ext cx="7823200" cy="482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zh-TW" altLang="en-US" sz="2800" b="1">
              <a:latin typeface="Arial" charset="0"/>
              <a:ea typeface="新細明體" pitchFamily="18" charset="-120"/>
            </a:endParaRPr>
          </a:p>
        </p:txBody>
      </p:sp>
      <p:graphicFrame>
        <p:nvGraphicFramePr>
          <p:cNvPr id="316421" name="Object 5"/>
          <p:cNvGraphicFramePr>
            <a:graphicFrameLocks noChangeAspect="1"/>
          </p:cNvGraphicFramePr>
          <p:nvPr/>
        </p:nvGraphicFramePr>
        <p:xfrm>
          <a:off x="5105400" y="2667000"/>
          <a:ext cx="22860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7" name="Equation" r:id="rId4" imgW="1091880" imgH="711000" progId="Equation.3">
                  <p:embed/>
                </p:oleObj>
              </mc:Choice>
              <mc:Fallback>
                <p:oleObj name="Equation" r:id="rId4" imgW="1091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667000"/>
                        <a:ext cx="2286000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8362950" y="610618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5</a:t>
            </a:r>
          </a:p>
        </p:txBody>
      </p:sp>
      <p:sp>
        <p:nvSpPr>
          <p:cNvPr id="316428" name="Oval 12"/>
          <p:cNvSpPr>
            <a:spLocks noChangeArrowheads="1"/>
          </p:cNvSpPr>
          <p:nvPr/>
        </p:nvSpPr>
        <p:spPr bwMode="auto">
          <a:xfrm>
            <a:off x="2819400" y="2438400"/>
            <a:ext cx="13716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6432" name="Text Box 16"/>
          <p:cNvSpPr txBox="1">
            <a:spLocks noChangeArrowheads="1"/>
          </p:cNvSpPr>
          <p:nvPr/>
        </p:nvSpPr>
        <p:spPr bwMode="auto">
          <a:xfrm>
            <a:off x="914400" y="5410200"/>
            <a:ext cx="2209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000" dirty="0" smtClean="0">
                <a:latin typeface="Arial" charset="0"/>
                <a:ea typeface="新細明體" pitchFamily="18" charset="-120"/>
              </a:rPr>
              <a:t>Nanoelectronics</a:t>
            </a:r>
            <a:endParaRPr lang="en-US" altLang="zh-TW" sz="2000" dirty="0">
              <a:latin typeface="Arial" charset="0"/>
              <a:ea typeface="新細明體" pitchFamily="18" charset="-12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zh-TW" sz="20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316433" name="Line 17"/>
          <p:cNvSpPr>
            <a:spLocks noChangeShapeType="1"/>
          </p:cNvSpPr>
          <p:nvPr/>
        </p:nvSpPr>
        <p:spPr bwMode="auto">
          <a:xfrm rot="1210047" flipH="1" flipV="1">
            <a:off x="2209800" y="4800649"/>
            <a:ext cx="122238" cy="685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6434" name="Text Box 18"/>
          <p:cNvSpPr txBox="1">
            <a:spLocks noChangeArrowheads="1"/>
          </p:cNvSpPr>
          <p:nvPr/>
        </p:nvSpPr>
        <p:spPr bwMode="auto">
          <a:xfrm>
            <a:off x="7391400" y="22098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Arial" charset="0"/>
                <a:ea typeface="新細明體" pitchFamily="18" charset="-120"/>
              </a:rPr>
              <a:t>         kT        0.0258 eV   </a:t>
            </a:r>
          </a:p>
        </p:txBody>
      </p:sp>
      <p:sp>
        <p:nvSpPr>
          <p:cNvPr id="316450" name="Rectangle 34"/>
          <p:cNvSpPr>
            <a:spLocks noChangeArrowheads="1"/>
          </p:cNvSpPr>
          <p:nvPr/>
        </p:nvSpPr>
        <p:spPr bwMode="auto">
          <a:xfrm>
            <a:off x="4343400" y="2057400"/>
            <a:ext cx="152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en-US" sz="2000" dirty="0" smtClean="0"/>
              <a:t>Classical Physics  (kT &gt; 0)</a:t>
            </a:r>
            <a:endParaRPr lang="en-US" sz="2000" dirty="0"/>
          </a:p>
        </p:txBody>
      </p:sp>
      <p:sp>
        <p:nvSpPr>
          <p:cNvPr id="316452" name="Line 36"/>
          <p:cNvSpPr>
            <a:spLocks noChangeShapeType="1"/>
          </p:cNvSpPr>
          <p:nvPr/>
        </p:nvSpPr>
        <p:spPr bwMode="auto">
          <a:xfrm flipH="1">
            <a:off x="2667000" y="2362200"/>
            <a:ext cx="4038600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6453" name="Rectangle 37"/>
          <p:cNvSpPr>
            <a:spLocks noChangeArrowheads="1"/>
          </p:cNvSpPr>
          <p:nvPr/>
        </p:nvSpPr>
        <p:spPr bwMode="auto">
          <a:xfrm>
            <a:off x="3124200" y="31242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en-US" sz="2000" dirty="0" smtClean="0"/>
              <a:t>QM</a:t>
            </a:r>
          </a:p>
          <a:p>
            <a:pPr marL="342900" indent="-342900" algn="ctr">
              <a:buFontTx/>
              <a:buNone/>
            </a:pPr>
            <a:r>
              <a:rPr lang="en-US" sz="2000" dirty="0" smtClean="0"/>
              <a:t>(kT = 0) 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650" y="5879068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 nanoelectronics, QM requires atoms to have zero heat capacity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mtClean="0">
                <a:solidFill>
                  <a:schemeClr val="tx2"/>
                </a:solidFill>
              </a:rPr>
              <a:t>Microtherm 2013  Microtechnology-Thermal Problems in Electronics June 25-28, Lodz, Poland</a:t>
            </a:r>
            <a:endParaRPr lang="en-US" altLang="zh-TW" dirty="0" smtClean="0">
              <a:solidFill>
                <a:schemeClr val="tx2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805543" y="838200"/>
            <a:ext cx="7772400" cy="1143000"/>
          </a:xfrm>
        </p:spPr>
        <p:txBody>
          <a:bodyPr/>
          <a:lstStyle/>
          <a:p>
            <a:r>
              <a:rPr lang="en-US" dirty="0" smtClean="0"/>
              <a:t>Conservation of Energy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686" y="2446337"/>
            <a:ext cx="8229600" cy="44116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0" dirty="0" smtClean="0"/>
              <a:t>Lack of heat capacity by QM precludes Joule heat conservation in </a:t>
            </a:r>
            <a:r>
              <a:rPr lang="en-US" sz="2400" b="0" dirty="0" smtClean="0">
                <a:solidFill>
                  <a:schemeClr val="tx2"/>
                </a:solidFill>
              </a:rPr>
              <a:t>nanoelectroncs</a:t>
            </a:r>
            <a:r>
              <a:rPr lang="en-US" sz="2400" b="0" dirty="0" smtClean="0"/>
              <a:t> by an increase in temperature, but how does conservation proceed?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800" b="0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Proposal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200" b="0" dirty="0"/>
              <a:t>A</a:t>
            </a:r>
            <a:r>
              <a:rPr lang="en-US" sz="2200" b="0" dirty="0" smtClean="0"/>
              <a:t>bsorbed EM energy is conserved by creating </a:t>
            </a:r>
            <a:r>
              <a:rPr lang="en-US" sz="2200" b="0" dirty="0" smtClean="0">
                <a:solidFill>
                  <a:schemeClr val="tx2"/>
                </a:solidFill>
              </a:rPr>
              <a:t>QED </a:t>
            </a:r>
            <a:r>
              <a:rPr lang="en-US" sz="2200" b="0" dirty="0" smtClean="0">
                <a:solidFill>
                  <a:schemeClr val="tx2"/>
                </a:solidFill>
              </a:rPr>
              <a:t>radiation </a:t>
            </a:r>
            <a:r>
              <a:rPr lang="en-US" sz="2200" b="0" dirty="0" smtClean="0"/>
              <a:t>or</a:t>
            </a:r>
            <a:r>
              <a:rPr lang="en-US" sz="2200" b="0" dirty="0" smtClean="0">
                <a:solidFill>
                  <a:schemeClr val="tx2"/>
                </a:solidFill>
              </a:rPr>
              <a:t> </a:t>
            </a:r>
            <a:r>
              <a:rPr lang="en-US" sz="2200" b="0" dirty="0" smtClean="0">
                <a:solidFill>
                  <a:schemeClr val="tx2"/>
                </a:solidFill>
              </a:rPr>
              <a:t>excitons </a:t>
            </a:r>
            <a:r>
              <a:rPr lang="en-US" sz="2200" b="0" dirty="0" smtClean="0"/>
              <a:t>inside the </a:t>
            </a:r>
            <a:r>
              <a:rPr lang="en-US" sz="2200" b="0" dirty="0" smtClean="0"/>
              <a:t>circuit element </a:t>
            </a:r>
            <a:r>
              <a:rPr lang="en-US" sz="2200" b="0" dirty="0" smtClean="0"/>
              <a:t>- by </a:t>
            </a:r>
            <a:r>
              <a:rPr lang="en-US" sz="2200" b="0" dirty="0" smtClean="0">
                <a:solidFill>
                  <a:schemeClr val="tx2"/>
                </a:solidFill>
              </a:rPr>
              <a:t>frequency up - conversion</a:t>
            </a:r>
            <a:r>
              <a:rPr lang="en-US" sz="2200" b="0" dirty="0" smtClean="0"/>
              <a:t> to the </a:t>
            </a:r>
            <a:r>
              <a:rPr lang="en-US" sz="2200" b="0" dirty="0" smtClean="0">
                <a:solidFill>
                  <a:schemeClr val="tx2"/>
                </a:solidFill>
              </a:rPr>
              <a:t>TIR </a:t>
            </a:r>
            <a:r>
              <a:rPr lang="en-US" sz="2200" b="0" dirty="0" smtClean="0"/>
              <a:t>frequency</a:t>
            </a:r>
            <a:r>
              <a:rPr lang="en-US" sz="2200" b="0" dirty="0" smtClean="0"/>
              <a:t> </a:t>
            </a:r>
            <a:r>
              <a:rPr lang="en-US" sz="2200" b="0" dirty="0" smtClean="0"/>
              <a:t>of the circuit element</a:t>
            </a:r>
            <a:r>
              <a:rPr lang="en-US" sz="2800" b="0" dirty="0" smtClean="0"/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800" b="0" baseline="-25000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0" baseline="-25000" dirty="0" smtClean="0">
                <a:solidFill>
                  <a:schemeClr val="tx2"/>
                </a:solidFill>
              </a:rPr>
              <a:t>TIR </a:t>
            </a:r>
            <a:r>
              <a:rPr lang="en-US" b="0" baseline="-25000" dirty="0" smtClean="0"/>
              <a:t>= Total Internal Reflection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800" b="0" baseline="-25000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800" b="0" baseline="-25000" dirty="0" smtClean="0">
              <a:solidFill>
                <a:schemeClr val="tx2"/>
              </a:solidFill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8534400" y="61102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932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" y="1371979"/>
            <a:ext cx="910590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2400" b="0" dirty="0" smtClean="0"/>
              <a:t>Since the refractive index of nanoelectroncs is &gt; surroundings, the </a:t>
            </a:r>
            <a:r>
              <a:rPr lang="en-US" sz="2400" b="0" dirty="0" smtClean="0">
                <a:solidFill>
                  <a:schemeClr val="tx2"/>
                </a:solidFill>
              </a:rPr>
              <a:t>QED </a:t>
            </a:r>
            <a:r>
              <a:rPr lang="en-US" sz="2400" b="0" dirty="0" smtClean="0">
                <a:solidFill>
                  <a:schemeClr val="tx2"/>
                </a:solidFill>
              </a:rPr>
              <a:t>radiation </a:t>
            </a:r>
            <a:r>
              <a:rPr lang="en-US" sz="2400" b="0" dirty="0" smtClean="0"/>
              <a:t>is</a:t>
            </a:r>
            <a:r>
              <a:rPr lang="en-US" sz="2400" b="0" dirty="0" smtClean="0"/>
              <a:t> </a:t>
            </a:r>
            <a:r>
              <a:rPr lang="en-US" sz="2400" b="0" dirty="0" smtClean="0"/>
              <a:t>confined by </a:t>
            </a:r>
            <a:r>
              <a:rPr lang="en-US" sz="2400" b="0" dirty="0" smtClean="0">
                <a:solidFill>
                  <a:schemeClr val="tx2"/>
                </a:solidFill>
              </a:rPr>
              <a:t>TIR       </a:t>
            </a:r>
            <a:endParaRPr lang="en-US" sz="2400" b="0" dirty="0" smtClean="0"/>
          </a:p>
          <a:p>
            <a:pPr marL="0" indent="0" algn="ctr">
              <a:buFontTx/>
              <a:buNone/>
            </a:pPr>
            <a:endParaRPr lang="en-US" sz="800" b="0" dirty="0"/>
          </a:p>
          <a:p>
            <a:pPr marL="0" indent="0" algn="ctr">
              <a:buFontTx/>
              <a:buNone/>
            </a:pPr>
            <a:r>
              <a:rPr lang="en-US" sz="2400" b="0" dirty="0" smtClean="0"/>
              <a:t> </a:t>
            </a:r>
            <a:r>
              <a:rPr lang="en-US" sz="2400" b="0" dirty="0" smtClean="0"/>
              <a:t>Circuit elements </a:t>
            </a:r>
            <a:r>
              <a:rPr lang="en-US" sz="2400" b="0" dirty="0" smtClean="0"/>
              <a:t>( </a:t>
            </a:r>
            <a:r>
              <a:rPr lang="en-US" sz="2400" b="0" dirty="0" smtClean="0"/>
              <a:t>films, wires, </a:t>
            </a:r>
            <a:r>
              <a:rPr lang="en-US" sz="2400" b="0" dirty="0" err="1" smtClean="0"/>
              <a:t>etc</a:t>
            </a:r>
            <a:r>
              <a:rPr lang="en-US" sz="2400" b="0" dirty="0" smtClean="0"/>
              <a:t>) have high surface to  volume ratio, but </a:t>
            </a:r>
            <a:r>
              <a:rPr lang="en-US" sz="2400" b="0" dirty="0" smtClean="0">
                <a:solidFill>
                  <a:schemeClr val="tx2"/>
                </a:solidFill>
              </a:rPr>
              <a:t>why important</a:t>
            </a:r>
            <a:r>
              <a:rPr lang="en-US" sz="2400" b="0" dirty="0" smtClean="0"/>
              <a:t>?</a:t>
            </a:r>
          </a:p>
          <a:p>
            <a:pPr marL="0" indent="0" algn="ctr">
              <a:buFontTx/>
              <a:buNone/>
            </a:pPr>
            <a:endParaRPr lang="en-US" sz="800" b="0" dirty="0" smtClean="0"/>
          </a:p>
          <a:p>
            <a:pPr marL="0" indent="0" algn="ctr">
              <a:buFontTx/>
              <a:buNone/>
            </a:pPr>
            <a:r>
              <a:rPr lang="en-US" sz="2400" b="0" dirty="0"/>
              <a:t> </a:t>
            </a:r>
            <a:r>
              <a:rPr lang="en-US" sz="2400" b="0" dirty="0" smtClean="0"/>
              <a:t>  </a:t>
            </a:r>
            <a:r>
              <a:rPr lang="en-US" sz="2400" b="0" dirty="0" smtClean="0"/>
              <a:t>By QM, </a:t>
            </a:r>
            <a:r>
              <a:rPr lang="en-US" sz="2400" b="0" dirty="0" smtClean="0">
                <a:solidFill>
                  <a:srgbClr val="FFFF00"/>
                </a:solidFill>
              </a:rPr>
              <a:t>EM energy </a:t>
            </a:r>
            <a:r>
              <a:rPr lang="en-US" sz="2400" b="0" dirty="0" smtClean="0"/>
              <a:t>absorbed in the</a:t>
            </a:r>
            <a:r>
              <a:rPr lang="en-US" sz="2400" b="0" dirty="0" smtClean="0">
                <a:solidFill>
                  <a:srgbClr val="FFFF00"/>
                </a:solidFill>
              </a:rPr>
              <a:t> surface </a:t>
            </a:r>
            <a:r>
              <a:rPr lang="en-US" sz="2400" b="0" dirty="0" smtClean="0"/>
              <a:t>of </a:t>
            </a:r>
            <a:r>
              <a:rPr lang="en-US" sz="2400" b="0" dirty="0" smtClean="0"/>
              <a:t>circuit element</a:t>
            </a:r>
            <a:r>
              <a:rPr lang="en-US" sz="2400" b="0" dirty="0" smtClean="0"/>
              <a:t>s </a:t>
            </a:r>
            <a:r>
              <a:rPr lang="en-US" sz="2400" b="0" dirty="0" smtClean="0"/>
              <a:t>provides the </a:t>
            </a:r>
            <a:r>
              <a:rPr lang="en-US" sz="2400" b="0" dirty="0" smtClean="0">
                <a:solidFill>
                  <a:schemeClr val="tx2"/>
                </a:solidFill>
              </a:rPr>
              <a:t>TIR </a:t>
            </a:r>
            <a:r>
              <a:rPr lang="en-US" sz="2400" b="0" dirty="0" smtClean="0"/>
              <a:t>confinement of </a:t>
            </a:r>
            <a:r>
              <a:rPr lang="en-US" sz="2400" b="0" dirty="0" smtClean="0">
                <a:solidFill>
                  <a:schemeClr val="tx2"/>
                </a:solidFill>
              </a:rPr>
              <a:t>QED </a:t>
            </a:r>
            <a:r>
              <a:rPr lang="en-US" sz="2400" b="0" dirty="0" smtClean="0">
                <a:solidFill>
                  <a:schemeClr val="tx2"/>
                </a:solidFill>
              </a:rPr>
              <a:t>induced </a:t>
            </a:r>
            <a:r>
              <a:rPr lang="en-US" sz="2400" b="0" dirty="0" smtClean="0">
                <a:solidFill>
                  <a:schemeClr val="tx2"/>
                </a:solidFill>
              </a:rPr>
              <a:t>radiation</a:t>
            </a:r>
            <a:r>
              <a:rPr lang="en-US" sz="2400" b="0" dirty="0" smtClean="0"/>
              <a:t>.</a:t>
            </a:r>
            <a:endParaRPr lang="en-US" sz="2400" b="0" dirty="0" smtClean="0"/>
          </a:p>
          <a:p>
            <a:pPr marL="0" indent="0" algn="ctr">
              <a:buFontTx/>
              <a:buNone/>
            </a:pPr>
            <a:endParaRPr lang="en-US" sz="800" b="0" dirty="0" smtClean="0"/>
          </a:p>
          <a:p>
            <a:pPr marL="0" indent="0" algn="ctr">
              <a:buFontTx/>
              <a:buNone/>
            </a:pPr>
            <a:r>
              <a:rPr lang="en-US" sz="2400" b="0" dirty="0" smtClean="0"/>
              <a:t>QED radiation </a:t>
            </a:r>
            <a:r>
              <a:rPr lang="en-US" sz="2400" b="0" dirty="0" smtClean="0">
                <a:solidFill>
                  <a:schemeClr val="tx2"/>
                </a:solidFill>
              </a:rPr>
              <a:t>spontaneously </a:t>
            </a:r>
            <a:r>
              <a:rPr lang="en-US" sz="2400" b="0" dirty="0" smtClean="0"/>
              <a:t>creates </a:t>
            </a:r>
            <a:r>
              <a:rPr lang="en-US" sz="2400" b="0" dirty="0" smtClean="0">
                <a:solidFill>
                  <a:schemeClr val="tx2"/>
                </a:solidFill>
              </a:rPr>
              <a:t>excitons</a:t>
            </a:r>
            <a:r>
              <a:rPr lang="en-US" sz="2400" b="0" dirty="0" smtClean="0"/>
              <a:t> from Joule heat dissipated in nanoelectronics. Simply put,  </a:t>
            </a:r>
          </a:p>
          <a:p>
            <a:pPr marL="0" indent="0" algn="ctr">
              <a:buFontTx/>
              <a:buNone/>
            </a:pPr>
            <a:endParaRPr lang="en-US" sz="800" b="0" dirty="0" smtClean="0">
              <a:latin typeface="Cambria Math" pitchFamily="18" charset="0"/>
            </a:endParaRPr>
          </a:p>
          <a:p>
            <a:pPr marL="0" indent="0" algn="ctr">
              <a:buFontTx/>
              <a:buNone/>
            </a:pPr>
            <a:r>
              <a:rPr lang="en-US" sz="2400" b="0" dirty="0" smtClean="0"/>
              <a:t>    f = (c/n) / </a:t>
            </a:r>
            <a:r>
              <a:rPr lang="en-US" sz="2400" b="0" dirty="0" smtClean="0">
                <a:sym typeface="Symbol" pitchFamily="18" charset="2"/>
              </a:rPr>
              <a:t>    and    E = hf</a:t>
            </a:r>
            <a:endParaRPr lang="en-US" sz="2400" b="0" dirty="0" smtClean="0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930528" y="304800"/>
            <a:ext cx="7772400" cy="1143000"/>
          </a:xfrm>
        </p:spPr>
        <p:txBody>
          <a:bodyPr/>
          <a:lstStyle/>
          <a:p>
            <a:r>
              <a:rPr lang="en-US" dirty="0" smtClean="0"/>
              <a:t>TIR Confinement</a:t>
            </a:r>
          </a:p>
        </p:txBody>
      </p:sp>
      <p:sp>
        <p:nvSpPr>
          <p:cNvPr id="22532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7</a:t>
            </a:r>
          </a:p>
        </p:txBody>
      </p:sp>
      <p:sp>
        <p:nvSpPr>
          <p:cNvPr id="22533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 dirty="0" smtClean="0">
              <a:solidFill>
                <a:srgbClr val="FFFF00"/>
              </a:solidFill>
            </a:endParaRPr>
          </a:p>
        </p:txBody>
      </p: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930528" y="5334000"/>
            <a:ext cx="78688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tx2"/>
                </a:solidFill>
              </a:rPr>
              <a:t>    </a:t>
            </a:r>
            <a:endParaRPr lang="en-US" sz="2400" dirty="0"/>
          </a:p>
          <a:p>
            <a:pPr eaLnBrk="1" hangingPunct="1"/>
            <a:r>
              <a:rPr lang="en-US" sz="2400" dirty="0"/>
              <a:t>  </a:t>
            </a:r>
            <a:r>
              <a:rPr lang="en-US" sz="2400" dirty="0" smtClean="0"/>
              <a:t>For thin film circuit elements having thickness d, </a:t>
            </a:r>
            <a:r>
              <a:rPr lang="en-US" sz="2400" dirty="0" smtClean="0">
                <a:sym typeface="Symbol" pitchFamily="18" charset="2"/>
              </a:rPr>
              <a:t> = 2d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47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25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Excitons</a:t>
            </a:r>
            <a:r>
              <a:rPr lang="en-US" sz="2400" b="0" dirty="0" smtClean="0"/>
              <a:t> are </a:t>
            </a:r>
            <a:r>
              <a:rPr lang="en-US" sz="2400" b="0" dirty="0" smtClean="0"/>
              <a:t>created </a:t>
            </a:r>
            <a:r>
              <a:rPr lang="en-US" sz="2400" b="0" dirty="0" smtClean="0"/>
              <a:t>as </a:t>
            </a:r>
            <a:r>
              <a:rPr lang="en-US" sz="2400" b="0" dirty="0" smtClean="0">
                <a:solidFill>
                  <a:schemeClr val="tx2"/>
                </a:solidFill>
              </a:rPr>
              <a:t>QED radiation</a:t>
            </a:r>
            <a:r>
              <a:rPr lang="en-US" sz="2400" b="0" dirty="0" smtClean="0"/>
              <a:t> </a:t>
            </a:r>
            <a:r>
              <a:rPr lang="en-US" sz="2400" b="0" dirty="0" smtClean="0"/>
              <a:t>removes an </a:t>
            </a:r>
            <a:r>
              <a:rPr lang="en-US" sz="2400" b="0" dirty="0" smtClean="0">
                <a:solidFill>
                  <a:schemeClr val="tx2"/>
                </a:solidFill>
              </a:rPr>
              <a:t>electron</a:t>
            </a:r>
            <a:r>
              <a:rPr lang="en-US" sz="2400" b="0" dirty="0" smtClean="0"/>
              <a:t> from the </a:t>
            </a:r>
            <a:r>
              <a:rPr lang="en-US" sz="2400" b="0" dirty="0" smtClean="0">
                <a:solidFill>
                  <a:schemeClr val="tx2"/>
                </a:solidFill>
              </a:rPr>
              <a:t>valence</a:t>
            </a:r>
            <a:r>
              <a:rPr lang="en-US" sz="2400" b="0" dirty="0" smtClean="0"/>
              <a:t> to the </a:t>
            </a:r>
            <a:r>
              <a:rPr lang="en-US" sz="2400" b="0" dirty="0" smtClean="0">
                <a:solidFill>
                  <a:schemeClr val="tx2"/>
                </a:solidFill>
              </a:rPr>
              <a:t>conduction</a:t>
            </a:r>
            <a:r>
              <a:rPr lang="en-US" sz="2400" b="0" dirty="0" smtClean="0"/>
              <a:t> band.</a:t>
            </a:r>
          </a:p>
          <a:p>
            <a:pPr marL="0" indent="0" algn="ctr">
              <a:buNone/>
            </a:pPr>
            <a:endParaRPr lang="en-US" sz="2400" b="0" dirty="0" smtClean="0"/>
          </a:p>
          <a:p>
            <a:pPr marL="0" indent="0" algn="ctr">
              <a:buNone/>
            </a:pPr>
            <a:r>
              <a:rPr lang="en-US" sz="2400" b="0" dirty="0" smtClean="0"/>
              <a:t>A positive charged hole is left in the valence band, the combination of the </a:t>
            </a:r>
            <a:r>
              <a:rPr lang="en-US" sz="2400" b="0" dirty="0" smtClean="0">
                <a:solidFill>
                  <a:schemeClr val="tx2"/>
                </a:solidFill>
              </a:rPr>
              <a:t>hole</a:t>
            </a:r>
            <a:r>
              <a:rPr lang="en-US" sz="2400" b="0" dirty="0" smtClean="0"/>
              <a:t> and the </a:t>
            </a:r>
            <a:r>
              <a:rPr lang="en-US" sz="2400" b="0" dirty="0" smtClean="0">
                <a:solidFill>
                  <a:schemeClr val="tx2"/>
                </a:solidFill>
              </a:rPr>
              <a:t>electron</a:t>
            </a:r>
            <a:r>
              <a:rPr lang="en-US" sz="2400" b="0" dirty="0" smtClean="0"/>
              <a:t> called an </a:t>
            </a:r>
            <a:r>
              <a:rPr lang="en-US" sz="2400" b="0" dirty="0" smtClean="0">
                <a:solidFill>
                  <a:schemeClr val="tx2"/>
                </a:solidFill>
              </a:rPr>
              <a:t>exciton</a:t>
            </a:r>
            <a:r>
              <a:rPr lang="en-US" sz="2400" b="0" dirty="0" smtClean="0"/>
              <a:t>.   </a:t>
            </a:r>
          </a:p>
          <a:p>
            <a:pPr marL="0" indent="0" algn="ctr">
              <a:buNone/>
            </a:pPr>
            <a:endParaRPr lang="en-US" sz="2400" b="0" dirty="0"/>
          </a:p>
          <a:p>
            <a:pPr marL="0" indent="0" algn="ctr">
              <a:buNone/>
            </a:pPr>
            <a:r>
              <a:rPr lang="en-US" sz="2400" b="0" dirty="0" smtClean="0"/>
              <a:t>Upon </a:t>
            </a:r>
            <a:r>
              <a:rPr lang="en-US" sz="2400" b="0" dirty="0" smtClean="0">
                <a:solidFill>
                  <a:schemeClr val="tx2"/>
                </a:solidFill>
              </a:rPr>
              <a:t>recombination</a:t>
            </a:r>
            <a:r>
              <a:rPr lang="en-US" sz="2400" b="0" dirty="0" smtClean="0"/>
              <a:t>, </a:t>
            </a:r>
            <a:r>
              <a:rPr lang="en-US" sz="2400" b="0" dirty="0" smtClean="0"/>
              <a:t>EM radiation </a:t>
            </a:r>
            <a:r>
              <a:rPr lang="en-US" sz="2400" b="0" dirty="0" smtClean="0"/>
              <a:t>is emitted.</a:t>
            </a:r>
          </a:p>
          <a:p>
            <a:pPr marL="0" indent="0" algn="ctr">
              <a:buNone/>
            </a:pPr>
            <a:endParaRPr lang="en-US" sz="2400" b="0" dirty="0"/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sz="2400" b="0" dirty="0" smtClean="0"/>
              <a:t> recombination, an external electrical field  separates the hole and electron, the </a:t>
            </a:r>
            <a:r>
              <a:rPr lang="en-US" sz="2400" b="0" dirty="0" smtClean="0">
                <a:solidFill>
                  <a:schemeClr val="tx2"/>
                </a:solidFill>
              </a:rPr>
              <a:t>charges</a:t>
            </a:r>
            <a:r>
              <a:rPr lang="en-US" sz="2400" b="0" dirty="0" smtClean="0"/>
              <a:t> moving to </a:t>
            </a:r>
            <a:r>
              <a:rPr lang="en-US" sz="2400" b="0" dirty="0" smtClean="0">
                <a:solidFill>
                  <a:schemeClr val="tx2"/>
                </a:solidFill>
              </a:rPr>
              <a:t>opposite polarity </a:t>
            </a:r>
            <a:r>
              <a:rPr lang="en-US" sz="2400" b="0" dirty="0" smtClean="0"/>
              <a:t>voltage terminals</a:t>
            </a:r>
          </a:p>
          <a:p>
            <a:pPr marL="0" indent="0" algn="ctr">
              <a:buNone/>
            </a:pPr>
            <a:endParaRPr lang="en-US" sz="2400" b="0" dirty="0"/>
          </a:p>
          <a:p>
            <a:pPr marL="0" indent="0">
              <a:buNone/>
            </a:pPr>
            <a:endParaRPr lang="en-US" sz="2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smtClean="0"/>
              <a:t>Excitons and </a:t>
            </a:r>
            <a:r>
              <a:rPr lang="en-US" dirty="0" smtClean="0"/>
              <a:t>QED Radiation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6632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036" y="1981200"/>
            <a:ext cx="77724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0" dirty="0" smtClean="0"/>
              <a:t>The </a:t>
            </a:r>
            <a:r>
              <a:rPr lang="en-US" sz="2400" b="0" dirty="0" smtClean="0">
                <a:solidFill>
                  <a:schemeClr val="tx2"/>
                </a:solidFill>
              </a:rPr>
              <a:t>excitons</a:t>
            </a:r>
            <a:r>
              <a:rPr lang="en-US" sz="2400" b="0" dirty="0" smtClean="0"/>
              <a:t> </a:t>
            </a:r>
            <a:r>
              <a:rPr lang="en-US" sz="2400" b="0" dirty="0" smtClean="0"/>
              <a:t>(hole and electron </a:t>
            </a:r>
            <a:r>
              <a:rPr lang="en-US" sz="2400" b="0" dirty="0" smtClean="0"/>
              <a:t>pairs) are </a:t>
            </a:r>
            <a:r>
              <a:rPr lang="en-US" sz="2400" b="0" dirty="0" smtClean="0">
                <a:solidFill>
                  <a:schemeClr val="tx2"/>
                </a:solidFill>
              </a:rPr>
              <a:t>charge carriers </a:t>
            </a:r>
            <a:r>
              <a:rPr lang="en-US" sz="2400" b="0" dirty="0" smtClean="0"/>
              <a:t>that</a:t>
            </a:r>
            <a:r>
              <a:rPr lang="en-US" sz="2400" b="0" dirty="0" smtClean="0"/>
              <a:t> </a:t>
            </a:r>
            <a:r>
              <a:rPr lang="en-US" sz="2400" b="0" dirty="0" smtClean="0"/>
              <a:t>increase the electrical conductivity of circuit elements and </a:t>
            </a:r>
            <a:r>
              <a:rPr lang="en-US" sz="2400" b="0" dirty="0" smtClean="0">
                <a:solidFill>
                  <a:schemeClr val="tx2"/>
                </a:solidFill>
              </a:rPr>
              <a:t>reduce resistance </a:t>
            </a:r>
            <a:r>
              <a:rPr lang="en-US" sz="2400" b="0" dirty="0" smtClean="0"/>
              <a:t>allowing </a:t>
            </a:r>
            <a:r>
              <a:rPr lang="en-US" sz="2400" b="0" dirty="0" smtClean="0">
                <a:solidFill>
                  <a:schemeClr val="tx2"/>
                </a:solidFill>
              </a:rPr>
              <a:t>data storage </a:t>
            </a:r>
            <a:r>
              <a:rPr lang="en-US" sz="2400" b="0" dirty="0" smtClean="0"/>
              <a:t>in electronic </a:t>
            </a:r>
            <a:r>
              <a:rPr lang="en-US" sz="2400" b="0" dirty="0" smtClean="0"/>
              <a:t>recording as in magnetic heads</a:t>
            </a:r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/>
              <a:t>Removal of an electron by QED radiation creates an </a:t>
            </a:r>
            <a:r>
              <a:rPr lang="en-US" sz="2400" b="0" dirty="0" smtClean="0">
                <a:solidFill>
                  <a:schemeClr val="tx2"/>
                </a:solidFill>
              </a:rPr>
              <a:t>unbalanced positive hole charge </a:t>
            </a:r>
            <a:r>
              <a:rPr lang="en-US" sz="2400" b="0" dirty="0" smtClean="0"/>
              <a:t>that is free to move through the lattice of the circuit element.</a:t>
            </a:r>
          </a:p>
          <a:p>
            <a:pPr marL="0" indent="0" algn="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/>
              <a:t>By </a:t>
            </a:r>
            <a:r>
              <a:rPr lang="en-US" sz="2400" b="0" dirty="0" smtClean="0">
                <a:solidFill>
                  <a:schemeClr val="tx2"/>
                </a:solidFill>
              </a:rPr>
              <a:t>hole theory</a:t>
            </a:r>
            <a:r>
              <a:rPr lang="en-US" sz="2400" b="0" dirty="0" smtClean="0"/>
              <a:t>, the </a:t>
            </a:r>
            <a:r>
              <a:rPr lang="en-US" sz="2400" b="0" dirty="0">
                <a:solidFill>
                  <a:schemeClr val="tx2"/>
                </a:solidFill>
              </a:rPr>
              <a:t>holes</a:t>
            </a:r>
            <a:r>
              <a:rPr lang="en-US" sz="2400" b="0" dirty="0"/>
              <a:t> are assumed to  </a:t>
            </a:r>
            <a:r>
              <a:rPr lang="en-US" sz="2400" b="0" dirty="0">
                <a:solidFill>
                  <a:schemeClr val="tx2"/>
                </a:solidFill>
              </a:rPr>
              <a:t>have mobility </a:t>
            </a:r>
            <a:r>
              <a:rPr lang="en-US" sz="2400" b="0" dirty="0"/>
              <a:t>by </a:t>
            </a:r>
            <a:r>
              <a:rPr lang="en-US" sz="2400" b="0" dirty="0">
                <a:solidFill>
                  <a:schemeClr val="tx2"/>
                </a:solidFill>
              </a:rPr>
              <a:t>hopping</a:t>
            </a:r>
            <a:r>
              <a:rPr lang="en-US" sz="2400" b="0" dirty="0"/>
              <a:t> through the circuit element</a:t>
            </a:r>
            <a:endParaRPr lang="en-US" sz="2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r>
              <a:rPr lang="en-US" dirty="0" smtClean="0"/>
              <a:t>Nanoelectronics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Microtherm 2013  Microtechnology-Thermal Problems in Electronics June 25-28, Lodz, Poland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7373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FF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blipFill rotWithShape="1">
          <a:blip xmlns:r="http://schemas.openxmlformats.org/officeDocument/2006/relationships" r:embed="rId1"/>
          <a:stretch>
            <a:fillRect t="-1984" r="-25354" b="-7937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4212</TotalTime>
  <Words>1789</Words>
  <Application>Microsoft Office PowerPoint</Application>
  <PresentationFormat>On-screen Show (4:3)</PresentationFormat>
  <Paragraphs>273</Paragraphs>
  <Slides>22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Equation</vt:lpstr>
      <vt:lpstr>Nanoelectronics  by  Quantum Mechanics</vt:lpstr>
      <vt:lpstr>Introduction</vt:lpstr>
      <vt:lpstr>Proposal</vt:lpstr>
      <vt:lpstr>Theory</vt:lpstr>
      <vt:lpstr>PowerPoint Presentation</vt:lpstr>
      <vt:lpstr>Conservation of Energy</vt:lpstr>
      <vt:lpstr>TIR Confinement</vt:lpstr>
      <vt:lpstr>Excitons and QED Radiation </vt:lpstr>
      <vt:lpstr>Nanoelectronics</vt:lpstr>
      <vt:lpstr>QED Heat Transfer</vt:lpstr>
      <vt:lpstr>Response</vt:lpstr>
      <vt:lpstr>QED Radiation and Excitons</vt:lpstr>
      <vt:lpstr>Exciton Dynamics</vt:lpstr>
      <vt:lpstr>Resistance and Current</vt:lpstr>
      <vt:lpstr>Applications</vt:lpstr>
      <vt:lpstr>Spin-Valves</vt:lpstr>
      <vt:lpstr>Memristors</vt:lpstr>
      <vt:lpstr>    1/f Noise in Nanowires</vt:lpstr>
      <vt:lpstr>1/f Noise in Nanowires</vt:lpstr>
      <vt:lpstr>1/f QED Spectrum in NW</vt:lpstr>
      <vt:lpstr>Conclusions</vt:lpstr>
      <vt:lpstr>      Questions &amp; Papers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Memristors by Quantum Mechanics</dc:title>
  <dc:creator>Acer</dc:creator>
  <cp:lastModifiedBy>Acer</cp:lastModifiedBy>
  <cp:revision>385</cp:revision>
  <dcterms:created xsi:type="dcterms:W3CDTF">2011-07-17T19:05:40Z</dcterms:created>
  <dcterms:modified xsi:type="dcterms:W3CDTF">2013-06-23T17:46:14Z</dcterms:modified>
</cp:coreProperties>
</file>