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58" r:id="rId3"/>
    <p:sldId id="339" r:id="rId4"/>
    <p:sldId id="350" r:id="rId5"/>
    <p:sldId id="349" r:id="rId6"/>
    <p:sldId id="359" r:id="rId7"/>
    <p:sldId id="356" r:id="rId8"/>
    <p:sldId id="357" r:id="rId9"/>
    <p:sldId id="342" r:id="rId10"/>
    <p:sldId id="360" r:id="rId11"/>
    <p:sldId id="361" r:id="rId12"/>
    <p:sldId id="362" r:id="rId13"/>
    <p:sldId id="344" r:id="rId14"/>
    <p:sldId id="363" r:id="rId15"/>
    <p:sldId id="364" r:id="rId16"/>
    <p:sldId id="336" r:id="rId17"/>
    <p:sldId id="367" r:id="rId18"/>
    <p:sldId id="366" r:id="rId19"/>
    <p:sldId id="365" r:id="rId20"/>
    <p:sldId id="368" r:id="rId21"/>
    <p:sldId id="309" r:id="rId22"/>
    <p:sldId id="31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602" autoAdjust="0"/>
    <p:restoredTop sz="94684" autoAdjust="0"/>
  </p:normalViewPr>
  <p:slideViewPr>
    <p:cSldViewPr>
      <p:cViewPr>
        <p:scale>
          <a:sx n="66" d="100"/>
          <a:sy n="66" d="100"/>
        </p:scale>
        <p:origin x="-111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68817204301075"/>
          <c:y val="0.11004784688995216"/>
          <c:w val="0.65053763440860213"/>
          <c:h val="0.55023923444976075"/>
        </c:manualLayout>
      </c:layout>
      <c:scatterChart>
        <c:scatterStyle val="smoothMarker"/>
        <c:varyColors val="0"/>
        <c:ser>
          <c:idx val="0"/>
          <c:order val="0"/>
          <c:spPr>
            <a:ln w="53975">
              <a:solidFill>
                <a:schemeClr val="tx2"/>
              </a:solidFill>
              <a:prstDash val="solid"/>
            </a:ln>
          </c:spPr>
          <c:marker>
            <c:symbol val="none"/>
          </c:marker>
          <c:xVal>
            <c:numRef>
              <c:f>Sheet10!$A$1:$A$11</c:f>
              <c:numCache>
                <c:formatCode>General</c:formatCode>
                <c:ptCount val="11"/>
                <c:pt idx="0">
                  <c:v>0.5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15</c:v>
                </c:pt>
                <c:pt idx="5">
                  <c:v>30</c:v>
                </c:pt>
                <c:pt idx="6">
                  <c:v>50</c:v>
                </c:pt>
                <c:pt idx="7">
                  <c:v>100</c:v>
                </c:pt>
                <c:pt idx="8">
                  <c:v>200</c:v>
                </c:pt>
                <c:pt idx="9">
                  <c:v>500</c:v>
                </c:pt>
                <c:pt idx="10">
                  <c:v>1000</c:v>
                </c:pt>
              </c:numCache>
            </c:numRef>
          </c:xVal>
          <c:yVal>
            <c:numRef>
              <c:f>Sheet10!$B$1:$B$11</c:f>
              <c:numCache>
                <c:formatCode>General</c:formatCode>
                <c:ptCount val="11"/>
                <c:pt idx="0">
                  <c:v>5.0957036332685905E-42</c:v>
                </c:pt>
                <c:pt idx="1">
                  <c:v>1.7788850317712481E-21</c:v>
                </c:pt>
                <c:pt idx="2">
                  <c:v>1.6841714192322998E-5</c:v>
                </c:pt>
                <c:pt idx="3">
                  <c:v>1.0311336037545241E-3</c:v>
                </c:pt>
                <c:pt idx="4">
                  <c:v>3.5197509175350439E-3</c:v>
                </c:pt>
                <c:pt idx="5">
                  <c:v>1.0475149730031027E-2</c:v>
                </c:pt>
                <c:pt idx="6">
                  <c:v>1.5414817522314625E-2</c:v>
                </c:pt>
                <c:pt idx="7">
                  <c:v>2.0162534879552836E-2</c:v>
                </c:pt>
                <c:pt idx="8">
                  <c:v>2.2896751199405152E-2</c:v>
                </c:pt>
                <c:pt idx="9">
                  <c:v>2.4655549997575108E-2</c:v>
                </c:pt>
                <c:pt idx="10">
                  <c:v>2.5261650402904699E-2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30016"/>
        <c:axId val="21031936"/>
      </c:scatterChart>
      <c:valAx>
        <c:axId val="21030016"/>
        <c:scaling>
          <c:logBase val="10"/>
          <c:orientation val="minMax"/>
          <c:max val="1000"/>
          <c:min val="1"/>
        </c:scaling>
        <c:delete val="0"/>
        <c:axPos val="b"/>
        <c:title>
          <c:tx>
            <c:rich>
              <a:bodyPr/>
              <a:lstStyle/>
              <a:p>
                <a:pPr>
                  <a:defRPr sz="24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2450" b="0" i="0" u="none" strike="noStrike" baseline="0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EM Wavelength </a:t>
                </a:r>
                <a:r>
                  <a:rPr lang="en-US" sz="2450" b="0" i="0" u="none" strike="noStrike" baseline="0" dirty="0">
                    <a:solidFill>
                      <a:srgbClr val="FFFFFF"/>
                    </a:solidFill>
                    <a:latin typeface="Arial"/>
                    <a:cs typeface="Arial"/>
                  </a:rPr>
                  <a:t>-</a:t>
                </a:r>
                <a:r>
                  <a:rPr lang="en-US" sz="2450" b="0" i="0" u="none" strike="noStrike" baseline="0" dirty="0">
                    <a:solidFill>
                      <a:srgbClr val="FFFFFF"/>
                    </a:solidFill>
                    <a:latin typeface="Symbol"/>
                  </a:rPr>
                  <a:t> l</a:t>
                </a:r>
                <a:r>
                  <a:rPr lang="en-US" sz="2450" b="0" i="0" u="none" strike="noStrike" baseline="0" dirty="0">
                    <a:solidFill>
                      <a:srgbClr val="FFFFFF"/>
                    </a:solidFill>
                    <a:latin typeface="Arial"/>
                    <a:cs typeface="Arial"/>
                  </a:rPr>
                  <a:t> - microns</a:t>
                </a:r>
              </a:p>
            </c:rich>
          </c:tx>
          <c:layout>
            <c:manualLayout>
              <c:xMode val="edge"/>
              <c:yMode val="edge"/>
              <c:x val="0.28599358318846507"/>
              <c:y val="0.7887333668544888"/>
            </c:manualLayout>
          </c:layout>
          <c:overlay val="0"/>
          <c:spPr>
            <a:noFill/>
            <a:ln w="55321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6915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2450" b="0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031936"/>
        <c:crossesAt val="1.0000000000000001E-5"/>
        <c:crossBetween val="midCat"/>
        <c:majorUnit val="10"/>
        <c:minorUnit val="10"/>
      </c:valAx>
      <c:valAx>
        <c:axId val="21031936"/>
        <c:scaling>
          <c:logBase val="10"/>
          <c:orientation val="minMax"/>
          <c:max val="0.1"/>
          <c:min val="1.0000000000000001E-5"/>
        </c:scaling>
        <c:delete val="0"/>
        <c:axPos val="l"/>
        <c:title>
          <c:tx>
            <c:rich>
              <a:bodyPr/>
              <a:lstStyle/>
              <a:p>
                <a:pPr>
                  <a:defRPr sz="24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Planck Energy - E - eV</a:t>
                </a:r>
              </a:p>
            </c:rich>
          </c:tx>
          <c:layout>
            <c:manualLayout>
              <c:xMode val="edge"/>
              <c:yMode val="edge"/>
              <c:x val="4.0322580645161289E-2"/>
              <c:y val="2.8708133971291867E-2"/>
            </c:manualLayout>
          </c:layout>
          <c:overlay val="0"/>
          <c:spPr>
            <a:noFill/>
            <a:ln w="55321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6915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2450" b="0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030016"/>
        <c:crosses val="autoZero"/>
        <c:crossBetween val="midCat"/>
        <c:majorUnit val="10"/>
        <c:minorUnit val="10"/>
      </c:valAx>
      <c:spPr>
        <a:noFill/>
        <a:ln w="27661">
          <a:solidFill>
            <a:srgbClr val="FFFFFF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216885389326334"/>
          <c:y val="0.1162153689122193"/>
          <c:w val="0.71799781277340335"/>
          <c:h val="0.67058253135024792"/>
        </c:manualLayout>
      </c:layout>
      <c:scatterChart>
        <c:scatterStyle val="smoothMarker"/>
        <c:varyColors val="0"/>
        <c:ser>
          <c:idx val="0"/>
          <c:order val="0"/>
          <c:spPr>
            <a:ln w="38100">
              <a:solidFill>
                <a:schemeClr val="tx2"/>
              </a:solidFill>
            </a:ln>
          </c:spPr>
          <c:marker>
            <c:symbol val="none"/>
          </c:marker>
          <c:dPt>
            <c:idx val="6"/>
            <c:bubble3D val="0"/>
          </c:dPt>
          <c:xVal>
            <c:numRef>
              <c:f>Sheet5!$A$1:$A$7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10</c:v>
                </c:pt>
                <c:pt idx="4">
                  <c:v>20</c:v>
                </c:pt>
                <c:pt idx="5">
                  <c:v>50</c:v>
                </c:pt>
                <c:pt idx="6">
                  <c:v>100</c:v>
                </c:pt>
              </c:numCache>
            </c:numRef>
          </c:xVal>
          <c:yVal>
            <c:numRef>
              <c:f>Sheet5!$D$1:$D$7</c:f>
              <c:numCache>
                <c:formatCode>General</c:formatCode>
                <c:ptCount val="7"/>
                <c:pt idx="0">
                  <c:v>9.0940086664002369</c:v>
                </c:pt>
                <c:pt idx="1">
                  <c:v>8.5114194209084495</c:v>
                </c:pt>
                <c:pt idx="2">
                  <c:v>7.7412783295136229</c:v>
                </c:pt>
                <c:pt idx="3">
                  <c:v>7.1586890840218338</c:v>
                </c:pt>
                <c:pt idx="4">
                  <c:v>6.5760998385300447</c:v>
                </c:pt>
                <c:pt idx="5">
                  <c:v>5.8059587471352172</c:v>
                </c:pt>
                <c:pt idx="6">
                  <c:v>5.2233695016434272</c:v>
                </c:pt>
              </c:numCache>
            </c:numRef>
          </c:yVal>
          <c:smooth val="1"/>
        </c:ser>
        <c:ser>
          <c:idx val="1"/>
          <c:order val="1"/>
          <c:spPr>
            <a:ln w="38100"/>
          </c:spPr>
          <c:marker>
            <c:symbol val="none"/>
          </c:marker>
          <c:xVal>
            <c:numRef>
              <c:f>Sheet5!$A$1:$A$7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10</c:v>
                </c:pt>
                <c:pt idx="4">
                  <c:v>20</c:v>
                </c:pt>
                <c:pt idx="5">
                  <c:v>50</c:v>
                </c:pt>
                <c:pt idx="6">
                  <c:v>100</c:v>
                </c:pt>
              </c:numCache>
            </c:numRef>
          </c:xVal>
          <c:yVal>
            <c:numRef>
              <c:f>Sheet5!$G$1:$G$7</c:f>
              <c:numCache>
                <c:formatCode>General</c:formatCode>
                <c:ptCount val="7"/>
                <c:pt idx="0">
                  <c:v>9.6765979118920278</c:v>
                </c:pt>
                <c:pt idx="1">
                  <c:v>9.0940086664002369</c:v>
                </c:pt>
                <c:pt idx="2">
                  <c:v>8.3238675750054121</c:v>
                </c:pt>
                <c:pt idx="3">
                  <c:v>7.7412783295136229</c:v>
                </c:pt>
                <c:pt idx="4">
                  <c:v>7.1586890840218338</c:v>
                </c:pt>
                <c:pt idx="5">
                  <c:v>6.3885479926270063</c:v>
                </c:pt>
                <c:pt idx="6">
                  <c:v>5.8059587471352172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564672"/>
        <c:axId val="25566208"/>
      </c:scatterChart>
      <c:valAx>
        <c:axId val="25564672"/>
        <c:scaling>
          <c:orientation val="minMax"/>
          <c:max val="100"/>
        </c:scaling>
        <c:delete val="0"/>
        <c:axPos val="b"/>
        <c:numFmt formatCode="General" sourceLinked="1"/>
        <c:majorTickMark val="out"/>
        <c:minorTickMark val="none"/>
        <c:tickLblPos val="nextTo"/>
        <c:crossAx val="25566208"/>
        <c:crosses val="autoZero"/>
        <c:crossBetween val="midCat"/>
      </c:valAx>
      <c:valAx>
        <c:axId val="2556620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5564672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737751531058617"/>
          <c:y val="8.3807961504811887E-2"/>
          <c:w val="0.66277537182852131"/>
          <c:h val="0.73516185476815399"/>
        </c:manualLayout>
      </c:layout>
      <c:scatterChart>
        <c:scatterStyle val="smoothMarker"/>
        <c:varyColors val="0"/>
        <c:ser>
          <c:idx val="0"/>
          <c:order val="0"/>
          <c:spPr>
            <a:ln w="381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out!$A$1:$A$795</c:f>
              <c:numCache>
                <c:formatCode>General</c:formatCode>
                <c:ptCount val="795"/>
                <c:pt idx="0">
                  <c:v>2000</c:v>
                </c:pt>
                <c:pt idx="1">
                  <c:v>4000</c:v>
                </c:pt>
                <c:pt idx="2">
                  <c:v>6000</c:v>
                </c:pt>
                <c:pt idx="3">
                  <c:v>8000</c:v>
                </c:pt>
                <c:pt idx="4">
                  <c:v>10000</c:v>
                </c:pt>
                <c:pt idx="5">
                  <c:v>11000</c:v>
                </c:pt>
                <c:pt idx="6">
                  <c:v>12000</c:v>
                </c:pt>
                <c:pt idx="7">
                  <c:v>13000</c:v>
                </c:pt>
                <c:pt idx="8">
                  <c:v>14000</c:v>
                </c:pt>
                <c:pt idx="9">
                  <c:v>15000</c:v>
                </c:pt>
                <c:pt idx="10">
                  <c:v>16000</c:v>
                </c:pt>
                <c:pt idx="11">
                  <c:v>17000</c:v>
                </c:pt>
                <c:pt idx="12">
                  <c:v>18000</c:v>
                </c:pt>
                <c:pt idx="13">
                  <c:v>19000</c:v>
                </c:pt>
                <c:pt idx="14">
                  <c:v>20000</c:v>
                </c:pt>
                <c:pt idx="15">
                  <c:v>21000</c:v>
                </c:pt>
                <c:pt idx="16">
                  <c:v>22000</c:v>
                </c:pt>
                <c:pt idx="17">
                  <c:v>23000</c:v>
                </c:pt>
                <c:pt idx="18">
                  <c:v>24000</c:v>
                </c:pt>
                <c:pt idx="19">
                  <c:v>25000</c:v>
                </c:pt>
                <c:pt idx="20">
                  <c:v>26000</c:v>
                </c:pt>
                <c:pt idx="21">
                  <c:v>27000</c:v>
                </c:pt>
                <c:pt idx="22">
                  <c:v>28000</c:v>
                </c:pt>
                <c:pt idx="23">
                  <c:v>29000</c:v>
                </c:pt>
                <c:pt idx="24">
                  <c:v>30000</c:v>
                </c:pt>
                <c:pt idx="25">
                  <c:v>31000</c:v>
                </c:pt>
                <c:pt idx="26">
                  <c:v>32000</c:v>
                </c:pt>
                <c:pt idx="27">
                  <c:v>33000</c:v>
                </c:pt>
                <c:pt idx="28">
                  <c:v>34000</c:v>
                </c:pt>
                <c:pt idx="29">
                  <c:v>35000</c:v>
                </c:pt>
                <c:pt idx="30">
                  <c:v>36000</c:v>
                </c:pt>
                <c:pt idx="31">
                  <c:v>37000</c:v>
                </c:pt>
                <c:pt idx="32">
                  <c:v>38000</c:v>
                </c:pt>
                <c:pt idx="33">
                  <c:v>39000</c:v>
                </c:pt>
                <c:pt idx="34">
                  <c:v>40000</c:v>
                </c:pt>
                <c:pt idx="35">
                  <c:v>41000</c:v>
                </c:pt>
                <c:pt idx="36">
                  <c:v>42000</c:v>
                </c:pt>
                <c:pt idx="37">
                  <c:v>43000</c:v>
                </c:pt>
                <c:pt idx="38">
                  <c:v>44000</c:v>
                </c:pt>
                <c:pt idx="39">
                  <c:v>45000</c:v>
                </c:pt>
                <c:pt idx="40">
                  <c:v>46000</c:v>
                </c:pt>
                <c:pt idx="41">
                  <c:v>47000</c:v>
                </c:pt>
                <c:pt idx="42">
                  <c:v>48000</c:v>
                </c:pt>
                <c:pt idx="43">
                  <c:v>49000</c:v>
                </c:pt>
                <c:pt idx="44">
                  <c:v>50000</c:v>
                </c:pt>
                <c:pt idx="45">
                  <c:v>51000</c:v>
                </c:pt>
                <c:pt idx="46">
                  <c:v>52000</c:v>
                </c:pt>
                <c:pt idx="47">
                  <c:v>53000</c:v>
                </c:pt>
                <c:pt idx="48">
                  <c:v>54000</c:v>
                </c:pt>
                <c:pt idx="49">
                  <c:v>55000</c:v>
                </c:pt>
                <c:pt idx="50">
                  <c:v>56000</c:v>
                </c:pt>
                <c:pt idx="51">
                  <c:v>57000</c:v>
                </c:pt>
                <c:pt idx="52">
                  <c:v>58000</c:v>
                </c:pt>
                <c:pt idx="53">
                  <c:v>59000</c:v>
                </c:pt>
                <c:pt idx="54">
                  <c:v>60000</c:v>
                </c:pt>
                <c:pt idx="55">
                  <c:v>61000</c:v>
                </c:pt>
                <c:pt idx="56">
                  <c:v>62000</c:v>
                </c:pt>
                <c:pt idx="57">
                  <c:v>63000</c:v>
                </c:pt>
                <c:pt idx="58">
                  <c:v>64000</c:v>
                </c:pt>
                <c:pt idx="59">
                  <c:v>65000</c:v>
                </c:pt>
                <c:pt idx="60">
                  <c:v>66000</c:v>
                </c:pt>
                <c:pt idx="61">
                  <c:v>67000</c:v>
                </c:pt>
                <c:pt idx="62">
                  <c:v>68000</c:v>
                </c:pt>
                <c:pt idx="63">
                  <c:v>69000</c:v>
                </c:pt>
                <c:pt idx="64">
                  <c:v>70000</c:v>
                </c:pt>
                <c:pt idx="65">
                  <c:v>71000</c:v>
                </c:pt>
                <c:pt idx="66">
                  <c:v>72000</c:v>
                </c:pt>
                <c:pt idx="67">
                  <c:v>73000</c:v>
                </c:pt>
                <c:pt idx="68">
                  <c:v>74000</c:v>
                </c:pt>
                <c:pt idx="69">
                  <c:v>75000</c:v>
                </c:pt>
                <c:pt idx="70">
                  <c:v>76000</c:v>
                </c:pt>
                <c:pt idx="71">
                  <c:v>77000</c:v>
                </c:pt>
                <c:pt idx="72">
                  <c:v>78000</c:v>
                </c:pt>
                <c:pt idx="73">
                  <c:v>79000</c:v>
                </c:pt>
                <c:pt idx="74">
                  <c:v>80000</c:v>
                </c:pt>
                <c:pt idx="75">
                  <c:v>81000</c:v>
                </c:pt>
                <c:pt idx="76">
                  <c:v>82000</c:v>
                </c:pt>
                <c:pt idx="77">
                  <c:v>83000</c:v>
                </c:pt>
                <c:pt idx="78">
                  <c:v>84000</c:v>
                </c:pt>
                <c:pt idx="79">
                  <c:v>85000</c:v>
                </c:pt>
                <c:pt idx="80">
                  <c:v>86000</c:v>
                </c:pt>
                <c:pt idx="81">
                  <c:v>87000</c:v>
                </c:pt>
                <c:pt idx="82">
                  <c:v>88000</c:v>
                </c:pt>
                <c:pt idx="83">
                  <c:v>89000</c:v>
                </c:pt>
                <c:pt idx="84">
                  <c:v>90000</c:v>
                </c:pt>
                <c:pt idx="85">
                  <c:v>91000</c:v>
                </c:pt>
                <c:pt idx="86">
                  <c:v>92000</c:v>
                </c:pt>
                <c:pt idx="87">
                  <c:v>93000</c:v>
                </c:pt>
                <c:pt idx="88">
                  <c:v>94000</c:v>
                </c:pt>
                <c:pt idx="89">
                  <c:v>95000</c:v>
                </c:pt>
                <c:pt idx="90">
                  <c:v>96000</c:v>
                </c:pt>
                <c:pt idx="91">
                  <c:v>97000</c:v>
                </c:pt>
                <c:pt idx="92">
                  <c:v>98000</c:v>
                </c:pt>
                <c:pt idx="93">
                  <c:v>99000</c:v>
                </c:pt>
                <c:pt idx="94">
                  <c:v>100000</c:v>
                </c:pt>
                <c:pt idx="95">
                  <c:v>102000</c:v>
                </c:pt>
                <c:pt idx="96">
                  <c:v>104000</c:v>
                </c:pt>
                <c:pt idx="97">
                  <c:v>106000</c:v>
                </c:pt>
                <c:pt idx="98">
                  <c:v>108000</c:v>
                </c:pt>
                <c:pt idx="99">
                  <c:v>110000</c:v>
                </c:pt>
                <c:pt idx="100">
                  <c:v>112000</c:v>
                </c:pt>
                <c:pt idx="101">
                  <c:v>114000</c:v>
                </c:pt>
                <c:pt idx="102">
                  <c:v>116000</c:v>
                </c:pt>
                <c:pt idx="103">
                  <c:v>118000</c:v>
                </c:pt>
                <c:pt idx="104">
                  <c:v>120000</c:v>
                </c:pt>
                <c:pt idx="105">
                  <c:v>122000</c:v>
                </c:pt>
                <c:pt idx="106">
                  <c:v>124000</c:v>
                </c:pt>
                <c:pt idx="107">
                  <c:v>126000</c:v>
                </c:pt>
                <c:pt idx="108">
                  <c:v>128000</c:v>
                </c:pt>
                <c:pt idx="109">
                  <c:v>130000</c:v>
                </c:pt>
                <c:pt idx="110">
                  <c:v>132000</c:v>
                </c:pt>
                <c:pt idx="111">
                  <c:v>134000</c:v>
                </c:pt>
                <c:pt idx="112">
                  <c:v>136000</c:v>
                </c:pt>
                <c:pt idx="113">
                  <c:v>138000</c:v>
                </c:pt>
                <c:pt idx="114">
                  <c:v>140000</c:v>
                </c:pt>
                <c:pt idx="115">
                  <c:v>142000</c:v>
                </c:pt>
                <c:pt idx="116">
                  <c:v>144000</c:v>
                </c:pt>
                <c:pt idx="117">
                  <c:v>146000</c:v>
                </c:pt>
                <c:pt idx="118">
                  <c:v>148000</c:v>
                </c:pt>
                <c:pt idx="119">
                  <c:v>150000</c:v>
                </c:pt>
                <c:pt idx="120">
                  <c:v>152000</c:v>
                </c:pt>
                <c:pt idx="121">
                  <c:v>154000</c:v>
                </c:pt>
                <c:pt idx="122">
                  <c:v>156000</c:v>
                </c:pt>
                <c:pt idx="123">
                  <c:v>158000</c:v>
                </c:pt>
                <c:pt idx="124">
                  <c:v>160000</c:v>
                </c:pt>
                <c:pt idx="125">
                  <c:v>162000</c:v>
                </c:pt>
                <c:pt idx="126">
                  <c:v>164000</c:v>
                </c:pt>
                <c:pt idx="127">
                  <c:v>166000</c:v>
                </c:pt>
                <c:pt idx="128">
                  <c:v>168000</c:v>
                </c:pt>
                <c:pt idx="129">
                  <c:v>170000</c:v>
                </c:pt>
                <c:pt idx="130">
                  <c:v>172000</c:v>
                </c:pt>
                <c:pt idx="131">
                  <c:v>174000</c:v>
                </c:pt>
                <c:pt idx="132">
                  <c:v>176000</c:v>
                </c:pt>
                <c:pt idx="133">
                  <c:v>178000</c:v>
                </c:pt>
                <c:pt idx="134">
                  <c:v>180000</c:v>
                </c:pt>
                <c:pt idx="135">
                  <c:v>182000</c:v>
                </c:pt>
                <c:pt idx="136">
                  <c:v>184000</c:v>
                </c:pt>
                <c:pt idx="137">
                  <c:v>186000</c:v>
                </c:pt>
                <c:pt idx="138">
                  <c:v>188000</c:v>
                </c:pt>
                <c:pt idx="139">
                  <c:v>190000</c:v>
                </c:pt>
                <c:pt idx="140">
                  <c:v>192000</c:v>
                </c:pt>
                <c:pt idx="141">
                  <c:v>194000</c:v>
                </c:pt>
                <c:pt idx="142">
                  <c:v>196000</c:v>
                </c:pt>
                <c:pt idx="143">
                  <c:v>198000</c:v>
                </c:pt>
                <c:pt idx="144">
                  <c:v>200000</c:v>
                </c:pt>
                <c:pt idx="145">
                  <c:v>202000</c:v>
                </c:pt>
                <c:pt idx="146">
                  <c:v>204000</c:v>
                </c:pt>
                <c:pt idx="147">
                  <c:v>206000</c:v>
                </c:pt>
                <c:pt idx="148">
                  <c:v>208000</c:v>
                </c:pt>
                <c:pt idx="149">
                  <c:v>210000</c:v>
                </c:pt>
                <c:pt idx="150">
                  <c:v>212000</c:v>
                </c:pt>
                <c:pt idx="151">
                  <c:v>214000</c:v>
                </c:pt>
                <c:pt idx="152">
                  <c:v>216000</c:v>
                </c:pt>
                <c:pt idx="153">
                  <c:v>218000</c:v>
                </c:pt>
                <c:pt idx="154">
                  <c:v>220000</c:v>
                </c:pt>
                <c:pt idx="155">
                  <c:v>222000</c:v>
                </c:pt>
                <c:pt idx="156">
                  <c:v>224000</c:v>
                </c:pt>
                <c:pt idx="157">
                  <c:v>226000</c:v>
                </c:pt>
                <c:pt idx="158">
                  <c:v>228000</c:v>
                </c:pt>
                <c:pt idx="159">
                  <c:v>230000</c:v>
                </c:pt>
                <c:pt idx="160">
                  <c:v>232000</c:v>
                </c:pt>
                <c:pt idx="161">
                  <c:v>234000</c:v>
                </c:pt>
                <c:pt idx="162">
                  <c:v>236000</c:v>
                </c:pt>
                <c:pt idx="163">
                  <c:v>238000</c:v>
                </c:pt>
                <c:pt idx="164">
                  <c:v>240000</c:v>
                </c:pt>
                <c:pt idx="165">
                  <c:v>242000</c:v>
                </c:pt>
                <c:pt idx="166">
                  <c:v>244000</c:v>
                </c:pt>
                <c:pt idx="167">
                  <c:v>246000</c:v>
                </c:pt>
                <c:pt idx="168">
                  <c:v>248000</c:v>
                </c:pt>
                <c:pt idx="169">
                  <c:v>250000</c:v>
                </c:pt>
                <c:pt idx="170">
                  <c:v>252000</c:v>
                </c:pt>
                <c:pt idx="171">
                  <c:v>254000</c:v>
                </c:pt>
                <c:pt idx="172">
                  <c:v>256000</c:v>
                </c:pt>
                <c:pt idx="173">
                  <c:v>258000</c:v>
                </c:pt>
                <c:pt idx="174">
                  <c:v>260000</c:v>
                </c:pt>
                <c:pt idx="175">
                  <c:v>262000</c:v>
                </c:pt>
                <c:pt idx="176">
                  <c:v>264000</c:v>
                </c:pt>
                <c:pt idx="177">
                  <c:v>266000</c:v>
                </c:pt>
                <c:pt idx="178">
                  <c:v>268000</c:v>
                </c:pt>
                <c:pt idx="179">
                  <c:v>270000</c:v>
                </c:pt>
                <c:pt idx="180">
                  <c:v>272000</c:v>
                </c:pt>
                <c:pt idx="181">
                  <c:v>274000</c:v>
                </c:pt>
                <c:pt idx="182">
                  <c:v>276000</c:v>
                </c:pt>
                <c:pt idx="183">
                  <c:v>278000</c:v>
                </c:pt>
                <c:pt idx="184">
                  <c:v>280000</c:v>
                </c:pt>
                <c:pt idx="185">
                  <c:v>282000</c:v>
                </c:pt>
                <c:pt idx="186">
                  <c:v>284000</c:v>
                </c:pt>
                <c:pt idx="187">
                  <c:v>286000</c:v>
                </c:pt>
                <c:pt idx="188">
                  <c:v>288000</c:v>
                </c:pt>
                <c:pt idx="189">
                  <c:v>290000</c:v>
                </c:pt>
                <c:pt idx="190">
                  <c:v>292000</c:v>
                </c:pt>
                <c:pt idx="191">
                  <c:v>294000</c:v>
                </c:pt>
                <c:pt idx="192">
                  <c:v>296000</c:v>
                </c:pt>
                <c:pt idx="193">
                  <c:v>298000</c:v>
                </c:pt>
                <c:pt idx="194">
                  <c:v>300000</c:v>
                </c:pt>
                <c:pt idx="195">
                  <c:v>302000</c:v>
                </c:pt>
                <c:pt idx="196">
                  <c:v>304000</c:v>
                </c:pt>
                <c:pt idx="197">
                  <c:v>306000</c:v>
                </c:pt>
                <c:pt idx="198">
                  <c:v>308000</c:v>
                </c:pt>
                <c:pt idx="199">
                  <c:v>310000</c:v>
                </c:pt>
                <c:pt idx="200">
                  <c:v>312000</c:v>
                </c:pt>
                <c:pt idx="201">
                  <c:v>314000</c:v>
                </c:pt>
                <c:pt idx="202">
                  <c:v>316000</c:v>
                </c:pt>
                <c:pt idx="203">
                  <c:v>318000</c:v>
                </c:pt>
                <c:pt idx="204">
                  <c:v>320000</c:v>
                </c:pt>
                <c:pt idx="205">
                  <c:v>322000</c:v>
                </c:pt>
                <c:pt idx="206">
                  <c:v>324000</c:v>
                </c:pt>
                <c:pt idx="207">
                  <c:v>326000</c:v>
                </c:pt>
                <c:pt idx="208">
                  <c:v>328000</c:v>
                </c:pt>
                <c:pt idx="209">
                  <c:v>330000</c:v>
                </c:pt>
                <c:pt idx="210">
                  <c:v>332000</c:v>
                </c:pt>
                <c:pt idx="211">
                  <c:v>334000</c:v>
                </c:pt>
                <c:pt idx="212">
                  <c:v>336000</c:v>
                </c:pt>
                <c:pt idx="213">
                  <c:v>338000</c:v>
                </c:pt>
                <c:pt idx="214">
                  <c:v>340000</c:v>
                </c:pt>
                <c:pt idx="215">
                  <c:v>342000</c:v>
                </c:pt>
                <c:pt idx="216">
                  <c:v>344000</c:v>
                </c:pt>
                <c:pt idx="217">
                  <c:v>346000</c:v>
                </c:pt>
                <c:pt idx="218">
                  <c:v>348000</c:v>
                </c:pt>
                <c:pt idx="219">
                  <c:v>350000</c:v>
                </c:pt>
                <c:pt idx="220">
                  <c:v>352000</c:v>
                </c:pt>
                <c:pt idx="221">
                  <c:v>354000</c:v>
                </c:pt>
                <c:pt idx="222">
                  <c:v>356000</c:v>
                </c:pt>
                <c:pt idx="223">
                  <c:v>358000</c:v>
                </c:pt>
                <c:pt idx="224">
                  <c:v>360000</c:v>
                </c:pt>
                <c:pt idx="225">
                  <c:v>362000</c:v>
                </c:pt>
                <c:pt idx="226">
                  <c:v>364000</c:v>
                </c:pt>
                <c:pt idx="227">
                  <c:v>366000</c:v>
                </c:pt>
                <c:pt idx="228">
                  <c:v>368000</c:v>
                </c:pt>
                <c:pt idx="229">
                  <c:v>370000</c:v>
                </c:pt>
                <c:pt idx="230">
                  <c:v>372000</c:v>
                </c:pt>
                <c:pt idx="231">
                  <c:v>374000</c:v>
                </c:pt>
                <c:pt idx="232">
                  <c:v>376000</c:v>
                </c:pt>
                <c:pt idx="233">
                  <c:v>378000</c:v>
                </c:pt>
                <c:pt idx="234">
                  <c:v>380000</c:v>
                </c:pt>
                <c:pt idx="235">
                  <c:v>382000</c:v>
                </c:pt>
                <c:pt idx="236">
                  <c:v>384000</c:v>
                </c:pt>
                <c:pt idx="237">
                  <c:v>386000</c:v>
                </c:pt>
                <c:pt idx="238">
                  <c:v>388000</c:v>
                </c:pt>
                <c:pt idx="239">
                  <c:v>390000</c:v>
                </c:pt>
                <c:pt idx="240">
                  <c:v>392000</c:v>
                </c:pt>
                <c:pt idx="241">
                  <c:v>394000</c:v>
                </c:pt>
                <c:pt idx="242">
                  <c:v>396000</c:v>
                </c:pt>
                <c:pt idx="243">
                  <c:v>398000</c:v>
                </c:pt>
                <c:pt idx="244">
                  <c:v>400000</c:v>
                </c:pt>
                <c:pt idx="245">
                  <c:v>402000</c:v>
                </c:pt>
                <c:pt idx="246">
                  <c:v>404000</c:v>
                </c:pt>
                <c:pt idx="247">
                  <c:v>406000</c:v>
                </c:pt>
                <c:pt idx="248">
                  <c:v>408000</c:v>
                </c:pt>
                <c:pt idx="249">
                  <c:v>410000</c:v>
                </c:pt>
                <c:pt idx="250">
                  <c:v>412000</c:v>
                </c:pt>
                <c:pt idx="251">
                  <c:v>414000</c:v>
                </c:pt>
                <c:pt idx="252">
                  <c:v>416000</c:v>
                </c:pt>
                <c:pt idx="253">
                  <c:v>418000</c:v>
                </c:pt>
                <c:pt idx="254">
                  <c:v>420000</c:v>
                </c:pt>
                <c:pt idx="255">
                  <c:v>422000</c:v>
                </c:pt>
                <c:pt idx="256">
                  <c:v>424000</c:v>
                </c:pt>
                <c:pt idx="257">
                  <c:v>426000</c:v>
                </c:pt>
                <c:pt idx="258">
                  <c:v>428000</c:v>
                </c:pt>
                <c:pt idx="259">
                  <c:v>430000</c:v>
                </c:pt>
                <c:pt idx="260">
                  <c:v>432000</c:v>
                </c:pt>
                <c:pt idx="261">
                  <c:v>434000</c:v>
                </c:pt>
                <c:pt idx="262">
                  <c:v>436000</c:v>
                </c:pt>
                <c:pt idx="263">
                  <c:v>438000</c:v>
                </c:pt>
                <c:pt idx="264">
                  <c:v>440000</c:v>
                </c:pt>
                <c:pt idx="265">
                  <c:v>442000</c:v>
                </c:pt>
                <c:pt idx="266">
                  <c:v>444000</c:v>
                </c:pt>
                <c:pt idx="267">
                  <c:v>446000</c:v>
                </c:pt>
                <c:pt idx="268">
                  <c:v>448000</c:v>
                </c:pt>
                <c:pt idx="269">
                  <c:v>450000</c:v>
                </c:pt>
                <c:pt idx="270">
                  <c:v>452000</c:v>
                </c:pt>
                <c:pt idx="271">
                  <c:v>454000</c:v>
                </c:pt>
                <c:pt idx="272">
                  <c:v>456000</c:v>
                </c:pt>
                <c:pt idx="273">
                  <c:v>458000</c:v>
                </c:pt>
                <c:pt idx="274">
                  <c:v>460000</c:v>
                </c:pt>
                <c:pt idx="275">
                  <c:v>462000</c:v>
                </c:pt>
                <c:pt idx="276">
                  <c:v>464000</c:v>
                </c:pt>
                <c:pt idx="277">
                  <c:v>466000</c:v>
                </c:pt>
                <c:pt idx="278">
                  <c:v>468000</c:v>
                </c:pt>
                <c:pt idx="279">
                  <c:v>470000</c:v>
                </c:pt>
                <c:pt idx="280">
                  <c:v>472000</c:v>
                </c:pt>
                <c:pt idx="281">
                  <c:v>474000</c:v>
                </c:pt>
                <c:pt idx="282">
                  <c:v>476000</c:v>
                </c:pt>
                <c:pt idx="283">
                  <c:v>478000</c:v>
                </c:pt>
                <c:pt idx="284">
                  <c:v>480000</c:v>
                </c:pt>
                <c:pt idx="285">
                  <c:v>482000</c:v>
                </c:pt>
                <c:pt idx="286">
                  <c:v>484000</c:v>
                </c:pt>
                <c:pt idx="287">
                  <c:v>486000</c:v>
                </c:pt>
                <c:pt idx="288">
                  <c:v>488000</c:v>
                </c:pt>
                <c:pt idx="289">
                  <c:v>490000</c:v>
                </c:pt>
                <c:pt idx="290">
                  <c:v>492000</c:v>
                </c:pt>
                <c:pt idx="291">
                  <c:v>494000</c:v>
                </c:pt>
                <c:pt idx="292">
                  <c:v>496000</c:v>
                </c:pt>
                <c:pt idx="293">
                  <c:v>498000</c:v>
                </c:pt>
                <c:pt idx="294">
                  <c:v>500000</c:v>
                </c:pt>
                <c:pt idx="295">
                  <c:v>502000</c:v>
                </c:pt>
                <c:pt idx="296">
                  <c:v>504000</c:v>
                </c:pt>
                <c:pt idx="297">
                  <c:v>506000</c:v>
                </c:pt>
                <c:pt idx="298">
                  <c:v>508000</c:v>
                </c:pt>
                <c:pt idx="299">
                  <c:v>510000</c:v>
                </c:pt>
                <c:pt idx="300">
                  <c:v>512000</c:v>
                </c:pt>
                <c:pt idx="301">
                  <c:v>514000</c:v>
                </c:pt>
                <c:pt idx="302">
                  <c:v>516000</c:v>
                </c:pt>
                <c:pt idx="303">
                  <c:v>518000</c:v>
                </c:pt>
                <c:pt idx="304">
                  <c:v>520000</c:v>
                </c:pt>
                <c:pt idx="305">
                  <c:v>522000</c:v>
                </c:pt>
                <c:pt idx="306">
                  <c:v>524000</c:v>
                </c:pt>
                <c:pt idx="307">
                  <c:v>526000</c:v>
                </c:pt>
                <c:pt idx="308">
                  <c:v>528000</c:v>
                </c:pt>
                <c:pt idx="309">
                  <c:v>530000</c:v>
                </c:pt>
                <c:pt idx="310">
                  <c:v>532000</c:v>
                </c:pt>
                <c:pt idx="311">
                  <c:v>534000</c:v>
                </c:pt>
                <c:pt idx="312">
                  <c:v>536000</c:v>
                </c:pt>
                <c:pt idx="313">
                  <c:v>538000</c:v>
                </c:pt>
                <c:pt idx="314">
                  <c:v>540000</c:v>
                </c:pt>
                <c:pt idx="315">
                  <c:v>542000</c:v>
                </c:pt>
                <c:pt idx="316">
                  <c:v>544000</c:v>
                </c:pt>
                <c:pt idx="317">
                  <c:v>546000</c:v>
                </c:pt>
                <c:pt idx="318">
                  <c:v>548000</c:v>
                </c:pt>
                <c:pt idx="319">
                  <c:v>550000</c:v>
                </c:pt>
                <c:pt idx="320">
                  <c:v>552000</c:v>
                </c:pt>
                <c:pt idx="321">
                  <c:v>554000</c:v>
                </c:pt>
                <c:pt idx="322">
                  <c:v>556000</c:v>
                </c:pt>
                <c:pt idx="323">
                  <c:v>558000</c:v>
                </c:pt>
                <c:pt idx="324">
                  <c:v>560000</c:v>
                </c:pt>
                <c:pt idx="325">
                  <c:v>562000</c:v>
                </c:pt>
                <c:pt idx="326">
                  <c:v>564000</c:v>
                </c:pt>
                <c:pt idx="327">
                  <c:v>566000</c:v>
                </c:pt>
                <c:pt idx="328">
                  <c:v>568000</c:v>
                </c:pt>
                <c:pt idx="329">
                  <c:v>570000</c:v>
                </c:pt>
                <c:pt idx="330">
                  <c:v>572000</c:v>
                </c:pt>
                <c:pt idx="331">
                  <c:v>574000</c:v>
                </c:pt>
                <c:pt idx="332">
                  <c:v>576000</c:v>
                </c:pt>
                <c:pt idx="333">
                  <c:v>578000</c:v>
                </c:pt>
                <c:pt idx="334">
                  <c:v>580000</c:v>
                </c:pt>
                <c:pt idx="335">
                  <c:v>582000</c:v>
                </c:pt>
                <c:pt idx="336">
                  <c:v>584000</c:v>
                </c:pt>
                <c:pt idx="337">
                  <c:v>586000</c:v>
                </c:pt>
                <c:pt idx="338">
                  <c:v>588000</c:v>
                </c:pt>
                <c:pt idx="339">
                  <c:v>590000</c:v>
                </c:pt>
                <c:pt idx="340">
                  <c:v>592000</c:v>
                </c:pt>
                <c:pt idx="341">
                  <c:v>594000</c:v>
                </c:pt>
                <c:pt idx="342">
                  <c:v>596000</c:v>
                </c:pt>
                <c:pt idx="343">
                  <c:v>598000</c:v>
                </c:pt>
                <c:pt idx="344">
                  <c:v>600000</c:v>
                </c:pt>
                <c:pt idx="345">
                  <c:v>602000</c:v>
                </c:pt>
                <c:pt idx="346">
                  <c:v>604000</c:v>
                </c:pt>
                <c:pt idx="347">
                  <c:v>606000</c:v>
                </c:pt>
                <c:pt idx="348">
                  <c:v>608000</c:v>
                </c:pt>
                <c:pt idx="349">
                  <c:v>610000</c:v>
                </c:pt>
                <c:pt idx="350">
                  <c:v>612000</c:v>
                </c:pt>
                <c:pt idx="351">
                  <c:v>614000</c:v>
                </c:pt>
                <c:pt idx="352">
                  <c:v>616000</c:v>
                </c:pt>
                <c:pt idx="353">
                  <c:v>618000</c:v>
                </c:pt>
                <c:pt idx="354">
                  <c:v>620000</c:v>
                </c:pt>
                <c:pt idx="355">
                  <c:v>622000</c:v>
                </c:pt>
                <c:pt idx="356">
                  <c:v>624000</c:v>
                </c:pt>
                <c:pt idx="357">
                  <c:v>626000</c:v>
                </c:pt>
                <c:pt idx="358">
                  <c:v>628000</c:v>
                </c:pt>
                <c:pt idx="359">
                  <c:v>630000</c:v>
                </c:pt>
                <c:pt idx="360">
                  <c:v>632000</c:v>
                </c:pt>
                <c:pt idx="361">
                  <c:v>634000</c:v>
                </c:pt>
                <c:pt idx="362">
                  <c:v>636000</c:v>
                </c:pt>
                <c:pt idx="363">
                  <c:v>638000</c:v>
                </c:pt>
                <c:pt idx="364">
                  <c:v>640000</c:v>
                </c:pt>
                <c:pt idx="365">
                  <c:v>642000</c:v>
                </c:pt>
                <c:pt idx="366">
                  <c:v>644000</c:v>
                </c:pt>
                <c:pt idx="367">
                  <c:v>646000</c:v>
                </c:pt>
                <c:pt idx="368">
                  <c:v>648000</c:v>
                </c:pt>
                <c:pt idx="369">
                  <c:v>650000</c:v>
                </c:pt>
                <c:pt idx="370">
                  <c:v>652000</c:v>
                </c:pt>
                <c:pt idx="371">
                  <c:v>654000</c:v>
                </c:pt>
                <c:pt idx="372">
                  <c:v>656000</c:v>
                </c:pt>
                <c:pt idx="373">
                  <c:v>658000</c:v>
                </c:pt>
                <c:pt idx="374">
                  <c:v>660000</c:v>
                </c:pt>
                <c:pt idx="375">
                  <c:v>662000</c:v>
                </c:pt>
                <c:pt idx="376">
                  <c:v>664000</c:v>
                </c:pt>
                <c:pt idx="377">
                  <c:v>666000</c:v>
                </c:pt>
                <c:pt idx="378">
                  <c:v>668000</c:v>
                </c:pt>
                <c:pt idx="379">
                  <c:v>670000</c:v>
                </c:pt>
                <c:pt idx="380">
                  <c:v>672000</c:v>
                </c:pt>
                <c:pt idx="381">
                  <c:v>674000</c:v>
                </c:pt>
                <c:pt idx="382">
                  <c:v>676000</c:v>
                </c:pt>
                <c:pt idx="383">
                  <c:v>678000</c:v>
                </c:pt>
                <c:pt idx="384">
                  <c:v>680000</c:v>
                </c:pt>
                <c:pt idx="385">
                  <c:v>682000</c:v>
                </c:pt>
                <c:pt idx="386">
                  <c:v>684000</c:v>
                </c:pt>
                <c:pt idx="387">
                  <c:v>686000</c:v>
                </c:pt>
                <c:pt idx="388">
                  <c:v>688000</c:v>
                </c:pt>
                <c:pt idx="389">
                  <c:v>690000</c:v>
                </c:pt>
                <c:pt idx="390">
                  <c:v>692000</c:v>
                </c:pt>
                <c:pt idx="391">
                  <c:v>694000</c:v>
                </c:pt>
                <c:pt idx="392">
                  <c:v>696000</c:v>
                </c:pt>
                <c:pt idx="393">
                  <c:v>698000</c:v>
                </c:pt>
                <c:pt idx="394">
                  <c:v>700000</c:v>
                </c:pt>
                <c:pt idx="395">
                  <c:v>702000</c:v>
                </c:pt>
                <c:pt idx="396">
                  <c:v>704000</c:v>
                </c:pt>
                <c:pt idx="397">
                  <c:v>706000</c:v>
                </c:pt>
                <c:pt idx="398">
                  <c:v>708000</c:v>
                </c:pt>
                <c:pt idx="399">
                  <c:v>710000</c:v>
                </c:pt>
                <c:pt idx="400">
                  <c:v>712000</c:v>
                </c:pt>
                <c:pt idx="401">
                  <c:v>714000</c:v>
                </c:pt>
                <c:pt idx="402">
                  <c:v>716000</c:v>
                </c:pt>
                <c:pt idx="403">
                  <c:v>718000</c:v>
                </c:pt>
                <c:pt idx="404">
                  <c:v>720000</c:v>
                </c:pt>
                <c:pt idx="405">
                  <c:v>722000</c:v>
                </c:pt>
                <c:pt idx="406">
                  <c:v>724000</c:v>
                </c:pt>
                <c:pt idx="407">
                  <c:v>726000</c:v>
                </c:pt>
                <c:pt idx="408">
                  <c:v>728000</c:v>
                </c:pt>
                <c:pt idx="409">
                  <c:v>730000</c:v>
                </c:pt>
                <c:pt idx="410">
                  <c:v>732000</c:v>
                </c:pt>
                <c:pt idx="411">
                  <c:v>734000</c:v>
                </c:pt>
                <c:pt idx="412">
                  <c:v>736000</c:v>
                </c:pt>
                <c:pt idx="413">
                  <c:v>738000</c:v>
                </c:pt>
                <c:pt idx="414">
                  <c:v>740000</c:v>
                </c:pt>
                <c:pt idx="415">
                  <c:v>742000</c:v>
                </c:pt>
                <c:pt idx="416">
                  <c:v>744000</c:v>
                </c:pt>
                <c:pt idx="417">
                  <c:v>746000</c:v>
                </c:pt>
                <c:pt idx="418">
                  <c:v>748000</c:v>
                </c:pt>
                <c:pt idx="419">
                  <c:v>750000</c:v>
                </c:pt>
                <c:pt idx="420">
                  <c:v>752000</c:v>
                </c:pt>
                <c:pt idx="421">
                  <c:v>754000</c:v>
                </c:pt>
                <c:pt idx="422">
                  <c:v>756000</c:v>
                </c:pt>
                <c:pt idx="423">
                  <c:v>758000</c:v>
                </c:pt>
                <c:pt idx="424">
                  <c:v>760000</c:v>
                </c:pt>
                <c:pt idx="425">
                  <c:v>762000</c:v>
                </c:pt>
                <c:pt idx="426">
                  <c:v>764000</c:v>
                </c:pt>
                <c:pt idx="427">
                  <c:v>766000</c:v>
                </c:pt>
                <c:pt idx="428">
                  <c:v>768000</c:v>
                </c:pt>
                <c:pt idx="429">
                  <c:v>770000</c:v>
                </c:pt>
                <c:pt idx="430">
                  <c:v>772000</c:v>
                </c:pt>
                <c:pt idx="431">
                  <c:v>774000</c:v>
                </c:pt>
                <c:pt idx="432">
                  <c:v>776000</c:v>
                </c:pt>
                <c:pt idx="433">
                  <c:v>778000</c:v>
                </c:pt>
                <c:pt idx="434">
                  <c:v>780000</c:v>
                </c:pt>
                <c:pt idx="435">
                  <c:v>782000</c:v>
                </c:pt>
                <c:pt idx="436">
                  <c:v>784000</c:v>
                </c:pt>
                <c:pt idx="437">
                  <c:v>786000</c:v>
                </c:pt>
                <c:pt idx="438">
                  <c:v>788000</c:v>
                </c:pt>
                <c:pt idx="439">
                  <c:v>790000</c:v>
                </c:pt>
                <c:pt idx="440">
                  <c:v>792000</c:v>
                </c:pt>
                <c:pt idx="441">
                  <c:v>794000</c:v>
                </c:pt>
                <c:pt idx="442">
                  <c:v>796000</c:v>
                </c:pt>
                <c:pt idx="443">
                  <c:v>798000</c:v>
                </c:pt>
                <c:pt idx="444">
                  <c:v>800000</c:v>
                </c:pt>
                <c:pt idx="445">
                  <c:v>802000</c:v>
                </c:pt>
                <c:pt idx="446">
                  <c:v>804000</c:v>
                </c:pt>
                <c:pt idx="447">
                  <c:v>806000</c:v>
                </c:pt>
                <c:pt idx="448">
                  <c:v>808000</c:v>
                </c:pt>
                <c:pt idx="449">
                  <c:v>810000</c:v>
                </c:pt>
                <c:pt idx="450">
                  <c:v>812000</c:v>
                </c:pt>
                <c:pt idx="451">
                  <c:v>814000</c:v>
                </c:pt>
                <c:pt idx="452">
                  <c:v>816000</c:v>
                </c:pt>
                <c:pt idx="453">
                  <c:v>818000</c:v>
                </c:pt>
                <c:pt idx="454">
                  <c:v>820000</c:v>
                </c:pt>
                <c:pt idx="455">
                  <c:v>822000</c:v>
                </c:pt>
                <c:pt idx="456">
                  <c:v>824000</c:v>
                </c:pt>
                <c:pt idx="457">
                  <c:v>826000</c:v>
                </c:pt>
                <c:pt idx="458">
                  <c:v>828000</c:v>
                </c:pt>
                <c:pt idx="459">
                  <c:v>830000</c:v>
                </c:pt>
                <c:pt idx="460">
                  <c:v>832000</c:v>
                </c:pt>
                <c:pt idx="461">
                  <c:v>834000</c:v>
                </c:pt>
                <c:pt idx="462">
                  <c:v>836000</c:v>
                </c:pt>
                <c:pt idx="463">
                  <c:v>838000</c:v>
                </c:pt>
                <c:pt idx="464">
                  <c:v>840000</c:v>
                </c:pt>
                <c:pt idx="465">
                  <c:v>842000</c:v>
                </c:pt>
                <c:pt idx="466">
                  <c:v>844000</c:v>
                </c:pt>
                <c:pt idx="467">
                  <c:v>846000</c:v>
                </c:pt>
                <c:pt idx="468">
                  <c:v>848000</c:v>
                </c:pt>
                <c:pt idx="469">
                  <c:v>850000</c:v>
                </c:pt>
                <c:pt idx="470">
                  <c:v>852000</c:v>
                </c:pt>
                <c:pt idx="471">
                  <c:v>854000</c:v>
                </c:pt>
                <c:pt idx="472">
                  <c:v>856000</c:v>
                </c:pt>
                <c:pt idx="473">
                  <c:v>858000</c:v>
                </c:pt>
                <c:pt idx="474">
                  <c:v>860000</c:v>
                </c:pt>
                <c:pt idx="475">
                  <c:v>862000</c:v>
                </c:pt>
                <c:pt idx="476">
                  <c:v>864000</c:v>
                </c:pt>
                <c:pt idx="477">
                  <c:v>866000</c:v>
                </c:pt>
                <c:pt idx="478">
                  <c:v>868000</c:v>
                </c:pt>
                <c:pt idx="479">
                  <c:v>870000</c:v>
                </c:pt>
                <c:pt idx="480">
                  <c:v>872000</c:v>
                </c:pt>
                <c:pt idx="481">
                  <c:v>874000</c:v>
                </c:pt>
                <c:pt idx="482">
                  <c:v>876000</c:v>
                </c:pt>
                <c:pt idx="483">
                  <c:v>878000</c:v>
                </c:pt>
                <c:pt idx="484">
                  <c:v>880000</c:v>
                </c:pt>
                <c:pt idx="485">
                  <c:v>882000</c:v>
                </c:pt>
                <c:pt idx="486">
                  <c:v>884000</c:v>
                </c:pt>
                <c:pt idx="487">
                  <c:v>886000</c:v>
                </c:pt>
                <c:pt idx="488">
                  <c:v>888000</c:v>
                </c:pt>
                <c:pt idx="489">
                  <c:v>890000</c:v>
                </c:pt>
                <c:pt idx="490">
                  <c:v>892000</c:v>
                </c:pt>
                <c:pt idx="491">
                  <c:v>894000</c:v>
                </c:pt>
                <c:pt idx="492">
                  <c:v>896000</c:v>
                </c:pt>
                <c:pt idx="493">
                  <c:v>898000</c:v>
                </c:pt>
                <c:pt idx="494">
                  <c:v>900000</c:v>
                </c:pt>
                <c:pt idx="495">
                  <c:v>902000</c:v>
                </c:pt>
                <c:pt idx="496">
                  <c:v>904000</c:v>
                </c:pt>
                <c:pt idx="497">
                  <c:v>906000</c:v>
                </c:pt>
                <c:pt idx="498">
                  <c:v>908000</c:v>
                </c:pt>
                <c:pt idx="499">
                  <c:v>910000</c:v>
                </c:pt>
                <c:pt idx="500">
                  <c:v>912000</c:v>
                </c:pt>
                <c:pt idx="501">
                  <c:v>914000</c:v>
                </c:pt>
                <c:pt idx="502">
                  <c:v>916000</c:v>
                </c:pt>
                <c:pt idx="503">
                  <c:v>918000</c:v>
                </c:pt>
                <c:pt idx="504">
                  <c:v>920000</c:v>
                </c:pt>
                <c:pt idx="505">
                  <c:v>922000</c:v>
                </c:pt>
                <c:pt idx="506">
                  <c:v>924000</c:v>
                </c:pt>
                <c:pt idx="507">
                  <c:v>926000</c:v>
                </c:pt>
                <c:pt idx="508">
                  <c:v>928000</c:v>
                </c:pt>
                <c:pt idx="509">
                  <c:v>930000</c:v>
                </c:pt>
                <c:pt idx="510">
                  <c:v>932000</c:v>
                </c:pt>
                <c:pt idx="511">
                  <c:v>934000</c:v>
                </c:pt>
                <c:pt idx="512">
                  <c:v>936000</c:v>
                </c:pt>
                <c:pt idx="513">
                  <c:v>938000</c:v>
                </c:pt>
                <c:pt idx="514">
                  <c:v>940000</c:v>
                </c:pt>
                <c:pt idx="515">
                  <c:v>942000</c:v>
                </c:pt>
                <c:pt idx="516">
                  <c:v>944000</c:v>
                </c:pt>
                <c:pt idx="517">
                  <c:v>946000</c:v>
                </c:pt>
                <c:pt idx="518">
                  <c:v>948000</c:v>
                </c:pt>
                <c:pt idx="519">
                  <c:v>950000</c:v>
                </c:pt>
                <c:pt idx="520">
                  <c:v>952000</c:v>
                </c:pt>
                <c:pt idx="521">
                  <c:v>954000</c:v>
                </c:pt>
                <c:pt idx="522">
                  <c:v>956000</c:v>
                </c:pt>
                <c:pt idx="523">
                  <c:v>958000</c:v>
                </c:pt>
                <c:pt idx="524">
                  <c:v>960000</c:v>
                </c:pt>
                <c:pt idx="525">
                  <c:v>962000</c:v>
                </c:pt>
                <c:pt idx="526">
                  <c:v>964000</c:v>
                </c:pt>
                <c:pt idx="527">
                  <c:v>966000</c:v>
                </c:pt>
                <c:pt idx="528">
                  <c:v>968000</c:v>
                </c:pt>
                <c:pt idx="529">
                  <c:v>970000</c:v>
                </c:pt>
                <c:pt idx="530">
                  <c:v>972000</c:v>
                </c:pt>
                <c:pt idx="531">
                  <c:v>974000</c:v>
                </c:pt>
                <c:pt idx="532">
                  <c:v>976000</c:v>
                </c:pt>
                <c:pt idx="533">
                  <c:v>978000</c:v>
                </c:pt>
                <c:pt idx="534">
                  <c:v>980000</c:v>
                </c:pt>
                <c:pt idx="535">
                  <c:v>982000</c:v>
                </c:pt>
                <c:pt idx="536">
                  <c:v>984000</c:v>
                </c:pt>
                <c:pt idx="537">
                  <c:v>986000</c:v>
                </c:pt>
                <c:pt idx="538">
                  <c:v>988000</c:v>
                </c:pt>
                <c:pt idx="539">
                  <c:v>990000</c:v>
                </c:pt>
                <c:pt idx="540">
                  <c:v>992000</c:v>
                </c:pt>
                <c:pt idx="541">
                  <c:v>994000</c:v>
                </c:pt>
                <c:pt idx="542">
                  <c:v>996000</c:v>
                </c:pt>
                <c:pt idx="543">
                  <c:v>998000</c:v>
                </c:pt>
                <c:pt idx="544">
                  <c:v>1000000</c:v>
                </c:pt>
                <c:pt idx="545">
                  <c:v>1002000</c:v>
                </c:pt>
                <c:pt idx="546">
                  <c:v>1004000</c:v>
                </c:pt>
                <c:pt idx="547">
                  <c:v>1006000</c:v>
                </c:pt>
                <c:pt idx="548">
                  <c:v>1008000</c:v>
                </c:pt>
                <c:pt idx="549">
                  <c:v>1010000</c:v>
                </c:pt>
                <c:pt idx="550">
                  <c:v>1012000</c:v>
                </c:pt>
                <c:pt idx="551">
                  <c:v>1014000</c:v>
                </c:pt>
                <c:pt idx="552">
                  <c:v>1016000</c:v>
                </c:pt>
                <c:pt idx="553">
                  <c:v>1018000</c:v>
                </c:pt>
                <c:pt idx="554">
                  <c:v>1020000</c:v>
                </c:pt>
                <c:pt idx="555">
                  <c:v>1022000</c:v>
                </c:pt>
                <c:pt idx="556">
                  <c:v>1024000</c:v>
                </c:pt>
                <c:pt idx="557">
                  <c:v>1026000</c:v>
                </c:pt>
                <c:pt idx="558">
                  <c:v>1028000</c:v>
                </c:pt>
                <c:pt idx="559">
                  <c:v>1030000</c:v>
                </c:pt>
                <c:pt idx="560">
                  <c:v>1032000</c:v>
                </c:pt>
                <c:pt idx="561">
                  <c:v>1034000</c:v>
                </c:pt>
                <c:pt idx="562">
                  <c:v>1036000</c:v>
                </c:pt>
                <c:pt idx="563">
                  <c:v>1038000</c:v>
                </c:pt>
                <c:pt idx="564">
                  <c:v>1040000</c:v>
                </c:pt>
                <c:pt idx="565">
                  <c:v>1042000</c:v>
                </c:pt>
                <c:pt idx="566">
                  <c:v>1044000</c:v>
                </c:pt>
                <c:pt idx="567">
                  <c:v>1046000</c:v>
                </c:pt>
                <c:pt idx="568">
                  <c:v>1048000</c:v>
                </c:pt>
                <c:pt idx="569">
                  <c:v>1050000</c:v>
                </c:pt>
                <c:pt idx="570">
                  <c:v>1052000</c:v>
                </c:pt>
                <c:pt idx="571">
                  <c:v>1054000</c:v>
                </c:pt>
                <c:pt idx="572">
                  <c:v>1056000</c:v>
                </c:pt>
                <c:pt idx="573">
                  <c:v>1058000</c:v>
                </c:pt>
                <c:pt idx="574">
                  <c:v>1060000</c:v>
                </c:pt>
                <c:pt idx="575">
                  <c:v>1062000</c:v>
                </c:pt>
                <c:pt idx="576">
                  <c:v>1064000</c:v>
                </c:pt>
                <c:pt idx="577">
                  <c:v>1066000</c:v>
                </c:pt>
                <c:pt idx="578">
                  <c:v>1068000</c:v>
                </c:pt>
                <c:pt idx="579">
                  <c:v>1070000</c:v>
                </c:pt>
                <c:pt idx="580">
                  <c:v>1072000</c:v>
                </c:pt>
                <c:pt idx="581">
                  <c:v>1074000</c:v>
                </c:pt>
                <c:pt idx="582">
                  <c:v>1076000</c:v>
                </c:pt>
                <c:pt idx="583">
                  <c:v>1078000</c:v>
                </c:pt>
                <c:pt idx="584">
                  <c:v>1080000</c:v>
                </c:pt>
                <c:pt idx="585">
                  <c:v>1082000</c:v>
                </c:pt>
                <c:pt idx="586">
                  <c:v>1084000</c:v>
                </c:pt>
                <c:pt idx="587">
                  <c:v>1086000</c:v>
                </c:pt>
                <c:pt idx="588">
                  <c:v>1088000</c:v>
                </c:pt>
                <c:pt idx="589">
                  <c:v>1090000</c:v>
                </c:pt>
                <c:pt idx="590">
                  <c:v>1092000</c:v>
                </c:pt>
                <c:pt idx="591">
                  <c:v>1094000</c:v>
                </c:pt>
                <c:pt idx="592">
                  <c:v>1096000</c:v>
                </c:pt>
                <c:pt idx="593">
                  <c:v>1098000</c:v>
                </c:pt>
                <c:pt idx="594">
                  <c:v>1100000</c:v>
                </c:pt>
                <c:pt idx="595">
                  <c:v>1102000</c:v>
                </c:pt>
                <c:pt idx="596">
                  <c:v>1104000</c:v>
                </c:pt>
                <c:pt idx="597">
                  <c:v>1106000</c:v>
                </c:pt>
                <c:pt idx="598">
                  <c:v>1108000</c:v>
                </c:pt>
                <c:pt idx="599">
                  <c:v>1110000</c:v>
                </c:pt>
                <c:pt idx="600">
                  <c:v>1112000</c:v>
                </c:pt>
                <c:pt idx="601">
                  <c:v>1114000</c:v>
                </c:pt>
                <c:pt idx="602">
                  <c:v>1116000</c:v>
                </c:pt>
                <c:pt idx="603">
                  <c:v>1118000</c:v>
                </c:pt>
                <c:pt idx="604">
                  <c:v>1120000</c:v>
                </c:pt>
                <c:pt idx="605">
                  <c:v>1122000</c:v>
                </c:pt>
                <c:pt idx="606">
                  <c:v>1124000</c:v>
                </c:pt>
                <c:pt idx="607">
                  <c:v>1126000</c:v>
                </c:pt>
                <c:pt idx="608">
                  <c:v>1128000</c:v>
                </c:pt>
                <c:pt idx="609">
                  <c:v>1130000</c:v>
                </c:pt>
                <c:pt idx="610">
                  <c:v>1132000</c:v>
                </c:pt>
                <c:pt idx="611">
                  <c:v>1134000</c:v>
                </c:pt>
                <c:pt idx="612">
                  <c:v>1136000</c:v>
                </c:pt>
                <c:pt idx="613">
                  <c:v>1138000</c:v>
                </c:pt>
                <c:pt idx="614">
                  <c:v>1140000</c:v>
                </c:pt>
                <c:pt idx="615">
                  <c:v>1142000</c:v>
                </c:pt>
                <c:pt idx="616">
                  <c:v>1144000</c:v>
                </c:pt>
                <c:pt idx="617">
                  <c:v>1146000</c:v>
                </c:pt>
                <c:pt idx="618">
                  <c:v>1148000</c:v>
                </c:pt>
                <c:pt idx="619">
                  <c:v>1150000</c:v>
                </c:pt>
                <c:pt idx="620">
                  <c:v>1152000</c:v>
                </c:pt>
                <c:pt idx="621">
                  <c:v>1154000</c:v>
                </c:pt>
                <c:pt idx="622">
                  <c:v>1156000</c:v>
                </c:pt>
                <c:pt idx="623">
                  <c:v>1158000</c:v>
                </c:pt>
                <c:pt idx="624">
                  <c:v>1160000</c:v>
                </c:pt>
                <c:pt idx="625">
                  <c:v>1162000</c:v>
                </c:pt>
                <c:pt idx="626">
                  <c:v>1164000</c:v>
                </c:pt>
                <c:pt idx="627">
                  <c:v>1166000</c:v>
                </c:pt>
                <c:pt idx="628">
                  <c:v>1168000</c:v>
                </c:pt>
                <c:pt idx="629">
                  <c:v>1170000</c:v>
                </c:pt>
                <c:pt idx="630">
                  <c:v>1172000</c:v>
                </c:pt>
                <c:pt idx="631">
                  <c:v>1174000</c:v>
                </c:pt>
                <c:pt idx="632">
                  <c:v>1176000</c:v>
                </c:pt>
                <c:pt idx="633">
                  <c:v>1178000</c:v>
                </c:pt>
                <c:pt idx="634">
                  <c:v>1180000</c:v>
                </c:pt>
                <c:pt idx="635">
                  <c:v>1182000</c:v>
                </c:pt>
                <c:pt idx="636">
                  <c:v>1184000</c:v>
                </c:pt>
                <c:pt idx="637">
                  <c:v>1186000</c:v>
                </c:pt>
                <c:pt idx="638">
                  <c:v>1188000</c:v>
                </c:pt>
                <c:pt idx="639">
                  <c:v>1190000</c:v>
                </c:pt>
                <c:pt idx="640">
                  <c:v>1192000</c:v>
                </c:pt>
                <c:pt idx="641">
                  <c:v>1194000</c:v>
                </c:pt>
                <c:pt idx="642">
                  <c:v>1196000</c:v>
                </c:pt>
                <c:pt idx="643">
                  <c:v>1198000</c:v>
                </c:pt>
                <c:pt idx="644">
                  <c:v>1200000</c:v>
                </c:pt>
                <c:pt idx="645">
                  <c:v>1202000</c:v>
                </c:pt>
                <c:pt idx="646">
                  <c:v>1204000</c:v>
                </c:pt>
                <c:pt idx="647">
                  <c:v>1206000</c:v>
                </c:pt>
                <c:pt idx="648">
                  <c:v>1208000</c:v>
                </c:pt>
                <c:pt idx="649">
                  <c:v>1210000</c:v>
                </c:pt>
                <c:pt idx="650">
                  <c:v>1212000</c:v>
                </c:pt>
                <c:pt idx="651">
                  <c:v>1214000</c:v>
                </c:pt>
                <c:pt idx="652">
                  <c:v>1216000</c:v>
                </c:pt>
                <c:pt idx="653">
                  <c:v>1218000</c:v>
                </c:pt>
                <c:pt idx="654">
                  <c:v>1220000</c:v>
                </c:pt>
                <c:pt idx="655">
                  <c:v>1222000</c:v>
                </c:pt>
                <c:pt idx="656">
                  <c:v>1224000</c:v>
                </c:pt>
                <c:pt idx="657">
                  <c:v>1226000</c:v>
                </c:pt>
                <c:pt idx="658">
                  <c:v>1228000</c:v>
                </c:pt>
                <c:pt idx="659">
                  <c:v>1230000</c:v>
                </c:pt>
                <c:pt idx="660">
                  <c:v>1232000</c:v>
                </c:pt>
                <c:pt idx="661">
                  <c:v>1234000</c:v>
                </c:pt>
                <c:pt idx="662">
                  <c:v>1236000</c:v>
                </c:pt>
                <c:pt idx="663">
                  <c:v>1238000</c:v>
                </c:pt>
                <c:pt idx="664">
                  <c:v>1240000</c:v>
                </c:pt>
                <c:pt idx="665">
                  <c:v>1242000</c:v>
                </c:pt>
                <c:pt idx="666">
                  <c:v>1244000</c:v>
                </c:pt>
                <c:pt idx="667">
                  <c:v>1246000</c:v>
                </c:pt>
                <c:pt idx="668">
                  <c:v>1248000</c:v>
                </c:pt>
                <c:pt idx="669">
                  <c:v>1250000</c:v>
                </c:pt>
                <c:pt idx="670">
                  <c:v>1252000</c:v>
                </c:pt>
                <c:pt idx="671">
                  <c:v>1254000</c:v>
                </c:pt>
                <c:pt idx="672">
                  <c:v>1256000</c:v>
                </c:pt>
                <c:pt idx="673">
                  <c:v>1258000</c:v>
                </c:pt>
                <c:pt idx="674">
                  <c:v>1260000</c:v>
                </c:pt>
                <c:pt idx="675">
                  <c:v>1262000</c:v>
                </c:pt>
                <c:pt idx="676">
                  <c:v>1264000</c:v>
                </c:pt>
                <c:pt idx="677">
                  <c:v>1266000</c:v>
                </c:pt>
                <c:pt idx="678">
                  <c:v>1268000</c:v>
                </c:pt>
                <c:pt idx="679">
                  <c:v>1270000</c:v>
                </c:pt>
                <c:pt idx="680">
                  <c:v>1272000</c:v>
                </c:pt>
                <c:pt idx="681">
                  <c:v>1274000</c:v>
                </c:pt>
                <c:pt idx="682">
                  <c:v>1276000</c:v>
                </c:pt>
                <c:pt idx="683">
                  <c:v>1278000</c:v>
                </c:pt>
                <c:pt idx="684">
                  <c:v>1280000</c:v>
                </c:pt>
                <c:pt idx="685">
                  <c:v>1282000</c:v>
                </c:pt>
                <c:pt idx="686">
                  <c:v>1284000</c:v>
                </c:pt>
                <c:pt idx="687">
                  <c:v>1286000</c:v>
                </c:pt>
                <c:pt idx="688">
                  <c:v>1288000</c:v>
                </c:pt>
                <c:pt idx="689">
                  <c:v>1290000</c:v>
                </c:pt>
                <c:pt idx="690">
                  <c:v>1292000</c:v>
                </c:pt>
                <c:pt idx="691">
                  <c:v>1294000</c:v>
                </c:pt>
                <c:pt idx="692">
                  <c:v>1296000</c:v>
                </c:pt>
                <c:pt idx="693">
                  <c:v>1298000</c:v>
                </c:pt>
                <c:pt idx="694">
                  <c:v>1300000</c:v>
                </c:pt>
                <c:pt idx="695">
                  <c:v>1302000</c:v>
                </c:pt>
                <c:pt idx="696">
                  <c:v>1304000</c:v>
                </c:pt>
                <c:pt idx="697">
                  <c:v>1306000</c:v>
                </c:pt>
                <c:pt idx="698">
                  <c:v>1308000</c:v>
                </c:pt>
                <c:pt idx="699">
                  <c:v>1310000</c:v>
                </c:pt>
                <c:pt idx="700">
                  <c:v>1312000</c:v>
                </c:pt>
                <c:pt idx="701">
                  <c:v>1314000</c:v>
                </c:pt>
                <c:pt idx="702">
                  <c:v>1316000</c:v>
                </c:pt>
                <c:pt idx="703">
                  <c:v>1318000</c:v>
                </c:pt>
                <c:pt idx="704">
                  <c:v>1320000</c:v>
                </c:pt>
                <c:pt idx="705">
                  <c:v>1322000</c:v>
                </c:pt>
                <c:pt idx="706">
                  <c:v>1324000</c:v>
                </c:pt>
                <c:pt idx="707">
                  <c:v>1326000</c:v>
                </c:pt>
                <c:pt idx="708">
                  <c:v>1328000</c:v>
                </c:pt>
                <c:pt idx="709">
                  <c:v>1330000</c:v>
                </c:pt>
                <c:pt idx="710">
                  <c:v>1332000</c:v>
                </c:pt>
                <c:pt idx="711">
                  <c:v>1334000</c:v>
                </c:pt>
                <c:pt idx="712">
                  <c:v>1336000</c:v>
                </c:pt>
                <c:pt idx="713">
                  <c:v>1338000</c:v>
                </c:pt>
                <c:pt idx="714">
                  <c:v>1340000</c:v>
                </c:pt>
                <c:pt idx="715">
                  <c:v>1342000</c:v>
                </c:pt>
                <c:pt idx="716">
                  <c:v>1344000</c:v>
                </c:pt>
                <c:pt idx="717">
                  <c:v>1346000</c:v>
                </c:pt>
                <c:pt idx="718">
                  <c:v>1348000</c:v>
                </c:pt>
                <c:pt idx="719">
                  <c:v>1350000</c:v>
                </c:pt>
                <c:pt idx="720">
                  <c:v>1352000</c:v>
                </c:pt>
                <c:pt idx="721">
                  <c:v>1354000</c:v>
                </c:pt>
                <c:pt idx="722">
                  <c:v>1356000</c:v>
                </c:pt>
                <c:pt idx="723">
                  <c:v>1358000</c:v>
                </c:pt>
                <c:pt idx="724">
                  <c:v>1360000</c:v>
                </c:pt>
                <c:pt idx="725">
                  <c:v>1362000</c:v>
                </c:pt>
                <c:pt idx="726">
                  <c:v>1364000</c:v>
                </c:pt>
                <c:pt idx="727">
                  <c:v>1366000</c:v>
                </c:pt>
                <c:pt idx="728">
                  <c:v>1368000</c:v>
                </c:pt>
                <c:pt idx="729">
                  <c:v>1370000</c:v>
                </c:pt>
                <c:pt idx="730">
                  <c:v>1372000</c:v>
                </c:pt>
                <c:pt idx="731">
                  <c:v>1374000</c:v>
                </c:pt>
                <c:pt idx="732">
                  <c:v>1376000</c:v>
                </c:pt>
                <c:pt idx="733">
                  <c:v>1378000</c:v>
                </c:pt>
                <c:pt idx="734">
                  <c:v>1380000</c:v>
                </c:pt>
                <c:pt idx="735">
                  <c:v>1382000</c:v>
                </c:pt>
                <c:pt idx="736">
                  <c:v>1384000</c:v>
                </c:pt>
                <c:pt idx="737">
                  <c:v>1386000</c:v>
                </c:pt>
                <c:pt idx="738">
                  <c:v>1388000</c:v>
                </c:pt>
                <c:pt idx="739">
                  <c:v>1390000</c:v>
                </c:pt>
                <c:pt idx="740">
                  <c:v>1392000</c:v>
                </c:pt>
                <c:pt idx="741">
                  <c:v>1394000</c:v>
                </c:pt>
                <c:pt idx="742">
                  <c:v>1396000</c:v>
                </c:pt>
                <c:pt idx="743">
                  <c:v>1398000</c:v>
                </c:pt>
                <c:pt idx="744">
                  <c:v>1400000</c:v>
                </c:pt>
                <c:pt idx="745">
                  <c:v>1402000</c:v>
                </c:pt>
                <c:pt idx="746">
                  <c:v>1404000</c:v>
                </c:pt>
                <c:pt idx="747">
                  <c:v>1406000</c:v>
                </c:pt>
                <c:pt idx="748">
                  <c:v>1408000</c:v>
                </c:pt>
                <c:pt idx="749">
                  <c:v>1410000</c:v>
                </c:pt>
                <c:pt idx="750">
                  <c:v>1412000</c:v>
                </c:pt>
                <c:pt idx="751">
                  <c:v>1414000</c:v>
                </c:pt>
                <c:pt idx="752">
                  <c:v>1416000</c:v>
                </c:pt>
                <c:pt idx="753">
                  <c:v>1418000</c:v>
                </c:pt>
                <c:pt idx="754">
                  <c:v>1420000</c:v>
                </c:pt>
                <c:pt idx="755">
                  <c:v>1422000</c:v>
                </c:pt>
                <c:pt idx="756">
                  <c:v>1424000</c:v>
                </c:pt>
                <c:pt idx="757">
                  <c:v>1426000</c:v>
                </c:pt>
                <c:pt idx="758">
                  <c:v>1428000</c:v>
                </c:pt>
                <c:pt idx="759">
                  <c:v>1430000</c:v>
                </c:pt>
                <c:pt idx="760">
                  <c:v>1432000</c:v>
                </c:pt>
                <c:pt idx="761">
                  <c:v>1434000</c:v>
                </c:pt>
                <c:pt idx="762">
                  <c:v>1436000</c:v>
                </c:pt>
                <c:pt idx="763">
                  <c:v>1438000</c:v>
                </c:pt>
                <c:pt idx="764">
                  <c:v>1440000</c:v>
                </c:pt>
                <c:pt idx="765">
                  <c:v>1442000</c:v>
                </c:pt>
                <c:pt idx="766">
                  <c:v>1444000</c:v>
                </c:pt>
                <c:pt idx="767">
                  <c:v>1446000</c:v>
                </c:pt>
                <c:pt idx="768">
                  <c:v>1448000</c:v>
                </c:pt>
                <c:pt idx="769">
                  <c:v>1450000</c:v>
                </c:pt>
                <c:pt idx="770">
                  <c:v>1452000</c:v>
                </c:pt>
                <c:pt idx="771">
                  <c:v>1454000</c:v>
                </c:pt>
                <c:pt idx="772">
                  <c:v>1456000</c:v>
                </c:pt>
                <c:pt idx="773">
                  <c:v>1458000</c:v>
                </c:pt>
                <c:pt idx="774">
                  <c:v>1460000</c:v>
                </c:pt>
                <c:pt idx="775">
                  <c:v>1462000</c:v>
                </c:pt>
                <c:pt idx="776">
                  <c:v>1464000</c:v>
                </c:pt>
                <c:pt idx="777">
                  <c:v>1466000</c:v>
                </c:pt>
                <c:pt idx="778">
                  <c:v>1468000</c:v>
                </c:pt>
                <c:pt idx="779">
                  <c:v>1470000</c:v>
                </c:pt>
                <c:pt idx="780">
                  <c:v>1472000</c:v>
                </c:pt>
                <c:pt idx="781">
                  <c:v>1474000</c:v>
                </c:pt>
                <c:pt idx="782">
                  <c:v>1476000</c:v>
                </c:pt>
                <c:pt idx="783">
                  <c:v>1478000</c:v>
                </c:pt>
                <c:pt idx="784">
                  <c:v>1480000</c:v>
                </c:pt>
                <c:pt idx="785">
                  <c:v>1482000</c:v>
                </c:pt>
                <c:pt idx="786">
                  <c:v>1484000</c:v>
                </c:pt>
                <c:pt idx="787">
                  <c:v>1486000</c:v>
                </c:pt>
                <c:pt idx="788">
                  <c:v>1488000</c:v>
                </c:pt>
                <c:pt idx="789">
                  <c:v>1490000</c:v>
                </c:pt>
                <c:pt idx="790">
                  <c:v>1492000</c:v>
                </c:pt>
                <c:pt idx="791">
                  <c:v>1494000</c:v>
                </c:pt>
                <c:pt idx="792">
                  <c:v>1496000</c:v>
                </c:pt>
                <c:pt idx="793">
                  <c:v>1498000</c:v>
                </c:pt>
                <c:pt idx="794">
                  <c:v>1500000</c:v>
                </c:pt>
              </c:numCache>
            </c:numRef>
          </c:xVal>
          <c:yVal>
            <c:numRef>
              <c:f>out!$C$1:$C$795</c:f>
              <c:numCache>
                <c:formatCode>0.00E+00</c:formatCode>
                <c:ptCount val="795"/>
                <c:pt idx="0">
                  <c:v>2.0000000000000001E-13</c:v>
                </c:pt>
                <c:pt idx="1">
                  <c:v>4.0000000000000001E-13</c:v>
                </c:pt>
                <c:pt idx="2">
                  <c:v>5.9999999999999997E-13</c:v>
                </c:pt>
                <c:pt idx="3">
                  <c:v>8.0000000000000002E-13</c:v>
                </c:pt>
                <c:pt idx="4">
                  <c:v>9.9999999999999998E-13</c:v>
                </c:pt>
                <c:pt idx="5">
                  <c:v>1.0099999999999999E-12</c:v>
                </c:pt>
                <c:pt idx="6">
                  <c:v>1.0200000000000001E-12</c:v>
                </c:pt>
                <c:pt idx="7">
                  <c:v>1.0300000000000001E-12</c:v>
                </c:pt>
                <c:pt idx="8">
                  <c:v>1.04E-12</c:v>
                </c:pt>
                <c:pt idx="9">
                  <c:v>1.05E-12</c:v>
                </c:pt>
                <c:pt idx="10">
                  <c:v>1.0599999999999999E-12</c:v>
                </c:pt>
                <c:pt idx="11">
                  <c:v>1.0700000000000001E-12</c:v>
                </c:pt>
                <c:pt idx="12">
                  <c:v>1.08E-12</c:v>
                </c:pt>
                <c:pt idx="13">
                  <c:v>1.09E-12</c:v>
                </c:pt>
                <c:pt idx="14">
                  <c:v>1.1E-12</c:v>
                </c:pt>
                <c:pt idx="15">
                  <c:v>1.1099999999999999E-12</c:v>
                </c:pt>
                <c:pt idx="16">
                  <c:v>1.1200000000000001E-12</c:v>
                </c:pt>
                <c:pt idx="17">
                  <c:v>1.13E-12</c:v>
                </c:pt>
                <c:pt idx="18">
                  <c:v>1.14E-12</c:v>
                </c:pt>
                <c:pt idx="19">
                  <c:v>1.1499999999999999E-12</c:v>
                </c:pt>
                <c:pt idx="20">
                  <c:v>1.1599999999999999E-12</c:v>
                </c:pt>
                <c:pt idx="21">
                  <c:v>1.1700000000000001E-12</c:v>
                </c:pt>
                <c:pt idx="22">
                  <c:v>1.18E-12</c:v>
                </c:pt>
                <c:pt idx="23">
                  <c:v>1.19E-12</c:v>
                </c:pt>
                <c:pt idx="24">
                  <c:v>1.1999999999999999E-12</c:v>
                </c:pt>
                <c:pt idx="25">
                  <c:v>1.2100000000000001E-12</c:v>
                </c:pt>
                <c:pt idx="26">
                  <c:v>1.2200000000000001E-12</c:v>
                </c:pt>
                <c:pt idx="27">
                  <c:v>1.23E-12</c:v>
                </c:pt>
                <c:pt idx="28">
                  <c:v>1.24E-12</c:v>
                </c:pt>
                <c:pt idx="29">
                  <c:v>1.2499999999999999E-12</c:v>
                </c:pt>
                <c:pt idx="30">
                  <c:v>1.2600000000000001E-12</c:v>
                </c:pt>
                <c:pt idx="31">
                  <c:v>1.27E-12</c:v>
                </c:pt>
                <c:pt idx="32">
                  <c:v>1.28E-12</c:v>
                </c:pt>
                <c:pt idx="33">
                  <c:v>1.29E-12</c:v>
                </c:pt>
                <c:pt idx="34">
                  <c:v>1.2999999999999999E-12</c:v>
                </c:pt>
                <c:pt idx="35">
                  <c:v>1.3100000000000001E-12</c:v>
                </c:pt>
                <c:pt idx="36">
                  <c:v>1.32E-12</c:v>
                </c:pt>
                <c:pt idx="37">
                  <c:v>1.33E-12</c:v>
                </c:pt>
                <c:pt idx="38">
                  <c:v>1.3399999999999999E-12</c:v>
                </c:pt>
                <c:pt idx="39">
                  <c:v>1.3499999999999999E-12</c:v>
                </c:pt>
                <c:pt idx="40">
                  <c:v>1.3600000000000001E-12</c:v>
                </c:pt>
                <c:pt idx="41">
                  <c:v>1.37E-12</c:v>
                </c:pt>
                <c:pt idx="42">
                  <c:v>1.38E-12</c:v>
                </c:pt>
                <c:pt idx="43">
                  <c:v>1.3899999999999999E-12</c:v>
                </c:pt>
                <c:pt idx="44">
                  <c:v>1.4000000000000001E-12</c:v>
                </c:pt>
                <c:pt idx="45">
                  <c:v>1.4100000000000001E-12</c:v>
                </c:pt>
                <c:pt idx="46">
                  <c:v>1.42E-12</c:v>
                </c:pt>
                <c:pt idx="47">
                  <c:v>1.43E-12</c:v>
                </c:pt>
                <c:pt idx="48">
                  <c:v>1.4399999999999999E-12</c:v>
                </c:pt>
                <c:pt idx="49">
                  <c:v>1.4500000000000001E-12</c:v>
                </c:pt>
                <c:pt idx="50">
                  <c:v>1.46E-12</c:v>
                </c:pt>
                <c:pt idx="51">
                  <c:v>1.47E-12</c:v>
                </c:pt>
                <c:pt idx="52">
                  <c:v>1.48E-12</c:v>
                </c:pt>
                <c:pt idx="53">
                  <c:v>1.4899999999999999E-12</c:v>
                </c:pt>
                <c:pt idx="54">
                  <c:v>1.5000000000000001E-12</c:v>
                </c:pt>
                <c:pt idx="55">
                  <c:v>1.51E-12</c:v>
                </c:pt>
                <c:pt idx="56">
                  <c:v>1.52E-12</c:v>
                </c:pt>
                <c:pt idx="57">
                  <c:v>1.5299999999999999E-12</c:v>
                </c:pt>
                <c:pt idx="58">
                  <c:v>1.5399999999999999E-12</c:v>
                </c:pt>
                <c:pt idx="59">
                  <c:v>1.5500000000000001E-12</c:v>
                </c:pt>
                <c:pt idx="60">
                  <c:v>1.56E-12</c:v>
                </c:pt>
                <c:pt idx="61">
                  <c:v>1.57E-12</c:v>
                </c:pt>
                <c:pt idx="62">
                  <c:v>1.5799999999999999E-12</c:v>
                </c:pt>
                <c:pt idx="63">
                  <c:v>1.5900000000000001E-12</c:v>
                </c:pt>
                <c:pt idx="64">
                  <c:v>1.6E-12</c:v>
                </c:pt>
                <c:pt idx="65">
                  <c:v>1.61E-12</c:v>
                </c:pt>
                <c:pt idx="66">
                  <c:v>1.62E-12</c:v>
                </c:pt>
                <c:pt idx="67">
                  <c:v>1.6299999999999999E-12</c:v>
                </c:pt>
                <c:pt idx="68">
                  <c:v>1.6400000000000001E-12</c:v>
                </c:pt>
                <c:pt idx="69">
                  <c:v>1.65E-12</c:v>
                </c:pt>
                <c:pt idx="70">
                  <c:v>1.66E-12</c:v>
                </c:pt>
                <c:pt idx="71">
                  <c:v>1.67E-12</c:v>
                </c:pt>
                <c:pt idx="72">
                  <c:v>1.6799999999999999E-12</c:v>
                </c:pt>
                <c:pt idx="73">
                  <c:v>1.6900000000000001E-12</c:v>
                </c:pt>
                <c:pt idx="74">
                  <c:v>1.7E-12</c:v>
                </c:pt>
                <c:pt idx="75">
                  <c:v>1.71E-12</c:v>
                </c:pt>
                <c:pt idx="76">
                  <c:v>1.7199999999999999E-12</c:v>
                </c:pt>
                <c:pt idx="77">
                  <c:v>1.7300000000000001E-12</c:v>
                </c:pt>
                <c:pt idx="78">
                  <c:v>1.7400000000000001E-12</c:v>
                </c:pt>
                <c:pt idx="79">
                  <c:v>1.75E-12</c:v>
                </c:pt>
                <c:pt idx="80">
                  <c:v>1.76E-12</c:v>
                </c:pt>
                <c:pt idx="81">
                  <c:v>1.7699999999999999E-12</c:v>
                </c:pt>
                <c:pt idx="82">
                  <c:v>1.7800000000000001E-12</c:v>
                </c:pt>
                <c:pt idx="83">
                  <c:v>1.79E-12</c:v>
                </c:pt>
                <c:pt idx="84">
                  <c:v>1.8E-12</c:v>
                </c:pt>
                <c:pt idx="85">
                  <c:v>1.81E-12</c:v>
                </c:pt>
                <c:pt idx="86">
                  <c:v>1.8199999999999999E-12</c:v>
                </c:pt>
                <c:pt idx="87">
                  <c:v>1.8300000000000001E-12</c:v>
                </c:pt>
                <c:pt idx="88">
                  <c:v>1.8399999999999998E-12</c:v>
                </c:pt>
                <c:pt idx="89">
                  <c:v>1.85E-12</c:v>
                </c:pt>
                <c:pt idx="90">
                  <c:v>1.8600000000000002E-12</c:v>
                </c:pt>
                <c:pt idx="91">
                  <c:v>1.8699999999999999E-12</c:v>
                </c:pt>
                <c:pt idx="92">
                  <c:v>1.8800000000000001E-12</c:v>
                </c:pt>
                <c:pt idx="93">
                  <c:v>1.8899999999999998E-12</c:v>
                </c:pt>
                <c:pt idx="94">
                  <c:v>1.9E-12</c:v>
                </c:pt>
                <c:pt idx="95">
                  <c:v>1.9199999999999999E-12</c:v>
                </c:pt>
                <c:pt idx="96">
                  <c:v>1.9399999999999998E-12</c:v>
                </c:pt>
                <c:pt idx="97">
                  <c:v>1.9600000000000001E-12</c:v>
                </c:pt>
                <c:pt idx="98">
                  <c:v>1.98E-12</c:v>
                </c:pt>
                <c:pt idx="99">
                  <c:v>2E-12</c:v>
                </c:pt>
                <c:pt idx="100">
                  <c:v>2.0199999999999999E-12</c:v>
                </c:pt>
                <c:pt idx="101">
                  <c:v>2.0400000000000002E-12</c:v>
                </c:pt>
                <c:pt idx="102">
                  <c:v>2.0600000000000001E-12</c:v>
                </c:pt>
                <c:pt idx="103">
                  <c:v>2.08E-12</c:v>
                </c:pt>
                <c:pt idx="104">
                  <c:v>2.0999999999999999E-12</c:v>
                </c:pt>
                <c:pt idx="105">
                  <c:v>2.1199999999999999E-12</c:v>
                </c:pt>
                <c:pt idx="106">
                  <c:v>2.1400000000000002E-12</c:v>
                </c:pt>
                <c:pt idx="107">
                  <c:v>2.1600000000000001E-12</c:v>
                </c:pt>
                <c:pt idx="108">
                  <c:v>2.18E-12</c:v>
                </c:pt>
                <c:pt idx="109">
                  <c:v>2.1999999999999999E-12</c:v>
                </c:pt>
                <c:pt idx="110">
                  <c:v>2.2199999999999998E-12</c:v>
                </c:pt>
                <c:pt idx="111">
                  <c:v>2.2400000000000001E-12</c:v>
                </c:pt>
                <c:pt idx="112">
                  <c:v>2.2600000000000001E-12</c:v>
                </c:pt>
                <c:pt idx="113">
                  <c:v>2.28E-12</c:v>
                </c:pt>
                <c:pt idx="114">
                  <c:v>2.2999999999999999E-12</c:v>
                </c:pt>
                <c:pt idx="115">
                  <c:v>2.3199999999999998E-12</c:v>
                </c:pt>
                <c:pt idx="116">
                  <c:v>2.3400000000000001E-12</c:v>
                </c:pt>
                <c:pt idx="117">
                  <c:v>2.36E-12</c:v>
                </c:pt>
                <c:pt idx="118">
                  <c:v>2.38E-12</c:v>
                </c:pt>
                <c:pt idx="119">
                  <c:v>2.3999999999999999E-12</c:v>
                </c:pt>
                <c:pt idx="120">
                  <c:v>2.4200000000000002E-12</c:v>
                </c:pt>
                <c:pt idx="121">
                  <c:v>2.4400000000000001E-12</c:v>
                </c:pt>
                <c:pt idx="122">
                  <c:v>2.46E-12</c:v>
                </c:pt>
                <c:pt idx="123">
                  <c:v>2.4799999999999999E-12</c:v>
                </c:pt>
                <c:pt idx="124">
                  <c:v>2.4999999999999998E-12</c:v>
                </c:pt>
                <c:pt idx="125">
                  <c:v>2.5200000000000002E-12</c:v>
                </c:pt>
                <c:pt idx="126">
                  <c:v>2.5400000000000001E-12</c:v>
                </c:pt>
                <c:pt idx="127">
                  <c:v>2.56E-12</c:v>
                </c:pt>
                <c:pt idx="128">
                  <c:v>2.5799999999999999E-12</c:v>
                </c:pt>
                <c:pt idx="129">
                  <c:v>2.5999999999999998E-12</c:v>
                </c:pt>
                <c:pt idx="130">
                  <c:v>2.6200000000000001E-12</c:v>
                </c:pt>
                <c:pt idx="131">
                  <c:v>2.6400000000000001E-12</c:v>
                </c:pt>
                <c:pt idx="132">
                  <c:v>2.66E-12</c:v>
                </c:pt>
                <c:pt idx="133">
                  <c:v>2.6799999999999999E-12</c:v>
                </c:pt>
                <c:pt idx="134">
                  <c:v>2.6999999999999998E-12</c:v>
                </c:pt>
                <c:pt idx="135">
                  <c:v>2.7200000000000001E-12</c:v>
                </c:pt>
                <c:pt idx="136">
                  <c:v>2.74E-12</c:v>
                </c:pt>
                <c:pt idx="137">
                  <c:v>2.76E-12</c:v>
                </c:pt>
                <c:pt idx="138">
                  <c:v>2.7799999999999999E-12</c:v>
                </c:pt>
                <c:pt idx="139">
                  <c:v>2.8000000000000002E-12</c:v>
                </c:pt>
                <c:pt idx="140">
                  <c:v>2.8200000000000001E-12</c:v>
                </c:pt>
                <c:pt idx="141">
                  <c:v>2.84E-12</c:v>
                </c:pt>
                <c:pt idx="142">
                  <c:v>2.8599999999999999E-12</c:v>
                </c:pt>
                <c:pt idx="143">
                  <c:v>2.8799999999999998E-12</c:v>
                </c:pt>
                <c:pt idx="144">
                  <c:v>2.9000000000000002E-12</c:v>
                </c:pt>
                <c:pt idx="145">
                  <c:v>2.9200000000000001E-12</c:v>
                </c:pt>
                <c:pt idx="146">
                  <c:v>2.94E-12</c:v>
                </c:pt>
                <c:pt idx="147">
                  <c:v>2.9599999999999999E-12</c:v>
                </c:pt>
                <c:pt idx="148">
                  <c:v>2.9799999999999998E-12</c:v>
                </c:pt>
                <c:pt idx="149">
                  <c:v>2.99E-12</c:v>
                </c:pt>
                <c:pt idx="150">
                  <c:v>3.0099999999999999E-12</c:v>
                </c:pt>
                <c:pt idx="151">
                  <c:v>3.0299999999999998E-12</c:v>
                </c:pt>
                <c:pt idx="152">
                  <c:v>3.0500000000000001E-12</c:v>
                </c:pt>
                <c:pt idx="153">
                  <c:v>3.07E-12</c:v>
                </c:pt>
                <c:pt idx="154">
                  <c:v>3.09E-12</c:v>
                </c:pt>
                <c:pt idx="155">
                  <c:v>3.1099999999999999E-12</c:v>
                </c:pt>
                <c:pt idx="156">
                  <c:v>3.1300000000000002E-12</c:v>
                </c:pt>
                <c:pt idx="157">
                  <c:v>3.1500000000000001E-12</c:v>
                </c:pt>
                <c:pt idx="158">
                  <c:v>3.17E-12</c:v>
                </c:pt>
                <c:pt idx="159">
                  <c:v>3.1899999999999999E-12</c:v>
                </c:pt>
                <c:pt idx="160">
                  <c:v>3.2099999999999999E-12</c:v>
                </c:pt>
                <c:pt idx="161">
                  <c:v>3.2300000000000002E-12</c:v>
                </c:pt>
                <c:pt idx="162">
                  <c:v>3.2500000000000001E-12</c:v>
                </c:pt>
                <c:pt idx="163">
                  <c:v>3.27E-12</c:v>
                </c:pt>
                <c:pt idx="164">
                  <c:v>3.2899999999999999E-12</c:v>
                </c:pt>
                <c:pt idx="165">
                  <c:v>3.3099999999999998E-12</c:v>
                </c:pt>
                <c:pt idx="166">
                  <c:v>3.3300000000000001E-12</c:v>
                </c:pt>
                <c:pt idx="167">
                  <c:v>3.3500000000000001E-12</c:v>
                </c:pt>
                <c:pt idx="168">
                  <c:v>3.37E-12</c:v>
                </c:pt>
                <c:pt idx="169">
                  <c:v>3.3899999999999999E-12</c:v>
                </c:pt>
                <c:pt idx="170">
                  <c:v>3.4099999999999998E-12</c:v>
                </c:pt>
                <c:pt idx="171">
                  <c:v>3.4300000000000001E-12</c:v>
                </c:pt>
                <c:pt idx="172">
                  <c:v>3.45E-12</c:v>
                </c:pt>
                <c:pt idx="173">
                  <c:v>3.47E-12</c:v>
                </c:pt>
                <c:pt idx="174">
                  <c:v>3.4899999999999999E-12</c:v>
                </c:pt>
                <c:pt idx="175">
                  <c:v>3.5100000000000002E-12</c:v>
                </c:pt>
                <c:pt idx="176">
                  <c:v>3.5300000000000001E-12</c:v>
                </c:pt>
                <c:pt idx="177">
                  <c:v>3.55E-12</c:v>
                </c:pt>
                <c:pt idx="178">
                  <c:v>3.5699999999999999E-12</c:v>
                </c:pt>
                <c:pt idx="179">
                  <c:v>3.5899999999999998E-12</c:v>
                </c:pt>
                <c:pt idx="180">
                  <c:v>3.6100000000000002E-12</c:v>
                </c:pt>
                <c:pt idx="181">
                  <c:v>3.6300000000000001E-12</c:v>
                </c:pt>
                <c:pt idx="182">
                  <c:v>3.65E-12</c:v>
                </c:pt>
                <c:pt idx="183">
                  <c:v>3.6700000000000003E-12</c:v>
                </c:pt>
                <c:pt idx="184">
                  <c:v>3.6899999999999998E-12</c:v>
                </c:pt>
                <c:pt idx="185">
                  <c:v>3.7100000000000001E-12</c:v>
                </c:pt>
                <c:pt idx="186">
                  <c:v>3.7299999999999997E-12</c:v>
                </c:pt>
                <c:pt idx="187">
                  <c:v>3.75E-12</c:v>
                </c:pt>
                <c:pt idx="188">
                  <c:v>3.7700000000000003E-12</c:v>
                </c:pt>
                <c:pt idx="189">
                  <c:v>3.7899999999999998E-12</c:v>
                </c:pt>
                <c:pt idx="190">
                  <c:v>3.8100000000000001E-12</c:v>
                </c:pt>
                <c:pt idx="191">
                  <c:v>3.8299999999999996E-12</c:v>
                </c:pt>
                <c:pt idx="192">
                  <c:v>3.85E-12</c:v>
                </c:pt>
                <c:pt idx="193">
                  <c:v>3.8700000000000003E-12</c:v>
                </c:pt>
                <c:pt idx="194">
                  <c:v>3.8899999999999998E-12</c:v>
                </c:pt>
                <c:pt idx="195">
                  <c:v>3.9100000000000001E-12</c:v>
                </c:pt>
                <c:pt idx="196">
                  <c:v>3.9299999999999996E-12</c:v>
                </c:pt>
                <c:pt idx="197">
                  <c:v>3.9499999999999999E-12</c:v>
                </c:pt>
                <c:pt idx="198">
                  <c:v>3.9700000000000002E-12</c:v>
                </c:pt>
                <c:pt idx="199">
                  <c:v>3.9899999999999998E-12</c:v>
                </c:pt>
                <c:pt idx="200">
                  <c:v>4.0100000000000001E-12</c:v>
                </c:pt>
                <c:pt idx="201">
                  <c:v>4.0300000000000004E-12</c:v>
                </c:pt>
                <c:pt idx="202">
                  <c:v>4.0499999999999999E-12</c:v>
                </c:pt>
                <c:pt idx="203">
                  <c:v>4.0700000000000002E-12</c:v>
                </c:pt>
                <c:pt idx="204">
                  <c:v>4.0899999999999997E-12</c:v>
                </c:pt>
                <c:pt idx="205">
                  <c:v>4.1100000000000001E-12</c:v>
                </c:pt>
                <c:pt idx="206">
                  <c:v>4.1300000000000004E-12</c:v>
                </c:pt>
                <c:pt idx="207">
                  <c:v>4.1499999999999999E-12</c:v>
                </c:pt>
                <c:pt idx="208">
                  <c:v>4.1700000000000002E-12</c:v>
                </c:pt>
                <c:pt idx="209">
                  <c:v>4.1899999999999997E-12</c:v>
                </c:pt>
                <c:pt idx="210">
                  <c:v>4.21E-12</c:v>
                </c:pt>
                <c:pt idx="211">
                  <c:v>4.2300000000000004E-12</c:v>
                </c:pt>
                <c:pt idx="212">
                  <c:v>4.2499999999999999E-12</c:v>
                </c:pt>
                <c:pt idx="213">
                  <c:v>4.2700000000000002E-12</c:v>
                </c:pt>
                <c:pt idx="214">
                  <c:v>4.2899999999999997E-12</c:v>
                </c:pt>
                <c:pt idx="215">
                  <c:v>4.31E-12</c:v>
                </c:pt>
                <c:pt idx="216">
                  <c:v>4.3300000000000003E-12</c:v>
                </c:pt>
                <c:pt idx="217">
                  <c:v>4.3499999999999998E-12</c:v>
                </c:pt>
                <c:pt idx="218">
                  <c:v>4.3700000000000002E-12</c:v>
                </c:pt>
                <c:pt idx="219">
                  <c:v>4.3899999999999997E-12</c:v>
                </c:pt>
                <c:pt idx="220">
                  <c:v>4.41E-12</c:v>
                </c:pt>
                <c:pt idx="221">
                  <c:v>4.4300000000000003E-12</c:v>
                </c:pt>
                <c:pt idx="222">
                  <c:v>4.4499999999999998E-12</c:v>
                </c:pt>
                <c:pt idx="223">
                  <c:v>4.4700000000000001E-12</c:v>
                </c:pt>
                <c:pt idx="224">
                  <c:v>4.4899999999999996E-12</c:v>
                </c:pt>
                <c:pt idx="225">
                  <c:v>4.51E-12</c:v>
                </c:pt>
                <c:pt idx="226">
                  <c:v>4.5300000000000003E-12</c:v>
                </c:pt>
                <c:pt idx="227">
                  <c:v>4.5499999999999998E-12</c:v>
                </c:pt>
                <c:pt idx="228">
                  <c:v>4.5700000000000001E-12</c:v>
                </c:pt>
                <c:pt idx="229">
                  <c:v>4.5899999999999996E-12</c:v>
                </c:pt>
                <c:pt idx="230">
                  <c:v>4.6099999999999999E-12</c:v>
                </c:pt>
                <c:pt idx="231">
                  <c:v>4.6300000000000003E-12</c:v>
                </c:pt>
                <c:pt idx="232">
                  <c:v>4.6499999999999998E-12</c:v>
                </c:pt>
                <c:pt idx="233">
                  <c:v>4.6700000000000001E-12</c:v>
                </c:pt>
                <c:pt idx="234">
                  <c:v>4.6899999999999996E-12</c:v>
                </c:pt>
                <c:pt idx="235">
                  <c:v>4.7099999999999999E-12</c:v>
                </c:pt>
                <c:pt idx="236">
                  <c:v>4.7300000000000002E-12</c:v>
                </c:pt>
                <c:pt idx="237">
                  <c:v>4.7499999999999998E-12</c:v>
                </c:pt>
                <c:pt idx="238">
                  <c:v>4.7700000000000001E-12</c:v>
                </c:pt>
                <c:pt idx="239">
                  <c:v>4.7900000000000004E-12</c:v>
                </c:pt>
                <c:pt idx="240">
                  <c:v>4.8099999999999999E-12</c:v>
                </c:pt>
                <c:pt idx="241">
                  <c:v>4.8300000000000002E-12</c:v>
                </c:pt>
                <c:pt idx="242">
                  <c:v>4.8499999999999997E-12</c:v>
                </c:pt>
                <c:pt idx="243">
                  <c:v>4.87E-12</c:v>
                </c:pt>
                <c:pt idx="244">
                  <c:v>4.8900000000000004E-12</c:v>
                </c:pt>
                <c:pt idx="245">
                  <c:v>4.9099999999999999E-12</c:v>
                </c:pt>
                <c:pt idx="246">
                  <c:v>4.9300000000000002E-12</c:v>
                </c:pt>
                <c:pt idx="247">
                  <c:v>4.9499999999999997E-12</c:v>
                </c:pt>
                <c:pt idx="248">
                  <c:v>4.97E-12</c:v>
                </c:pt>
                <c:pt idx="249">
                  <c:v>4.9900000000000003E-12</c:v>
                </c:pt>
                <c:pt idx="250">
                  <c:v>5.0099999999999999E-12</c:v>
                </c:pt>
                <c:pt idx="251">
                  <c:v>5.0300000000000002E-12</c:v>
                </c:pt>
                <c:pt idx="252">
                  <c:v>5.0499999999999997E-12</c:v>
                </c:pt>
                <c:pt idx="253">
                  <c:v>5.07E-12</c:v>
                </c:pt>
                <c:pt idx="254">
                  <c:v>5.0900000000000003E-12</c:v>
                </c:pt>
                <c:pt idx="255">
                  <c:v>5.1099999999999998E-12</c:v>
                </c:pt>
                <c:pt idx="256">
                  <c:v>5.1300000000000002E-12</c:v>
                </c:pt>
                <c:pt idx="257">
                  <c:v>5.1499999999999997E-12</c:v>
                </c:pt>
                <c:pt idx="258">
                  <c:v>5.17E-12</c:v>
                </c:pt>
                <c:pt idx="259">
                  <c:v>5.1900000000000003E-12</c:v>
                </c:pt>
                <c:pt idx="260">
                  <c:v>5.2099999999999998E-12</c:v>
                </c:pt>
                <c:pt idx="261">
                  <c:v>5.2300000000000001E-12</c:v>
                </c:pt>
                <c:pt idx="262">
                  <c:v>5.2499999999999996E-12</c:v>
                </c:pt>
                <c:pt idx="263">
                  <c:v>5.27E-12</c:v>
                </c:pt>
                <c:pt idx="264">
                  <c:v>5.2900000000000003E-12</c:v>
                </c:pt>
                <c:pt idx="265">
                  <c:v>5.3099999999999998E-12</c:v>
                </c:pt>
                <c:pt idx="266">
                  <c:v>5.3300000000000001E-12</c:v>
                </c:pt>
                <c:pt idx="267">
                  <c:v>5.3499999999999996E-12</c:v>
                </c:pt>
                <c:pt idx="268">
                  <c:v>5.3699999999999999E-12</c:v>
                </c:pt>
                <c:pt idx="269">
                  <c:v>5.3900000000000003E-12</c:v>
                </c:pt>
                <c:pt idx="270">
                  <c:v>5.4099999999999998E-12</c:v>
                </c:pt>
                <c:pt idx="271">
                  <c:v>5.4300000000000001E-12</c:v>
                </c:pt>
                <c:pt idx="272">
                  <c:v>5.4499999999999996E-12</c:v>
                </c:pt>
                <c:pt idx="273">
                  <c:v>5.4699999999999999E-12</c:v>
                </c:pt>
                <c:pt idx="274">
                  <c:v>5.4900000000000002E-12</c:v>
                </c:pt>
                <c:pt idx="275">
                  <c:v>5.5099999999999997E-12</c:v>
                </c:pt>
                <c:pt idx="276">
                  <c:v>5.5300000000000001E-12</c:v>
                </c:pt>
                <c:pt idx="277">
                  <c:v>5.5500000000000004E-12</c:v>
                </c:pt>
                <c:pt idx="278">
                  <c:v>5.5699999999999999E-12</c:v>
                </c:pt>
                <c:pt idx="279">
                  <c:v>5.5900000000000002E-12</c:v>
                </c:pt>
                <c:pt idx="280">
                  <c:v>5.6099999999999997E-12</c:v>
                </c:pt>
                <c:pt idx="281">
                  <c:v>5.63E-12</c:v>
                </c:pt>
                <c:pt idx="282">
                  <c:v>5.6500000000000004E-12</c:v>
                </c:pt>
                <c:pt idx="283">
                  <c:v>5.6699999999999999E-12</c:v>
                </c:pt>
                <c:pt idx="284">
                  <c:v>5.6900000000000002E-12</c:v>
                </c:pt>
                <c:pt idx="285">
                  <c:v>5.7099999999999997E-12</c:v>
                </c:pt>
                <c:pt idx="286">
                  <c:v>5.73E-12</c:v>
                </c:pt>
                <c:pt idx="287">
                  <c:v>5.7500000000000003E-12</c:v>
                </c:pt>
                <c:pt idx="288">
                  <c:v>5.7699999999999998E-12</c:v>
                </c:pt>
                <c:pt idx="289">
                  <c:v>5.7900000000000002E-12</c:v>
                </c:pt>
                <c:pt idx="290">
                  <c:v>5.8099999999999997E-12</c:v>
                </c:pt>
                <c:pt idx="291">
                  <c:v>5.83E-12</c:v>
                </c:pt>
                <c:pt idx="292">
                  <c:v>5.8500000000000003E-12</c:v>
                </c:pt>
                <c:pt idx="293">
                  <c:v>5.8699999999999998E-12</c:v>
                </c:pt>
                <c:pt idx="294">
                  <c:v>5.8900000000000001E-12</c:v>
                </c:pt>
                <c:pt idx="295">
                  <c:v>5.9099999999999997E-12</c:v>
                </c:pt>
                <c:pt idx="296">
                  <c:v>5.93E-12</c:v>
                </c:pt>
                <c:pt idx="297">
                  <c:v>5.9500000000000003E-12</c:v>
                </c:pt>
                <c:pt idx="298">
                  <c:v>5.9699999999999998E-12</c:v>
                </c:pt>
                <c:pt idx="299">
                  <c:v>5.9900000000000001E-12</c:v>
                </c:pt>
                <c:pt idx="300">
                  <c:v>6.0099999999999996E-12</c:v>
                </c:pt>
                <c:pt idx="301">
                  <c:v>6.03E-12</c:v>
                </c:pt>
                <c:pt idx="302">
                  <c:v>6.0500000000000003E-12</c:v>
                </c:pt>
                <c:pt idx="303">
                  <c:v>6.0699999999999998E-12</c:v>
                </c:pt>
                <c:pt idx="304">
                  <c:v>6.0900000000000001E-12</c:v>
                </c:pt>
                <c:pt idx="305">
                  <c:v>6.1099999999999996E-12</c:v>
                </c:pt>
                <c:pt idx="306">
                  <c:v>6.1299999999999999E-12</c:v>
                </c:pt>
                <c:pt idx="307">
                  <c:v>6.1500000000000002E-12</c:v>
                </c:pt>
                <c:pt idx="308">
                  <c:v>6.1699999999999998E-12</c:v>
                </c:pt>
                <c:pt idx="309">
                  <c:v>6.1900000000000001E-12</c:v>
                </c:pt>
                <c:pt idx="310">
                  <c:v>6.2100000000000004E-12</c:v>
                </c:pt>
                <c:pt idx="311">
                  <c:v>6.2299999999999999E-12</c:v>
                </c:pt>
                <c:pt idx="312">
                  <c:v>6.2500000000000002E-12</c:v>
                </c:pt>
                <c:pt idx="313">
                  <c:v>6.2699999999999997E-12</c:v>
                </c:pt>
                <c:pt idx="314">
                  <c:v>6.2900000000000001E-12</c:v>
                </c:pt>
                <c:pt idx="315">
                  <c:v>6.3100000000000004E-12</c:v>
                </c:pt>
                <c:pt idx="316">
                  <c:v>6.3299999999999999E-12</c:v>
                </c:pt>
                <c:pt idx="317">
                  <c:v>6.3500000000000002E-12</c:v>
                </c:pt>
                <c:pt idx="318">
                  <c:v>6.3699999999999997E-12</c:v>
                </c:pt>
                <c:pt idx="319">
                  <c:v>6.39E-12</c:v>
                </c:pt>
                <c:pt idx="320">
                  <c:v>6.4100000000000004E-12</c:v>
                </c:pt>
                <c:pt idx="321">
                  <c:v>6.4299999999999999E-12</c:v>
                </c:pt>
                <c:pt idx="322">
                  <c:v>6.4500000000000002E-12</c:v>
                </c:pt>
                <c:pt idx="323">
                  <c:v>-4.4899999999999996E-12</c:v>
                </c:pt>
                <c:pt idx="324">
                  <c:v>-1.8199999999999999E-11</c:v>
                </c:pt>
                <c:pt idx="325">
                  <c:v>-3.1999999999999999E-11</c:v>
                </c:pt>
                <c:pt idx="326">
                  <c:v>-4.5700000000000001E-11</c:v>
                </c:pt>
                <c:pt idx="327">
                  <c:v>-5.9500000000000001E-11</c:v>
                </c:pt>
                <c:pt idx="328">
                  <c:v>-7.3200000000000003E-11</c:v>
                </c:pt>
                <c:pt idx="329">
                  <c:v>-8.6999999999999997E-11</c:v>
                </c:pt>
                <c:pt idx="330">
                  <c:v>-1.01E-10</c:v>
                </c:pt>
                <c:pt idx="331">
                  <c:v>-1.1399999999999999E-10</c:v>
                </c:pt>
                <c:pt idx="332">
                  <c:v>-1.28E-10</c:v>
                </c:pt>
                <c:pt idx="333">
                  <c:v>-1.42E-10</c:v>
                </c:pt>
                <c:pt idx="334">
                  <c:v>-1.56E-10</c:v>
                </c:pt>
                <c:pt idx="335">
                  <c:v>-1.6900000000000001E-10</c:v>
                </c:pt>
                <c:pt idx="336">
                  <c:v>-1.8299999999999999E-10</c:v>
                </c:pt>
                <c:pt idx="337">
                  <c:v>-1.9699999999999999E-10</c:v>
                </c:pt>
                <c:pt idx="338">
                  <c:v>-2.11E-10</c:v>
                </c:pt>
                <c:pt idx="339">
                  <c:v>-2.24E-10</c:v>
                </c:pt>
                <c:pt idx="340">
                  <c:v>-2.3800000000000001E-10</c:v>
                </c:pt>
                <c:pt idx="341">
                  <c:v>-2.5200000000000001E-10</c:v>
                </c:pt>
                <c:pt idx="342">
                  <c:v>-2.6600000000000001E-10</c:v>
                </c:pt>
                <c:pt idx="343">
                  <c:v>-2.7900000000000002E-10</c:v>
                </c:pt>
                <c:pt idx="344">
                  <c:v>-2.9300000000000002E-10</c:v>
                </c:pt>
                <c:pt idx="345">
                  <c:v>-3.0700000000000003E-10</c:v>
                </c:pt>
                <c:pt idx="346">
                  <c:v>-3.2099999999999998E-10</c:v>
                </c:pt>
                <c:pt idx="347">
                  <c:v>-3.3499999999999998E-10</c:v>
                </c:pt>
                <c:pt idx="348">
                  <c:v>-3.4799999999999999E-10</c:v>
                </c:pt>
                <c:pt idx="349">
                  <c:v>-3.6199999999999999E-10</c:v>
                </c:pt>
                <c:pt idx="350">
                  <c:v>-3.7599999999999999E-10</c:v>
                </c:pt>
                <c:pt idx="351">
                  <c:v>-3.9E-10</c:v>
                </c:pt>
                <c:pt idx="352">
                  <c:v>-4.03E-10</c:v>
                </c:pt>
                <c:pt idx="353">
                  <c:v>-4.1700000000000001E-10</c:v>
                </c:pt>
                <c:pt idx="354">
                  <c:v>-4.3100000000000001E-10</c:v>
                </c:pt>
                <c:pt idx="355">
                  <c:v>-4.4500000000000001E-10</c:v>
                </c:pt>
                <c:pt idx="356">
                  <c:v>-4.5800000000000002E-10</c:v>
                </c:pt>
                <c:pt idx="357">
                  <c:v>-4.7200000000000002E-10</c:v>
                </c:pt>
                <c:pt idx="358">
                  <c:v>-4.8599999999999998E-10</c:v>
                </c:pt>
                <c:pt idx="359">
                  <c:v>-5.0000000000000003E-10</c:v>
                </c:pt>
                <c:pt idx="360">
                  <c:v>-5.1299999999999999E-10</c:v>
                </c:pt>
                <c:pt idx="361">
                  <c:v>-5.2700000000000004E-10</c:v>
                </c:pt>
                <c:pt idx="362">
                  <c:v>-5.4099999999999999E-10</c:v>
                </c:pt>
                <c:pt idx="363">
                  <c:v>-5.5500000000000005E-10</c:v>
                </c:pt>
                <c:pt idx="364">
                  <c:v>-5.69E-10</c:v>
                </c:pt>
                <c:pt idx="365">
                  <c:v>-5.8199999999999995E-10</c:v>
                </c:pt>
                <c:pt idx="366">
                  <c:v>-5.9600000000000001E-10</c:v>
                </c:pt>
                <c:pt idx="367">
                  <c:v>-6.0999999999999996E-10</c:v>
                </c:pt>
                <c:pt idx="368">
                  <c:v>-6.2400000000000002E-10</c:v>
                </c:pt>
                <c:pt idx="369">
                  <c:v>-6.3699999999999997E-10</c:v>
                </c:pt>
                <c:pt idx="370">
                  <c:v>-6.5100000000000003E-10</c:v>
                </c:pt>
                <c:pt idx="371">
                  <c:v>-6.6499999999999998E-10</c:v>
                </c:pt>
                <c:pt idx="372">
                  <c:v>-6.7900000000000003E-10</c:v>
                </c:pt>
                <c:pt idx="373">
                  <c:v>-6.9199999999999999E-10</c:v>
                </c:pt>
                <c:pt idx="374">
                  <c:v>-7.0600000000000004E-10</c:v>
                </c:pt>
                <c:pt idx="375">
                  <c:v>-7.2E-10</c:v>
                </c:pt>
                <c:pt idx="376">
                  <c:v>-7.3400000000000005E-10</c:v>
                </c:pt>
                <c:pt idx="377">
                  <c:v>-7.48E-10</c:v>
                </c:pt>
                <c:pt idx="378">
                  <c:v>-7.6099999999999996E-10</c:v>
                </c:pt>
                <c:pt idx="379">
                  <c:v>-7.7500000000000001E-10</c:v>
                </c:pt>
                <c:pt idx="380">
                  <c:v>-7.8899999999999996E-10</c:v>
                </c:pt>
                <c:pt idx="381">
                  <c:v>-8.0300000000000002E-10</c:v>
                </c:pt>
                <c:pt idx="382">
                  <c:v>-8.1599999999999997E-10</c:v>
                </c:pt>
                <c:pt idx="383">
                  <c:v>-8.3000000000000003E-10</c:v>
                </c:pt>
                <c:pt idx="384">
                  <c:v>-8.4399999999999998E-10</c:v>
                </c:pt>
                <c:pt idx="385">
                  <c:v>-8.5800000000000004E-10</c:v>
                </c:pt>
                <c:pt idx="386">
                  <c:v>-8.7099999999999999E-10</c:v>
                </c:pt>
                <c:pt idx="387">
                  <c:v>-8.8500000000000005E-10</c:v>
                </c:pt>
                <c:pt idx="388">
                  <c:v>-8.99E-10</c:v>
                </c:pt>
                <c:pt idx="389">
                  <c:v>-9.1299999999999995E-10</c:v>
                </c:pt>
                <c:pt idx="390">
                  <c:v>-9.2600000000000001E-10</c:v>
                </c:pt>
                <c:pt idx="391">
                  <c:v>-9.4000000000000006E-10</c:v>
                </c:pt>
                <c:pt idx="392">
                  <c:v>-9.5400000000000001E-10</c:v>
                </c:pt>
                <c:pt idx="393">
                  <c:v>-9.6799999999999997E-10</c:v>
                </c:pt>
                <c:pt idx="394">
                  <c:v>-9.8199999999999992E-10</c:v>
                </c:pt>
                <c:pt idx="395">
                  <c:v>-9.9499999999999998E-10</c:v>
                </c:pt>
                <c:pt idx="396">
                  <c:v>-1.01E-9</c:v>
                </c:pt>
                <c:pt idx="397">
                  <c:v>-1.02E-9</c:v>
                </c:pt>
                <c:pt idx="398">
                  <c:v>-1.0399999999999999E-9</c:v>
                </c:pt>
                <c:pt idx="399">
                  <c:v>-1.0500000000000001E-9</c:v>
                </c:pt>
                <c:pt idx="400">
                  <c:v>-1.0600000000000001E-9</c:v>
                </c:pt>
                <c:pt idx="401">
                  <c:v>-1.08E-9</c:v>
                </c:pt>
                <c:pt idx="402">
                  <c:v>-1.09E-9</c:v>
                </c:pt>
                <c:pt idx="403">
                  <c:v>-1.1100000000000001E-9</c:v>
                </c:pt>
                <c:pt idx="404">
                  <c:v>-1.1200000000000001E-9</c:v>
                </c:pt>
                <c:pt idx="405">
                  <c:v>-1.13E-9</c:v>
                </c:pt>
                <c:pt idx="406">
                  <c:v>-1.15E-9</c:v>
                </c:pt>
                <c:pt idx="407">
                  <c:v>-1.1599999999999999E-9</c:v>
                </c:pt>
                <c:pt idx="408">
                  <c:v>-1.1700000000000001E-9</c:v>
                </c:pt>
                <c:pt idx="409">
                  <c:v>-1.19E-9</c:v>
                </c:pt>
                <c:pt idx="410">
                  <c:v>-1.2E-9</c:v>
                </c:pt>
                <c:pt idx="411">
                  <c:v>-1.2199999999999999E-9</c:v>
                </c:pt>
                <c:pt idx="412">
                  <c:v>-1.2300000000000001E-9</c:v>
                </c:pt>
                <c:pt idx="413">
                  <c:v>-1.2400000000000001E-9</c:v>
                </c:pt>
                <c:pt idx="414">
                  <c:v>-1.26E-9</c:v>
                </c:pt>
                <c:pt idx="415">
                  <c:v>-1.27E-9</c:v>
                </c:pt>
                <c:pt idx="416">
                  <c:v>-1.2799999999999999E-9</c:v>
                </c:pt>
                <c:pt idx="417">
                  <c:v>-1.3000000000000001E-9</c:v>
                </c:pt>
                <c:pt idx="418">
                  <c:v>-1.31E-9</c:v>
                </c:pt>
                <c:pt idx="419">
                  <c:v>-1.33E-9</c:v>
                </c:pt>
                <c:pt idx="420">
                  <c:v>-1.3399999999999999E-9</c:v>
                </c:pt>
                <c:pt idx="421">
                  <c:v>-1.3500000000000001E-9</c:v>
                </c:pt>
                <c:pt idx="422">
                  <c:v>-1.37E-9</c:v>
                </c:pt>
                <c:pt idx="423">
                  <c:v>-1.38E-9</c:v>
                </c:pt>
                <c:pt idx="424">
                  <c:v>-1.39E-9</c:v>
                </c:pt>
                <c:pt idx="425">
                  <c:v>-1.4100000000000001E-9</c:v>
                </c:pt>
                <c:pt idx="426">
                  <c:v>-1.4200000000000001E-9</c:v>
                </c:pt>
                <c:pt idx="427">
                  <c:v>-1.44E-9</c:v>
                </c:pt>
                <c:pt idx="428">
                  <c:v>-1.45E-9</c:v>
                </c:pt>
                <c:pt idx="429">
                  <c:v>-1.4599999999999999E-9</c:v>
                </c:pt>
                <c:pt idx="430">
                  <c:v>-1.4800000000000001E-9</c:v>
                </c:pt>
                <c:pt idx="431">
                  <c:v>-1.49E-9</c:v>
                </c:pt>
                <c:pt idx="432">
                  <c:v>-1.5E-9</c:v>
                </c:pt>
                <c:pt idx="433">
                  <c:v>-1.5199999999999999E-9</c:v>
                </c:pt>
                <c:pt idx="434">
                  <c:v>-1.5300000000000001E-9</c:v>
                </c:pt>
                <c:pt idx="435">
                  <c:v>-1.55E-9</c:v>
                </c:pt>
                <c:pt idx="436">
                  <c:v>-1.56E-9</c:v>
                </c:pt>
                <c:pt idx="437">
                  <c:v>-1.57E-9</c:v>
                </c:pt>
                <c:pt idx="438">
                  <c:v>-1.5900000000000001E-9</c:v>
                </c:pt>
                <c:pt idx="439">
                  <c:v>-1.6000000000000001E-9</c:v>
                </c:pt>
                <c:pt idx="440">
                  <c:v>-1.61E-9</c:v>
                </c:pt>
                <c:pt idx="441">
                  <c:v>-1.63E-9</c:v>
                </c:pt>
                <c:pt idx="442">
                  <c:v>-1.6399999999999999E-9</c:v>
                </c:pt>
                <c:pt idx="443">
                  <c:v>-1.6600000000000001E-9</c:v>
                </c:pt>
                <c:pt idx="444">
                  <c:v>-1.67E-9</c:v>
                </c:pt>
                <c:pt idx="445">
                  <c:v>-1.68E-9</c:v>
                </c:pt>
                <c:pt idx="446">
                  <c:v>-1.6999999999999999E-9</c:v>
                </c:pt>
                <c:pt idx="447">
                  <c:v>-1.7100000000000001E-9</c:v>
                </c:pt>
                <c:pt idx="448">
                  <c:v>-1.7200000000000001E-9</c:v>
                </c:pt>
                <c:pt idx="449">
                  <c:v>-1.74E-9</c:v>
                </c:pt>
                <c:pt idx="450">
                  <c:v>-1.75E-9</c:v>
                </c:pt>
                <c:pt idx="451">
                  <c:v>-1.7700000000000001E-9</c:v>
                </c:pt>
                <c:pt idx="452">
                  <c:v>-1.7800000000000001E-9</c:v>
                </c:pt>
                <c:pt idx="453">
                  <c:v>-1.79E-9</c:v>
                </c:pt>
                <c:pt idx="454">
                  <c:v>-1.81E-9</c:v>
                </c:pt>
                <c:pt idx="455">
                  <c:v>-1.8199999999999999E-9</c:v>
                </c:pt>
                <c:pt idx="456">
                  <c:v>-1.8400000000000001E-9</c:v>
                </c:pt>
                <c:pt idx="457">
                  <c:v>-1.85E-9</c:v>
                </c:pt>
                <c:pt idx="458">
                  <c:v>-1.86E-9</c:v>
                </c:pt>
                <c:pt idx="459">
                  <c:v>-1.8800000000000001E-9</c:v>
                </c:pt>
                <c:pt idx="460">
                  <c:v>-1.8899999999999999E-9</c:v>
                </c:pt>
                <c:pt idx="461">
                  <c:v>-1.9000000000000001E-9</c:v>
                </c:pt>
                <c:pt idx="462">
                  <c:v>-1.92E-9</c:v>
                </c:pt>
                <c:pt idx="463">
                  <c:v>-1.9300000000000002E-9</c:v>
                </c:pt>
                <c:pt idx="464">
                  <c:v>-1.9500000000000001E-9</c:v>
                </c:pt>
                <c:pt idx="465">
                  <c:v>-1.9599999999999998E-9</c:v>
                </c:pt>
                <c:pt idx="466">
                  <c:v>-1.97E-9</c:v>
                </c:pt>
                <c:pt idx="467">
                  <c:v>-1.99E-9</c:v>
                </c:pt>
                <c:pt idx="468">
                  <c:v>-2.0000000000000001E-9</c:v>
                </c:pt>
                <c:pt idx="469">
                  <c:v>-2.0099999999999999E-9</c:v>
                </c:pt>
                <c:pt idx="470">
                  <c:v>-2.0299999999999998E-9</c:v>
                </c:pt>
                <c:pt idx="471">
                  <c:v>-2.04E-9</c:v>
                </c:pt>
                <c:pt idx="472">
                  <c:v>-2.0599999999999999E-9</c:v>
                </c:pt>
                <c:pt idx="473">
                  <c:v>-2.0700000000000001E-9</c:v>
                </c:pt>
                <c:pt idx="474">
                  <c:v>-2.0799999999999998E-9</c:v>
                </c:pt>
                <c:pt idx="475">
                  <c:v>-2.1000000000000002E-9</c:v>
                </c:pt>
                <c:pt idx="476">
                  <c:v>-2.11E-9</c:v>
                </c:pt>
                <c:pt idx="477">
                  <c:v>-2.1200000000000001E-9</c:v>
                </c:pt>
                <c:pt idx="478">
                  <c:v>-2.1400000000000001E-9</c:v>
                </c:pt>
                <c:pt idx="479">
                  <c:v>-2.1499999999999998E-9</c:v>
                </c:pt>
                <c:pt idx="480">
                  <c:v>-2.1700000000000002E-9</c:v>
                </c:pt>
                <c:pt idx="481">
                  <c:v>-2.1799999999999999E-9</c:v>
                </c:pt>
                <c:pt idx="482">
                  <c:v>-2.1900000000000001E-9</c:v>
                </c:pt>
                <c:pt idx="483">
                  <c:v>-2.21E-9</c:v>
                </c:pt>
                <c:pt idx="484">
                  <c:v>-2.2200000000000002E-9</c:v>
                </c:pt>
                <c:pt idx="485">
                  <c:v>-2.23E-9</c:v>
                </c:pt>
                <c:pt idx="486">
                  <c:v>-2.2499999999999999E-9</c:v>
                </c:pt>
                <c:pt idx="487">
                  <c:v>-2.2600000000000001E-9</c:v>
                </c:pt>
                <c:pt idx="488">
                  <c:v>-2.28E-9</c:v>
                </c:pt>
                <c:pt idx="489">
                  <c:v>-2.2900000000000002E-9</c:v>
                </c:pt>
                <c:pt idx="490">
                  <c:v>-2.2999999999999999E-9</c:v>
                </c:pt>
                <c:pt idx="491">
                  <c:v>-2.3199999999999998E-9</c:v>
                </c:pt>
                <c:pt idx="492">
                  <c:v>-2.33E-9</c:v>
                </c:pt>
                <c:pt idx="493">
                  <c:v>-2.3400000000000002E-9</c:v>
                </c:pt>
                <c:pt idx="494">
                  <c:v>-2.3600000000000001E-9</c:v>
                </c:pt>
                <c:pt idx="495">
                  <c:v>-2.3699999999999999E-9</c:v>
                </c:pt>
                <c:pt idx="496">
                  <c:v>-2.3899999999999998E-9</c:v>
                </c:pt>
                <c:pt idx="497">
                  <c:v>-2.4E-9</c:v>
                </c:pt>
                <c:pt idx="498">
                  <c:v>-2.4100000000000002E-9</c:v>
                </c:pt>
                <c:pt idx="499">
                  <c:v>-2.4300000000000001E-9</c:v>
                </c:pt>
                <c:pt idx="500">
                  <c:v>-2.4399999999999998E-9</c:v>
                </c:pt>
                <c:pt idx="501">
                  <c:v>-2.45E-9</c:v>
                </c:pt>
                <c:pt idx="502">
                  <c:v>-2.4699999999999999E-9</c:v>
                </c:pt>
                <c:pt idx="503">
                  <c:v>-2.4800000000000001E-9</c:v>
                </c:pt>
                <c:pt idx="504">
                  <c:v>-2.5000000000000001E-9</c:v>
                </c:pt>
                <c:pt idx="505">
                  <c:v>-2.5099999999999998E-9</c:v>
                </c:pt>
                <c:pt idx="506">
                  <c:v>-2.52E-9</c:v>
                </c:pt>
                <c:pt idx="507">
                  <c:v>-2.5399999999999999E-9</c:v>
                </c:pt>
                <c:pt idx="508">
                  <c:v>-2.5500000000000001E-9</c:v>
                </c:pt>
                <c:pt idx="509">
                  <c:v>-2.5599999999999998E-9</c:v>
                </c:pt>
                <c:pt idx="510">
                  <c:v>-2.5800000000000002E-9</c:v>
                </c:pt>
                <c:pt idx="511">
                  <c:v>-2.5899999999999999E-9</c:v>
                </c:pt>
                <c:pt idx="512">
                  <c:v>-2.6099999999999999E-9</c:v>
                </c:pt>
                <c:pt idx="513">
                  <c:v>-2.6200000000000001E-9</c:v>
                </c:pt>
                <c:pt idx="514">
                  <c:v>-2.6299999999999998E-9</c:v>
                </c:pt>
                <c:pt idx="515">
                  <c:v>-2.6500000000000002E-9</c:v>
                </c:pt>
                <c:pt idx="516">
                  <c:v>-2.6599999999999999E-9</c:v>
                </c:pt>
                <c:pt idx="517">
                  <c:v>-2.6700000000000001E-9</c:v>
                </c:pt>
                <c:pt idx="518">
                  <c:v>-2.69E-9</c:v>
                </c:pt>
                <c:pt idx="519">
                  <c:v>-2.7000000000000002E-9</c:v>
                </c:pt>
                <c:pt idx="520">
                  <c:v>-2.7200000000000001E-9</c:v>
                </c:pt>
                <c:pt idx="521">
                  <c:v>-2.7299999999999999E-9</c:v>
                </c:pt>
                <c:pt idx="522">
                  <c:v>-2.7400000000000001E-9</c:v>
                </c:pt>
                <c:pt idx="523">
                  <c:v>-2.76E-9</c:v>
                </c:pt>
                <c:pt idx="524">
                  <c:v>-2.7700000000000002E-9</c:v>
                </c:pt>
                <c:pt idx="525">
                  <c:v>-2.7799999999999999E-9</c:v>
                </c:pt>
                <c:pt idx="526">
                  <c:v>-2.7999999999999998E-9</c:v>
                </c:pt>
                <c:pt idx="527">
                  <c:v>-2.81E-9</c:v>
                </c:pt>
                <c:pt idx="528">
                  <c:v>-2.8299999999999999E-9</c:v>
                </c:pt>
                <c:pt idx="529">
                  <c:v>-2.8400000000000001E-9</c:v>
                </c:pt>
                <c:pt idx="530">
                  <c:v>-2.8499999999999999E-9</c:v>
                </c:pt>
                <c:pt idx="531">
                  <c:v>-2.8699999999999998E-9</c:v>
                </c:pt>
                <c:pt idx="532">
                  <c:v>-2.88E-9</c:v>
                </c:pt>
                <c:pt idx="533">
                  <c:v>-2.8999999999999999E-9</c:v>
                </c:pt>
                <c:pt idx="534">
                  <c:v>-2.9100000000000001E-9</c:v>
                </c:pt>
                <c:pt idx="535">
                  <c:v>-2.9199999999999998E-9</c:v>
                </c:pt>
                <c:pt idx="536">
                  <c:v>-2.9400000000000002E-9</c:v>
                </c:pt>
                <c:pt idx="537">
                  <c:v>-2.9499999999999999E-9</c:v>
                </c:pt>
                <c:pt idx="538">
                  <c:v>-2.9600000000000001E-9</c:v>
                </c:pt>
                <c:pt idx="539">
                  <c:v>-2.98E-9</c:v>
                </c:pt>
                <c:pt idx="540">
                  <c:v>-2.9899999999999998E-9</c:v>
                </c:pt>
                <c:pt idx="541">
                  <c:v>-3.0100000000000002E-9</c:v>
                </c:pt>
                <c:pt idx="542">
                  <c:v>-3.0199999999999999E-9</c:v>
                </c:pt>
                <c:pt idx="543">
                  <c:v>-3.0300000000000001E-9</c:v>
                </c:pt>
                <c:pt idx="544">
                  <c:v>-3.05E-9</c:v>
                </c:pt>
                <c:pt idx="545">
                  <c:v>-3.0600000000000002E-9</c:v>
                </c:pt>
                <c:pt idx="546">
                  <c:v>-3.0699999999999999E-9</c:v>
                </c:pt>
                <c:pt idx="547">
                  <c:v>-3.0899999999999999E-9</c:v>
                </c:pt>
                <c:pt idx="548">
                  <c:v>-3.1E-9</c:v>
                </c:pt>
                <c:pt idx="549">
                  <c:v>-3.12E-9</c:v>
                </c:pt>
                <c:pt idx="550">
                  <c:v>-3.1300000000000002E-9</c:v>
                </c:pt>
                <c:pt idx="551">
                  <c:v>-3.1399999999999999E-9</c:v>
                </c:pt>
                <c:pt idx="552">
                  <c:v>-3.1599999999999998E-9</c:v>
                </c:pt>
                <c:pt idx="553">
                  <c:v>-3.17E-9</c:v>
                </c:pt>
                <c:pt idx="554">
                  <c:v>-3.1800000000000002E-9</c:v>
                </c:pt>
                <c:pt idx="555">
                  <c:v>-3.2000000000000001E-9</c:v>
                </c:pt>
                <c:pt idx="556">
                  <c:v>-3.2099999999999999E-9</c:v>
                </c:pt>
                <c:pt idx="557">
                  <c:v>-3.2299999999999998E-9</c:v>
                </c:pt>
                <c:pt idx="558">
                  <c:v>-3.24E-9</c:v>
                </c:pt>
                <c:pt idx="559">
                  <c:v>-3.2500000000000002E-9</c:v>
                </c:pt>
                <c:pt idx="560">
                  <c:v>-3.2700000000000001E-9</c:v>
                </c:pt>
                <c:pt idx="561">
                  <c:v>-3.2799999999999998E-9</c:v>
                </c:pt>
                <c:pt idx="562">
                  <c:v>-3.29E-9</c:v>
                </c:pt>
                <c:pt idx="563">
                  <c:v>-3.3099999999999999E-9</c:v>
                </c:pt>
                <c:pt idx="564">
                  <c:v>-3.3200000000000001E-9</c:v>
                </c:pt>
                <c:pt idx="565">
                  <c:v>-3.34E-9</c:v>
                </c:pt>
                <c:pt idx="566">
                  <c:v>-3.3499999999999998E-9</c:v>
                </c:pt>
                <c:pt idx="567">
                  <c:v>-3.36E-9</c:v>
                </c:pt>
                <c:pt idx="568">
                  <c:v>-3.3799999999999999E-9</c:v>
                </c:pt>
                <c:pt idx="569">
                  <c:v>-3.3900000000000001E-9</c:v>
                </c:pt>
                <c:pt idx="570">
                  <c:v>-3.3999999999999998E-9</c:v>
                </c:pt>
                <c:pt idx="571">
                  <c:v>-3.4200000000000002E-9</c:v>
                </c:pt>
                <c:pt idx="572">
                  <c:v>-3.4299999999999999E-9</c:v>
                </c:pt>
                <c:pt idx="573">
                  <c:v>-3.4499999999999999E-9</c:v>
                </c:pt>
                <c:pt idx="574">
                  <c:v>-3.46E-9</c:v>
                </c:pt>
                <c:pt idx="575">
                  <c:v>-3.4699999999999998E-9</c:v>
                </c:pt>
                <c:pt idx="576">
                  <c:v>-3.4900000000000001E-9</c:v>
                </c:pt>
                <c:pt idx="577">
                  <c:v>-3.4999999999999999E-9</c:v>
                </c:pt>
                <c:pt idx="578">
                  <c:v>-3.5100000000000001E-9</c:v>
                </c:pt>
                <c:pt idx="579">
                  <c:v>-3.53E-9</c:v>
                </c:pt>
                <c:pt idx="580">
                  <c:v>-3.5400000000000002E-9</c:v>
                </c:pt>
                <c:pt idx="581">
                  <c:v>-3.5600000000000001E-9</c:v>
                </c:pt>
                <c:pt idx="582">
                  <c:v>-3.5699999999999999E-9</c:v>
                </c:pt>
                <c:pt idx="583">
                  <c:v>-3.58E-9</c:v>
                </c:pt>
                <c:pt idx="584">
                  <c:v>-3.6E-9</c:v>
                </c:pt>
                <c:pt idx="585">
                  <c:v>-3.6100000000000001E-9</c:v>
                </c:pt>
                <c:pt idx="586">
                  <c:v>-3.6199999999999999E-9</c:v>
                </c:pt>
                <c:pt idx="587">
                  <c:v>-3.6399999999999998E-9</c:v>
                </c:pt>
                <c:pt idx="588">
                  <c:v>-3.65E-9</c:v>
                </c:pt>
                <c:pt idx="589">
                  <c:v>-3.6699999999999999E-9</c:v>
                </c:pt>
                <c:pt idx="590">
                  <c:v>-3.6800000000000001E-9</c:v>
                </c:pt>
                <c:pt idx="591">
                  <c:v>-3.6899999999999999E-9</c:v>
                </c:pt>
                <c:pt idx="592">
                  <c:v>-3.7099999999999998E-9</c:v>
                </c:pt>
                <c:pt idx="593">
                  <c:v>-3.72E-9</c:v>
                </c:pt>
                <c:pt idx="594">
                  <c:v>-3.7300000000000001E-9</c:v>
                </c:pt>
                <c:pt idx="595">
                  <c:v>-3.7499999999999997E-9</c:v>
                </c:pt>
                <c:pt idx="596">
                  <c:v>-3.7600000000000003E-9</c:v>
                </c:pt>
                <c:pt idx="597">
                  <c:v>-3.77E-9</c:v>
                </c:pt>
                <c:pt idx="598">
                  <c:v>-3.7900000000000004E-9</c:v>
                </c:pt>
                <c:pt idx="599">
                  <c:v>-3.8000000000000001E-9</c:v>
                </c:pt>
                <c:pt idx="600">
                  <c:v>-3.8099999999999999E-9</c:v>
                </c:pt>
                <c:pt idx="601">
                  <c:v>-3.8300000000000002E-9</c:v>
                </c:pt>
                <c:pt idx="602">
                  <c:v>-3.84E-9</c:v>
                </c:pt>
                <c:pt idx="603">
                  <c:v>-3.8499999999999997E-9</c:v>
                </c:pt>
                <c:pt idx="604">
                  <c:v>-3.8700000000000001E-9</c:v>
                </c:pt>
                <c:pt idx="605">
                  <c:v>-3.8799999999999998E-9</c:v>
                </c:pt>
                <c:pt idx="606">
                  <c:v>-3.8899999999999996E-9</c:v>
                </c:pt>
                <c:pt idx="607">
                  <c:v>-3.9099999999999999E-9</c:v>
                </c:pt>
                <c:pt idx="608">
                  <c:v>-3.9199999999999997E-9</c:v>
                </c:pt>
                <c:pt idx="609">
                  <c:v>-3.9300000000000003E-9</c:v>
                </c:pt>
                <c:pt idx="610">
                  <c:v>-3.9499999999999998E-9</c:v>
                </c:pt>
                <c:pt idx="611">
                  <c:v>-3.9600000000000004E-9</c:v>
                </c:pt>
                <c:pt idx="612">
                  <c:v>-3.9700000000000001E-9</c:v>
                </c:pt>
                <c:pt idx="613">
                  <c:v>-3.9899999999999997E-9</c:v>
                </c:pt>
                <c:pt idx="614">
                  <c:v>-4.0000000000000002E-9</c:v>
                </c:pt>
                <c:pt idx="615">
                  <c:v>-4.01E-9</c:v>
                </c:pt>
                <c:pt idx="616">
                  <c:v>-4.0300000000000004E-9</c:v>
                </c:pt>
                <c:pt idx="617">
                  <c:v>-4.0400000000000001E-9</c:v>
                </c:pt>
                <c:pt idx="618">
                  <c:v>-4.0499999999999999E-9</c:v>
                </c:pt>
                <c:pt idx="619">
                  <c:v>-4.0700000000000002E-9</c:v>
                </c:pt>
                <c:pt idx="620">
                  <c:v>-4.08E-9</c:v>
                </c:pt>
                <c:pt idx="621">
                  <c:v>-4.0899999999999997E-9</c:v>
                </c:pt>
                <c:pt idx="622">
                  <c:v>-4.1100000000000001E-9</c:v>
                </c:pt>
                <c:pt idx="623">
                  <c:v>-4.1199999999999998E-9</c:v>
                </c:pt>
                <c:pt idx="624">
                  <c:v>-4.1299999999999996E-9</c:v>
                </c:pt>
                <c:pt idx="625">
                  <c:v>-4.1499999999999999E-9</c:v>
                </c:pt>
                <c:pt idx="626">
                  <c:v>-4.1599999999999997E-9</c:v>
                </c:pt>
                <c:pt idx="627">
                  <c:v>-4.1700000000000003E-9</c:v>
                </c:pt>
                <c:pt idx="628">
                  <c:v>-4.1899999999999998E-9</c:v>
                </c:pt>
                <c:pt idx="629">
                  <c:v>-4.2000000000000004E-9</c:v>
                </c:pt>
                <c:pt idx="630">
                  <c:v>-4.2100000000000001E-9</c:v>
                </c:pt>
                <c:pt idx="631">
                  <c:v>-4.2299999999999997E-9</c:v>
                </c:pt>
                <c:pt idx="632">
                  <c:v>-4.2400000000000002E-9</c:v>
                </c:pt>
                <c:pt idx="633">
                  <c:v>-4.25E-9</c:v>
                </c:pt>
                <c:pt idx="634">
                  <c:v>-4.2700000000000004E-9</c:v>
                </c:pt>
                <c:pt idx="635">
                  <c:v>-4.2800000000000001E-9</c:v>
                </c:pt>
                <c:pt idx="636">
                  <c:v>-4.2899999999999999E-9</c:v>
                </c:pt>
                <c:pt idx="637">
                  <c:v>-4.3100000000000002E-9</c:v>
                </c:pt>
                <c:pt idx="638">
                  <c:v>-4.32E-9</c:v>
                </c:pt>
                <c:pt idx="639">
                  <c:v>-4.3299999999999997E-9</c:v>
                </c:pt>
                <c:pt idx="640">
                  <c:v>-4.3500000000000001E-9</c:v>
                </c:pt>
                <c:pt idx="641">
                  <c:v>-4.3599999999999998E-9</c:v>
                </c:pt>
                <c:pt idx="642">
                  <c:v>-4.3699999999999996E-9</c:v>
                </c:pt>
                <c:pt idx="643">
                  <c:v>-4.3899999999999999E-9</c:v>
                </c:pt>
                <c:pt idx="644">
                  <c:v>-4.3999999999999997E-9</c:v>
                </c:pt>
                <c:pt idx="645">
                  <c:v>-4.4100000000000003E-9</c:v>
                </c:pt>
                <c:pt idx="646">
                  <c:v>-4.4299999999999998E-9</c:v>
                </c:pt>
                <c:pt idx="647">
                  <c:v>-4.4400000000000004E-9</c:v>
                </c:pt>
                <c:pt idx="648">
                  <c:v>-4.4500000000000001E-9</c:v>
                </c:pt>
                <c:pt idx="649">
                  <c:v>-4.4699999999999997E-9</c:v>
                </c:pt>
                <c:pt idx="650">
                  <c:v>-4.4800000000000002E-9</c:v>
                </c:pt>
                <c:pt idx="651">
                  <c:v>-4.49E-9</c:v>
                </c:pt>
                <c:pt idx="652">
                  <c:v>-4.5100000000000003E-9</c:v>
                </c:pt>
                <c:pt idx="653">
                  <c:v>-4.5200000000000001E-9</c:v>
                </c:pt>
                <c:pt idx="654">
                  <c:v>-4.5299999999999999E-9</c:v>
                </c:pt>
                <c:pt idx="655">
                  <c:v>-4.5500000000000002E-9</c:v>
                </c:pt>
                <c:pt idx="656">
                  <c:v>-4.56E-9</c:v>
                </c:pt>
                <c:pt idx="657">
                  <c:v>-4.5699999999999997E-9</c:v>
                </c:pt>
                <c:pt idx="658">
                  <c:v>-4.5900000000000001E-9</c:v>
                </c:pt>
                <c:pt idx="659">
                  <c:v>-4.5999999999999998E-9</c:v>
                </c:pt>
                <c:pt idx="660">
                  <c:v>-4.6099999999999996E-9</c:v>
                </c:pt>
                <c:pt idx="661">
                  <c:v>-4.6299999999999999E-9</c:v>
                </c:pt>
                <c:pt idx="662">
                  <c:v>-4.6399999999999997E-9</c:v>
                </c:pt>
                <c:pt idx="663">
                  <c:v>-4.6500000000000003E-9</c:v>
                </c:pt>
                <c:pt idx="664">
                  <c:v>-4.6699999999999998E-9</c:v>
                </c:pt>
                <c:pt idx="665">
                  <c:v>-4.6800000000000004E-9</c:v>
                </c:pt>
                <c:pt idx="666">
                  <c:v>-4.6900000000000001E-9</c:v>
                </c:pt>
                <c:pt idx="667">
                  <c:v>-4.7099999999999997E-9</c:v>
                </c:pt>
                <c:pt idx="668">
                  <c:v>-4.7200000000000002E-9</c:v>
                </c:pt>
                <c:pt idx="669">
                  <c:v>-4.73E-9</c:v>
                </c:pt>
                <c:pt idx="670">
                  <c:v>-4.7500000000000003E-9</c:v>
                </c:pt>
                <c:pt idx="671">
                  <c:v>-4.7600000000000001E-9</c:v>
                </c:pt>
                <c:pt idx="672">
                  <c:v>-4.7699999999999999E-9</c:v>
                </c:pt>
                <c:pt idx="673">
                  <c:v>-4.7900000000000002E-9</c:v>
                </c:pt>
                <c:pt idx="674">
                  <c:v>-4.8E-9</c:v>
                </c:pt>
                <c:pt idx="675">
                  <c:v>-4.8099999999999997E-9</c:v>
                </c:pt>
                <c:pt idx="676">
                  <c:v>-4.8300000000000001E-9</c:v>
                </c:pt>
                <c:pt idx="677">
                  <c:v>-4.8399999999999998E-9</c:v>
                </c:pt>
                <c:pt idx="678">
                  <c:v>-4.8499999999999996E-9</c:v>
                </c:pt>
                <c:pt idx="679">
                  <c:v>-4.8699999999999999E-9</c:v>
                </c:pt>
                <c:pt idx="680">
                  <c:v>-4.8799999999999997E-9</c:v>
                </c:pt>
                <c:pt idx="681">
                  <c:v>-4.8900000000000003E-9</c:v>
                </c:pt>
                <c:pt idx="682">
                  <c:v>-4.9099999999999998E-9</c:v>
                </c:pt>
                <c:pt idx="683">
                  <c:v>-4.9200000000000004E-9</c:v>
                </c:pt>
                <c:pt idx="684">
                  <c:v>-4.9300000000000001E-9</c:v>
                </c:pt>
                <c:pt idx="685">
                  <c:v>-4.9499999999999997E-9</c:v>
                </c:pt>
                <c:pt idx="686">
                  <c:v>-4.9600000000000002E-9</c:v>
                </c:pt>
                <c:pt idx="687">
                  <c:v>-4.97E-9</c:v>
                </c:pt>
                <c:pt idx="688">
                  <c:v>-4.9900000000000003E-9</c:v>
                </c:pt>
                <c:pt idx="689">
                  <c:v>-5.0000000000000001E-9</c:v>
                </c:pt>
                <c:pt idx="690">
                  <c:v>-5.0099999999999999E-9</c:v>
                </c:pt>
                <c:pt idx="691">
                  <c:v>-5.0300000000000002E-9</c:v>
                </c:pt>
                <c:pt idx="692">
                  <c:v>-5.04E-9</c:v>
                </c:pt>
                <c:pt idx="693">
                  <c:v>-5.0499999999999997E-9</c:v>
                </c:pt>
                <c:pt idx="694">
                  <c:v>-5.0700000000000001E-9</c:v>
                </c:pt>
                <c:pt idx="695">
                  <c:v>-5.0799999999999998E-9</c:v>
                </c:pt>
                <c:pt idx="696">
                  <c:v>-5.0899999999999996E-9</c:v>
                </c:pt>
                <c:pt idx="697">
                  <c:v>-5.1099999999999999E-9</c:v>
                </c:pt>
                <c:pt idx="698">
                  <c:v>-5.1199999999999997E-9</c:v>
                </c:pt>
                <c:pt idx="699">
                  <c:v>-5.1300000000000003E-9</c:v>
                </c:pt>
                <c:pt idx="700">
                  <c:v>-5.1499999999999998E-9</c:v>
                </c:pt>
                <c:pt idx="701">
                  <c:v>-5.1600000000000004E-9</c:v>
                </c:pt>
                <c:pt idx="702">
                  <c:v>-5.1700000000000001E-9</c:v>
                </c:pt>
                <c:pt idx="703">
                  <c:v>-5.1899999999999997E-9</c:v>
                </c:pt>
                <c:pt idx="704">
                  <c:v>-5.2000000000000002E-9</c:v>
                </c:pt>
                <c:pt idx="705">
                  <c:v>-5.21E-9</c:v>
                </c:pt>
                <c:pt idx="706">
                  <c:v>-5.2300000000000003E-9</c:v>
                </c:pt>
                <c:pt idx="707">
                  <c:v>-5.2400000000000001E-9</c:v>
                </c:pt>
                <c:pt idx="708">
                  <c:v>-5.2499999999999999E-9</c:v>
                </c:pt>
                <c:pt idx="709">
                  <c:v>-5.2700000000000002E-9</c:v>
                </c:pt>
                <c:pt idx="710">
                  <c:v>-5.28E-9</c:v>
                </c:pt>
                <c:pt idx="711">
                  <c:v>-5.2899999999999997E-9</c:v>
                </c:pt>
                <c:pt idx="712">
                  <c:v>-5.3100000000000001E-9</c:v>
                </c:pt>
                <c:pt idx="713">
                  <c:v>-5.3199999999999998E-9</c:v>
                </c:pt>
                <c:pt idx="714">
                  <c:v>-5.3300000000000004E-9</c:v>
                </c:pt>
                <c:pt idx="715">
                  <c:v>-5.3499999999999999E-9</c:v>
                </c:pt>
                <c:pt idx="716">
                  <c:v>-5.3599999999999997E-9</c:v>
                </c:pt>
                <c:pt idx="717">
                  <c:v>-5.3700000000000003E-9</c:v>
                </c:pt>
                <c:pt idx="718">
                  <c:v>-5.3899999999999998E-9</c:v>
                </c:pt>
                <c:pt idx="719">
                  <c:v>-5.4000000000000004E-9</c:v>
                </c:pt>
                <c:pt idx="720">
                  <c:v>-5.4100000000000001E-9</c:v>
                </c:pt>
                <c:pt idx="721">
                  <c:v>-5.4299999999999997E-9</c:v>
                </c:pt>
                <c:pt idx="722">
                  <c:v>-5.4400000000000002E-9</c:v>
                </c:pt>
                <c:pt idx="723">
                  <c:v>-5.45E-9</c:v>
                </c:pt>
                <c:pt idx="724">
                  <c:v>-5.4700000000000003E-9</c:v>
                </c:pt>
                <c:pt idx="725">
                  <c:v>-5.4800000000000001E-9</c:v>
                </c:pt>
                <c:pt idx="726">
                  <c:v>-5.4899999999999999E-9</c:v>
                </c:pt>
                <c:pt idx="727">
                  <c:v>-5.5100000000000002E-9</c:v>
                </c:pt>
                <c:pt idx="728">
                  <c:v>-5.52E-9</c:v>
                </c:pt>
                <c:pt idx="729">
                  <c:v>-5.5299999999999997E-9</c:v>
                </c:pt>
                <c:pt idx="730">
                  <c:v>-5.5500000000000001E-9</c:v>
                </c:pt>
                <c:pt idx="731">
                  <c:v>-5.5599999999999998E-9</c:v>
                </c:pt>
                <c:pt idx="732">
                  <c:v>-5.5700000000000004E-9</c:v>
                </c:pt>
                <c:pt idx="733">
                  <c:v>-5.5899999999999999E-9</c:v>
                </c:pt>
                <c:pt idx="734">
                  <c:v>-5.5999999999999997E-9</c:v>
                </c:pt>
                <c:pt idx="735">
                  <c:v>-5.6100000000000003E-9</c:v>
                </c:pt>
                <c:pt idx="736">
                  <c:v>-5.6299999999999998E-9</c:v>
                </c:pt>
                <c:pt idx="737">
                  <c:v>-5.6400000000000004E-9</c:v>
                </c:pt>
                <c:pt idx="738">
                  <c:v>-5.6500000000000001E-9</c:v>
                </c:pt>
                <c:pt idx="739">
                  <c:v>-5.6699999999999997E-9</c:v>
                </c:pt>
                <c:pt idx="740">
                  <c:v>-5.6800000000000002E-9</c:v>
                </c:pt>
                <c:pt idx="741">
                  <c:v>-5.69E-9</c:v>
                </c:pt>
                <c:pt idx="742">
                  <c:v>-5.7100000000000003E-9</c:v>
                </c:pt>
                <c:pt idx="743">
                  <c:v>-5.7200000000000001E-9</c:v>
                </c:pt>
                <c:pt idx="744">
                  <c:v>-5.7299999999999999E-9</c:v>
                </c:pt>
                <c:pt idx="745">
                  <c:v>-5.7500000000000002E-9</c:v>
                </c:pt>
                <c:pt idx="746">
                  <c:v>-5.76E-9</c:v>
                </c:pt>
                <c:pt idx="747">
                  <c:v>-5.7699999999999997E-9</c:v>
                </c:pt>
                <c:pt idx="748">
                  <c:v>-5.7900000000000001E-9</c:v>
                </c:pt>
                <c:pt idx="749">
                  <c:v>-5.7999999999999998E-9</c:v>
                </c:pt>
                <c:pt idx="750">
                  <c:v>-5.8100000000000004E-9</c:v>
                </c:pt>
                <c:pt idx="751">
                  <c:v>-5.8299999999999999E-9</c:v>
                </c:pt>
                <c:pt idx="752">
                  <c:v>-5.8399999999999997E-9</c:v>
                </c:pt>
                <c:pt idx="753">
                  <c:v>-5.8500000000000003E-9</c:v>
                </c:pt>
                <c:pt idx="754">
                  <c:v>-5.8699999999999998E-9</c:v>
                </c:pt>
                <c:pt idx="755">
                  <c:v>-5.8800000000000004E-9</c:v>
                </c:pt>
                <c:pt idx="756">
                  <c:v>-5.8900000000000001E-9</c:v>
                </c:pt>
                <c:pt idx="757">
                  <c:v>-5.9099999999999997E-9</c:v>
                </c:pt>
                <c:pt idx="758">
                  <c:v>-5.9200000000000002E-9</c:v>
                </c:pt>
                <c:pt idx="759">
                  <c:v>-5.93E-9</c:v>
                </c:pt>
                <c:pt idx="760">
                  <c:v>-5.9500000000000003E-9</c:v>
                </c:pt>
                <c:pt idx="761">
                  <c:v>-5.9600000000000001E-9</c:v>
                </c:pt>
                <c:pt idx="762">
                  <c:v>-5.9699999999999999E-9</c:v>
                </c:pt>
                <c:pt idx="763">
                  <c:v>-5.9900000000000002E-9</c:v>
                </c:pt>
                <c:pt idx="764">
                  <c:v>-6E-9</c:v>
                </c:pt>
                <c:pt idx="765">
                  <c:v>-6.0099999999999997E-9</c:v>
                </c:pt>
                <c:pt idx="766">
                  <c:v>-6.0300000000000001E-9</c:v>
                </c:pt>
                <c:pt idx="767">
                  <c:v>-6.0399999999999998E-9</c:v>
                </c:pt>
                <c:pt idx="768">
                  <c:v>-6.0600000000000002E-9</c:v>
                </c:pt>
                <c:pt idx="769">
                  <c:v>-6.0900000000000003E-9</c:v>
                </c:pt>
                <c:pt idx="770">
                  <c:v>-6.1200000000000004E-9</c:v>
                </c:pt>
                <c:pt idx="771">
                  <c:v>-6.1499999999999996E-9</c:v>
                </c:pt>
                <c:pt idx="772">
                  <c:v>-6.17E-9</c:v>
                </c:pt>
                <c:pt idx="773">
                  <c:v>-6.2000000000000001E-9</c:v>
                </c:pt>
                <c:pt idx="774">
                  <c:v>-6.2300000000000002E-9</c:v>
                </c:pt>
                <c:pt idx="775">
                  <c:v>-6.2600000000000003E-9</c:v>
                </c:pt>
                <c:pt idx="776">
                  <c:v>-6.2799999999999998E-9</c:v>
                </c:pt>
                <c:pt idx="777">
                  <c:v>-6.3099999999999999E-9</c:v>
                </c:pt>
                <c:pt idx="778">
                  <c:v>-6.34E-9</c:v>
                </c:pt>
                <c:pt idx="779">
                  <c:v>-6.3700000000000001E-9</c:v>
                </c:pt>
                <c:pt idx="780">
                  <c:v>-6.3899999999999996E-9</c:v>
                </c:pt>
                <c:pt idx="781">
                  <c:v>-6.4199999999999998E-9</c:v>
                </c:pt>
                <c:pt idx="782">
                  <c:v>-6.4499999999999999E-9</c:v>
                </c:pt>
                <c:pt idx="783">
                  <c:v>-6.48E-9</c:v>
                </c:pt>
                <c:pt idx="784">
                  <c:v>-6.5000000000000003E-9</c:v>
                </c:pt>
                <c:pt idx="785">
                  <c:v>-6.5300000000000004E-9</c:v>
                </c:pt>
                <c:pt idx="786">
                  <c:v>-6.5599999999999997E-9</c:v>
                </c:pt>
                <c:pt idx="787">
                  <c:v>-6.5899999999999998E-9</c:v>
                </c:pt>
                <c:pt idx="788">
                  <c:v>-6.6100000000000001E-9</c:v>
                </c:pt>
                <c:pt idx="789">
                  <c:v>-6.6400000000000002E-9</c:v>
                </c:pt>
                <c:pt idx="790">
                  <c:v>-6.6700000000000003E-9</c:v>
                </c:pt>
                <c:pt idx="791">
                  <c:v>-6.6999999999999996E-9</c:v>
                </c:pt>
                <c:pt idx="792">
                  <c:v>-6.72E-9</c:v>
                </c:pt>
                <c:pt idx="793">
                  <c:v>-6.7500000000000001E-9</c:v>
                </c:pt>
                <c:pt idx="794">
                  <c:v>-6.7800000000000002E-9</c:v>
                </c:pt>
              </c:numCache>
            </c:numRef>
          </c:yVal>
          <c:smooth val="1"/>
        </c:ser>
        <c:ser>
          <c:idx val="1"/>
          <c:order val="1"/>
          <c:spPr>
            <a:ln w="38100"/>
          </c:spPr>
          <c:marker>
            <c:symbol val="none"/>
          </c:marker>
          <c:xVal>
            <c:numRef>
              <c:f>out!$A$1:$A$795</c:f>
              <c:numCache>
                <c:formatCode>General</c:formatCode>
                <c:ptCount val="795"/>
                <c:pt idx="0">
                  <c:v>2000</c:v>
                </c:pt>
                <c:pt idx="1">
                  <c:v>4000</c:v>
                </c:pt>
                <c:pt idx="2">
                  <c:v>6000</c:v>
                </c:pt>
                <c:pt idx="3">
                  <c:v>8000</c:v>
                </c:pt>
                <c:pt idx="4">
                  <c:v>10000</c:v>
                </c:pt>
                <c:pt idx="5">
                  <c:v>11000</c:v>
                </c:pt>
                <c:pt idx="6">
                  <c:v>12000</c:v>
                </c:pt>
                <c:pt idx="7">
                  <c:v>13000</c:v>
                </c:pt>
                <c:pt idx="8">
                  <c:v>14000</c:v>
                </c:pt>
                <c:pt idx="9">
                  <c:v>15000</c:v>
                </c:pt>
                <c:pt idx="10">
                  <c:v>16000</c:v>
                </c:pt>
                <c:pt idx="11">
                  <c:v>17000</c:v>
                </c:pt>
                <c:pt idx="12">
                  <c:v>18000</c:v>
                </c:pt>
                <c:pt idx="13">
                  <c:v>19000</c:v>
                </c:pt>
                <c:pt idx="14">
                  <c:v>20000</c:v>
                </c:pt>
                <c:pt idx="15">
                  <c:v>21000</c:v>
                </c:pt>
                <c:pt idx="16">
                  <c:v>22000</c:v>
                </c:pt>
                <c:pt idx="17">
                  <c:v>23000</c:v>
                </c:pt>
                <c:pt idx="18">
                  <c:v>24000</c:v>
                </c:pt>
                <c:pt idx="19">
                  <c:v>25000</c:v>
                </c:pt>
                <c:pt idx="20">
                  <c:v>26000</c:v>
                </c:pt>
                <c:pt idx="21">
                  <c:v>27000</c:v>
                </c:pt>
                <c:pt idx="22">
                  <c:v>28000</c:v>
                </c:pt>
                <c:pt idx="23">
                  <c:v>29000</c:v>
                </c:pt>
                <c:pt idx="24">
                  <c:v>30000</c:v>
                </c:pt>
                <c:pt idx="25">
                  <c:v>31000</c:v>
                </c:pt>
                <c:pt idx="26">
                  <c:v>32000</c:v>
                </c:pt>
                <c:pt idx="27">
                  <c:v>33000</c:v>
                </c:pt>
                <c:pt idx="28">
                  <c:v>34000</c:v>
                </c:pt>
                <c:pt idx="29">
                  <c:v>35000</c:v>
                </c:pt>
                <c:pt idx="30">
                  <c:v>36000</c:v>
                </c:pt>
                <c:pt idx="31">
                  <c:v>37000</c:v>
                </c:pt>
                <c:pt idx="32">
                  <c:v>38000</c:v>
                </c:pt>
                <c:pt idx="33">
                  <c:v>39000</c:v>
                </c:pt>
                <c:pt idx="34">
                  <c:v>40000</c:v>
                </c:pt>
                <c:pt idx="35">
                  <c:v>41000</c:v>
                </c:pt>
                <c:pt idx="36">
                  <c:v>42000</c:v>
                </c:pt>
                <c:pt idx="37">
                  <c:v>43000</c:v>
                </c:pt>
                <c:pt idx="38">
                  <c:v>44000</c:v>
                </c:pt>
                <c:pt idx="39">
                  <c:v>45000</c:v>
                </c:pt>
                <c:pt idx="40">
                  <c:v>46000</c:v>
                </c:pt>
                <c:pt idx="41">
                  <c:v>47000</c:v>
                </c:pt>
                <c:pt idx="42">
                  <c:v>48000</c:v>
                </c:pt>
                <c:pt idx="43">
                  <c:v>49000</c:v>
                </c:pt>
                <c:pt idx="44">
                  <c:v>50000</c:v>
                </c:pt>
                <c:pt idx="45">
                  <c:v>51000</c:v>
                </c:pt>
                <c:pt idx="46">
                  <c:v>52000</c:v>
                </c:pt>
                <c:pt idx="47">
                  <c:v>53000</c:v>
                </c:pt>
                <c:pt idx="48">
                  <c:v>54000</c:v>
                </c:pt>
                <c:pt idx="49">
                  <c:v>55000</c:v>
                </c:pt>
                <c:pt idx="50">
                  <c:v>56000</c:v>
                </c:pt>
                <c:pt idx="51">
                  <c:v>57000</c:v>
                </c:pt>
                <c:pt idx="52">
                  <c:v>58000</c:v>
                </c:pt>
                <c:pt idx="53">
                  <c:v>59000</c:v>
                </c:pt>
                <c:pt idx="54">
                  <c:v>60000</c:v>
                </c:pt>
                <c:pt idx="55">
                  <c:v>61000</c:v>
                </c:pt>
                <c:pt idx="56">
                  <c:v>62000</c:v>
                </c:pt>
                <c:pt idx="57">
                  <c:v>63000</c:v>
                </c:pt>
                <c:pt idx="58">
                  <c:v>64000</c:v>
                </c:pt>
                <c:pt idx="59">
                  <c:v>65000</c:v>
                </c:pt>
                <c:pt idx="60">
                  <c:v>66000</c:v>
                </c:pt>
                <c:pt idx="61">
                  <c:v>67000</c:v>
                </c:pt>
                <c:pt idx="62">
                  <c:v>68000</c:v>
                </c:pt>
                <c:pt idx="63">
                  <c:v>69000</c:v>
                </c:pt>
                <c:pt idx="64">
                  <c:v>70000</c:v>
                </c:pt>
                <c:pt idx="65">
                  <c:v>71000</c:v>
                </c:pt>
                <c:pt idx="66">
                  <c:v>72000</c:v>
                </c:pt>
                <c:pt idx="67">
                  <c:v>73000</c:v>
                </c:pt>
                <c:pt idx="68">
                  <c:v>74000</c:v>
                </c:pt>
                <c:pt idx="69">
                  <c:v>75000</c:v>
                </c:pt>
                <c:pt idx="70">
                  <c:v>76000</c:v>
                </c:pt>
                <c:pt idx="71">
                  <c:v>77000</c:v>
                </c:pt>
                <c:pt idx="72">
                  <c:v>78000</c:v>
                </c:pt>
                <c:pt idx="73">
                  <c:v>79000</c:v>
                </c:pt>
                <c:pt idx="74">
                  <c:v>80000</c:v>
                </c:pt>
                <c:pt idx="75">
                  <c:v>81000</c:v>
                </c:pt>
                <c:pt idx="76">
                  <c:v>82000</c:v>
                </c:pt>
                <c:pt idx="77">
                  <c:v>83000</c:v>
                </c:pt>
                <c:pt idx="78">
                  <c:v>84000</c:v>
                </c:pt>
                <c:pt idx="79">
                  <c:v>85000</c:v>
                </c:pt>
                <c:pt idx="80">
                  <c:v>86000</c:v>
                </c:pt>
                <c:pt idx="81">
                  <c:v>87000</c:v>
                </c:pt>
                <c:pt idx="82">
                  <c:v>88000</c:v>
                </c:pt>
                <c:pt idx="83">
                  <c:v>89000</c:v>
                </c:pt>
                <c:pt idx="84">
                  <c:v>90000</c:v>
                </c:pt>
                <c:pt idx="85">
                  <c:v>91000</c:v>
                </c:pt>
                <c:pt idx="86">
                  <c:v>92000</c:v>
                </c:pt>
                <c:pt idx="87">
                  <c:v>93000</c:v>
                </c:pt>
                <c:pt idx="88">
                  <c:v>94000</c:v>
                </c:pt>
                <c:pt idx="89">
                  <c:v>95000</c:v>
                </c:pt>
                <c:pt idx="90">
                  <c:v>96000</c:v>
                </c:pt>
                <c:pt idx="91">
                  <c:v>97000</c:v>
                </c:pt>
                <c:pt idx="92">
                  <c:v>98000</c:v>
                </c:pt>
                <c:pt idx="93">
                  <c:v>99000</c:v>
                </c:pt>
                <c:pt idx="94">
                  <c:v>100000</c:v>
                </c:pt>
                <c:pt idx="95">
                  <c:v>102000</c:v>
                </c:pt>
                <c:pt idx="96">
                  <c:v>104000</c:v>
                </c:pt>
                <c:pt idx="97">
                  <c:v>106000</c:v>
                </c:pt>
                <c:pt idx="98">
                  <c:v>108000</c:v>
                </c:pt>
                <c:pt idx="99">
                  <c:v>110000</c:v>
                </c:pt>
                <c:pt idx="100">
                  <c:v>112000</c:v>
                </c:pt>
                <c:pt idx="101">
                  <c:v>114000</c:v>
                </c:pt>
                <c:pt idx="102">
                  <c:v>116000</c:v>
                </c:pt>
                <c:pt idx="103">
                  <c:v>118000</c:v>
                </c:pt>
                <c:pt idx="104">
                  <c:v>120000</c:v>
                </c:pt>
                <c:pt idx="105">
                  <c:v>122000</c:v>
                </c:pt>
                <c:pt idx="106">
                  <c:v>124000</c:v>
                </c:pt>
                <c:pt idx="107">
                  <c:v>126000</c:v>
                </c:pt>
                <c:pt idx="108">
                  <c:v>128000</c:v>
                </c:pt>
                <c:pt idx="109">
                  <c:v>130000</c:v>
                </c:pt>
                <c:pt idx="110">
                  <c:v>132000</c:v>
                </c:pt>
                <c:pt idx="111">
                  <c:v>134000</c:v>
                </c:pt>
                <c:pt idx="112">
                  <c:v>136000</c:v>
                </c:pt>
                <c:pt idx="113">
                  <c:v>138000</c:v>
                </c:pt>
                <c:pt idx="114">
                  <c:v>140000</c:v>
                </c:pt>
                <c:pt idx="115">
                  <c:v>142000</c:v>
                </c:pt>
                <c:pt idx="116">
                  <c:v>144000</c:v>
                </c:pt>
                <c:pt idx="117">
                  <c:v>146000</c:v>
                </c:pt>
                <c:pt idx="118">
                  <c:v>148000</c:v>
                </c:pt>
                <c:pt idx="119">
                  <c:v>150000</c:v>
                </c:pt>
                <c:pt idx="120">
                  <c:v>152000</c:v>
                </c:pt>
                <c:pt idx="121">
                  <c:v>154000</c:v>
                </c:pt>
                <c:pt idx="122">
                  <c:v>156000</c:v>
                </c:pt>
                <c:pt idx="123">
                  <c:v>158000</c:v>
                </c:pt>
                <c:pt idx="124">
                  <c:v>160000</c:v>
                </c:pt>
                <c:pt idx="125">
                  <c:v>162000</c:v>
                </c:pt>
                <c:pt idx="126">
                  <c:v>164000</c:v>
                </c:pt>
                <c:pt idx="127">
                  <c:v>166000</c:v>
                </c:pt>
                <c:pt idx="128">
                  <c:v>168000</c:v>
                </c:pt>
                <c:pt idx="129">
                  <c:v>170000</c:v>
                </c:pt>
                <c:pt idx="130">
                  <c:v>172000</c:v>
                </c:pt>
                <c:pt idx="131">
                  <c:v>174000</c:v>
                </c:pt>
                <c:pt idx="132">
                  <c:v>176000</c:v>
                </c:pt>
                <c:pt idx="133">
                  <c:v>178000</c:v>
                </c:pt>
                <c:pt idx="134">
                  <c:v>180000</c:v>
                </c:pt>
                <c:pt idx="135">
                  <c:v>182000</c:v>
                </c:pt>
                <c:pt idx="136">
                  <c:v>184000</c:v>
                </c:pt>
                <c:pt idx="137">
                  <c:v>186000</c:v>
                </c:pt>
                <c:pt idx="138">
                  <c:v>188000</c:v>
                </c:pt>
                <c:pt idx="139">
                  <c:v>190000</c:v>
                </c:pt>
                <c:pt idx="140">
                  <c:v>192000</c:v>
                </c:pt>
                <c:pt idx="141">
                  <c:v>194000</c:v>
                </c:pt>
                <c:pt idx="142">
                  <c:v>196000</c:v>
                </c:pt>
                <c:pt idx="143">
                  <c:v>198000</c:v>
                </c:pt>
                <c:pt idx="144">
                  <c:v>200000</c:v>
                </c:pt>
                <c:pt idx="145">
                  <c:v>202000</c:v>
                </c:pt>
                <c:pt idx="146">
                  <c:v>204000</c:v>
                </c:pt>
                <c:pt idx="147">
                  <c:v>206000</c:v>
                </c:pt>
                <c:pt idx="148">
                  <c:v>208000</c:v>
                </c:pt>
                <c:pt idx="149">
                  <c:v>210000</c:v>
                </c:pt>
                <c:pt idx="150">
                  <c:v>212000</c:v>
                </c:pt>
                <c:pt idx="151">
                  <c:v>214000</c:v>
                </c:pt>
                <c:pt idx="152">
                  <c:v>216000</c:v>
                </c:pt>
                <c:pt idx="153">
                  <c:v>218000</c:v>
                </c:pt>
                <c:pt idx="154">
                  <c:v>220000</c:v>
                </c:pt>
                <c:pt idx="155">
                  <c:v>222000</c:v>
                </c:pt>
                <c:pt idx="156">
                  <c:v>224000</c:v>
                </c:pt>
                <c:pt idx="157">
                  <c:v>226000</c:v>
                </c:pt>
                <c:pt idx="158">
                  <c:v>228000</c:v>
                </c:pt>
                <c:pt idx="159">
                  <c:v>230000</c:v>
                </c:pt>
                <c:pt idx="160">
                  <c:v>232000</c:v>
                </c:pt>
                <c:pt idx="161">
                  <c:v>234000</c:v>
                </c:pt>
                <c:pt idx="162">
                  <c:v>236000</c:v>
                </c:pt>
                <c:pt idx="163">
                  <c:v>238000</c:v>
                </c:pt>
                <c:pt idx="164">
                  <c:v>240000</c:v>
                </c:pt>
                <c:pt idx="165">
                  <c:v>242000</c:v>
                </c:pt>
                <c:pt idx="166">
                  <c:v>244000</c:v>
                </c:pt>
                <c:pt idx="167">
                  <c:v>246000</c:v>
                </c:pt>
                <c:pt idx="168">
                  <c:v>248000</c:v>
                </c:pt>
                <c:pt idx="169">
                  <c:v>250000</c:v>
                </c:pt>
                <c:pt idx="170">
                  <c:v>252000</c:v>
                </c:pt>
                <c:pt idx="171">
                  <c:v>254000</c:v>
                </c:pt>
                <c:pt idx="172">
                  <c:v>256000</c:v>
                </c:pt>
                <c:pt idx="173">
                  <c:v>258000</c:v>
                </c:pt>
                <c:pt idx="174">
                  <c:v>260000</c:v>
                </c:pt>
                <c:pt idx="175">
                  <c:v>262000</c:v>
                </c:pt>
                <c:pt idx="176">
                  <c:v>264000</c:v>
                </c:pt>
                <c:pt idx="177">
                  <c:v>266000</c:v>
                </c:pt>
                <c:pt idx="178">
                  <c:v>268000</c:v>
                </c:pt>
                <c:pt idx="179">
                  <c:v>270000</c:v>
                </c:pt>
                <c:pt idx="180">
                  <c:v>272000</c:v>
                </c:pt>
                <c:pt idx="181">
                  <c:v>274000</c:v>
                </c:pt>
                <c:pt idx="182">
                  <c:v>276000</c:v>
                </c:pt>
                <c:pt idx="183">
                  <c:v>278000</c:v>
                </c:pt>
                <c:pt idx="184">
                  <c:v>280000</c:v>
                </c:pt>
                <c:pt idx="185">
                  <c:v>282000</c:v>
                </c:pt>
                <c:pt idx="186">
                  <c:v>284000</c:v>
                </c:pt>
                <c:pt idx="187">
                  <c:v>286000</c:v>
                </c:pt>
                <c:pt idx="188">
                  <c:v>288000</c:v>
                </c:pt>
                <c:pt idx="189">
                  <c:v>290000</c:v>
                </c:pt>
                <c:pt idx="190">
                  <c:v>292000</c:v>
                </c:pt>
                <c:pt idx="191">
                  <c:v>294000</c:v>
                </c:pt>
                <c:pt idx="192">
                  <c:v>296000</c:v>
                </c:pt>
                <c:pt idx="193">
                  <c:v>298000</c:v>
                </c:pt>
                <c:pt idx="194">
                  <c:v>300000</c:v>
                </c:pt>
                <c:pt idx="195">
                  <c:v>302000</c:v>
                </c:pt>
                <c:pt idx="196">
                  <c:v>304000</c:v>
                </c:pt>
                <c:pt idx="197">
                  <c:v>306000</c:v>
                </c:pt>
                <c:pt idx="198">
                  <c:v>308000</c:v>
                </c:pt>
                <c:pt idx="199">
                  <c:v>310000</c:v>
                </c:pt>
                <c:pt idx="200">
                  <c:v>312000</c:v>
                </c:pt>
                <c:pt idx="201">
                  <c:v>314000</c:v>
                </c:pt>
                <c:pt idx="202">
                  <c:v>316000</c:v>
                </c:pt>
                <c:pt idx="203">
                  <c:v>318000</c:v>
                </c:pt>
                <c:pt idx="204">
                  <c:v>320000</c:v>
                </c:pt>
                <c:pt idx="205">
                  <c:v>322000</c:v>
                </c:pt>
                <c:pt idx="206">
                  <c:v>324000</c:v>
                </c:pt>
                <c:pt idx="207">
                  <c:v>326000</c:v>
                </c:pt>
                <c:pt idx="208">
                  <c:v>328000</c:v>
                </c:pt>
                <c:pt idx="209">
                  <c:v>330000</c:v>
                </c:pt>
                <c:pt idx="210">
                  <c:v>332000</c:v>
                </c:pt>
                <c:pt idx="211">
                  <c:v>334000</c:v>
                </c:pt>
                <c:pt idx="212">
                  <c:v>336000</c:v>
                </c:pt>
                <c:pt idx="213">
                  <c:v>338000</c:v>
                </c:pt>
                <c:pt idx="214">
                  <c:v>340000</c:v>
                </c:pt>
                <c:pt idx="215">
                  <c:v>342000</c:v>
                </c:pt>
                <c:pt idx="216">
                  <c:v>344000</c:v>
                </c:pt>
                <c:pt idx="217">
                  <c:v>346000</c:v>
                </c:pt>
                <c:pt idx="218">
                  <c:v>348000</c:v>
                </c:pt>
                <c:pt idx="219">
                  <c:v>350000</c:v>
                </c:pt>
                <c:pt idx="220">
                  <c:v>352000</c:v>
                </c:pt>
                <c:pt idx="221">
                  <c:v>354000</c:v>
                </c:pt>
                <c:pt idx="222">
                  <c:v>356000</c:v>
                </c:pt>
                <c:pt idx="223">
                  <c:v>358000</c:v>
                </c:pt>
                <c:pt idx="224">
                  <c:v>360000</c:v>
                </c:pt>
                <c:pt idx="225">
                  <c:v>362000</c:v>
                </c:pt>
                <c:pt idx="226">
                  <c:v>364000</c:v>
                </c:pt>
                <c:pt idx="227">
                  <c:v>366000</c:v>
                </c:pt>
                <c:pt idx="228">
                  <c:v>368000</c:v>
                </c:pt>
                <c:pt idx="229">
                  <c:v>370000</c:v>
                </c:pt>
                <c:pt idx="230">
                  <c:v>372000</c:v>
                </c:pt>
                <c:pt idx="231">
                  <c:v>374000</c:v>
                </c:pt>
                <c:pt idx="232">
                  <c:v>376000</c:v>
                </c:pt>
                <c:pt idx="233">
                  <c:v>378000</c:v>
                </c:pt>
                <c:pt idx="234">
                  <c:v>380000</c:v>
                </c:pt>
                <c:pt idx="235">
                  <c:v>382000</c:v>
                </c:pt>
                <c:pt idx="236">
                  <c:v>384000</c:v>
                </c:pt>
                <c:pt idx="237">
                  <c:v>386000</c:v>
                </c:pt>
                <c:pt idx="238">
                  <c:v>388000</c:v>
                </c:pt>
                <c:pt idx="239">
                  <c:v>390000</c:v>
                </c:pt>
                <c:pt idx="240">
                  <c:v>392000</c:v>
                </c:pt>
                <c:pt idx="241">
                  <c:v>394000</c:v>
                </c:pt>
                <c:pt idx="242">
                  <c:v>396000</c:v>
                </c:pt>
                <c:pt idx="243">
                  <c:v>398000</c:v>
                </c:pt>
                <c:pt idx="244">
                  <c:v>400000</c:v>
                </c:pt>
                <c:pt idx="245">
                  <c:v>402000</c:v>
                </c:pt>
                <c:pt idx="246">
                  <c:v>404000</c:v>
                </c:pt>
                <c:pt idx="247">
                  <c:v>406000</c:v>
                </c:pt>
                <c:pt idx="248">
                  <c:v>408000</c:v>
                </c:pt>
                <c:pt idx="249">
                  <c:v>410000</c:v>
                </c:pt>
                <c:pt idx="250">
                  <c:v>412000</c:v>
                </c:pt>
                <c:pt idx="251">
                  <c:v>414000</c:v>
                </c:pt>
                <c:pt idx="252">
                  <c:v>416000</c:v>
                </c:pt>
                <c:pt idx="253">
                  <c:v>418000</c:v>
                </c:pt>
                <c:pt idx="254">
                  <c:v>420000</c:v>
                </c:pt>
                <c:pt idx="255">
                  <c:v>422000</c:v>
                </c:pt>
                <c:pt idx="256">
                  <c:v>424000</c:v>
                </c:pt>
                <c:pt idx="257">
                  <c:v>426000</c:v>
                </c:pt>
                <c:pt idx="258">
                  <c:v>428000</c:v>
                </c:pt>
                <c:pt idx="259">
                  <c:v>430000</c:v>
                </c:pt>
                <c:pt idx="260">
                  <c:v>432000</c:v>
                </c:pt>
                <c:pt idx="261">
                  <c:v>434000</c:v>
                </c:pt>
                <c:pt idx="262">
                  <c:v>436000</c:v>
                </c:pt>
                <c:pt idx="263">
                  <c:v>438000</c:v>
                </c:pt>
                <c:pt idx="264">
                  <c:v>440000</c:v>
                </c:pt>
                <c:pt idx="265">
                  <c:v>442000</c:v>
                </c:pt>
                <c:pt idx="266">
                  <c:v>444000</c:v>
                </c:pt>
                <c:pt idx="267">
                  <c:v>446000</c:v>
                </c:pt>
                <c:pt idx="268">
                  <c:v>448000</c:v>
                </c:pt>
                <c:pt idx="269">
                  <c:v>450000</c:v>
                </c:pt>
                <c:pt idx="270">
                  <c:v>452000</c:v>
                </c:pt>
                <c:pt idx="271">
                  <c:v>454000</c:v>
                </c:pt>
                <c:pt idx="272">
                  <c:v>456000</c:v>
                </c:pt>
                <c:pt idx="273">
                  <c:v>458000</c:v>
                </c:pt>
                <c:pt idx="274">
                  <c:v>460000</c:v>
                </c:pt>
                <c:pt idx="275">
                  <c:v>462000</c:v>
                </c:pt>
                <c:pt idx="276">
                  <c:v>464000</c:v>
                </c:pt>
                <c:pt idx="277">
                  <c:v>466000</c:v>
                </c:pt>
                <c:pt idx="278">
                  <c:v>468000</c:v>
                </c:pt>
                <c:pt idx="279">
                  <c:v>470000</c:v>
                </c:pt>
                <c:pt idx="280">
                  <c:v>472000</c:v>
                </c:pt>
                <c:pt idx="281">
                  <c:v>474000</c:v>
                </c:pt>
                <c:pt idx="282">
                  <c:v>476000</c:v>
                </c:pt>
                <c:pt idx="283">
                  <c:v>478000</c:v>
                </c:pt>
                <c:pt idx="284">
                  <c:v>480000</c:v>
                </c:pt>
                <c:pt idx="285">
                  <c:v>482000</c:v>
                </c:pt>
                <c:pt idx="286">
                  <c:v>484000</c:v>
                </c:pt>
                <c:pt idx="287">
                  <c:v>486000</c:v>
                </c:pt>
                <c:pt idx="288">
                  <c:v>488000</c:v>
                </c:pt>
                <c:pt idx="289">
                  <c:v>490000</c:v>
                </c:pt>
                <c:pt idx="290">
                  <c:v>492000</c:v>
                </c:pt>
                <c:pt idx="291">
                  <c:v>494000</c:v>
                </c:pt>
                <c:pt idx="292">
                  <c:v>496000</c:v>
                </c:pt>
                <c:pt idx="293">
                  <c:v>498000</c:v>
                </c:pt>
                <c:pt idx="294">
                  <c:v>500000</c:v>
                </c:pt>
                <c:pt idx="295">
                  <c:v>502000</c:v>
                </c:pt>
                <c:pt idx="296">
                  <c:v>504000</c:v>
                </c:pt>
                <c:pt idx="297">
                  <c:v>506000</c:v>
                </c:pt>
                <c:pt idx="298">
                  <c:v>508000</c:v>
                </c:pt>
                <c:pt idx="299">
                  <c:v>510000</c:v>
                </c:pt>
                <c:pt idx="300">
                  <c:v>512000</c:v>
                </c:pt>
                <c:pt idx="301">
                  <c:v>514000</c:v>
                </c:pt>
                <c:pt idx="302">
                  <c:v>516000</c:v>
                </c:pt>
                <c:pt idx="303">
                  <c:v>518000</c:v>
                </c:pt>
                <c:pt idx="304">
                  <c:v>520000</c:v>
                </c:pt>
                <c:pt idx="305">
                  <c:v>522000</c:v>
                </c:pt>
                <c:pt idx="306">
                  <c:v>524000</c:v>
                </c:pt>
                <c:pt idx="307">
                  <c:v>526000</c:v>
                </c:pt>
                <c:pt idx="308">
                  <c:v>528000</c:v>
                </c:pt>
                <c:pt idx="309">
                  <c:v>530000</c:v>
                </c:pt>
                <c:pt idx="310">
                  <c:v>532000</c:v>
                </c:pt>
                <c:pt idx="311">
                  <c:v>534000</c:v>
                </c:pt>
                <c:pt idx="312">
                  <c:v>536000</c:v>
                </c:pt>
                <c:pt idx="313">
                  <c:v>538000</c:v>
                </c:pt>
                <c:pt idx="314">
                  <c:v>540000</c:v>
                </c:pt>
                <c:pt idx="315">
                  <c:v>542000</c:v>
                </c:pt>
                <c:pt idx="316">
                  <c:v>544000</c:v>
                </c:pt>
                <c:pt idx="317">
                  <c:v>546000</c:v>
                </c:pt>
                <c:pt idx="318">
                  <c:v>548000</c:v>
                </c:pt>
                <c:pt idx="319">
                  <c:v>550000</c:v>
                </c:pt>
                <c:pt idx="320">
                  <c:v>552000</c:v>
                </c:pt>
                <c:pt idx="321">
                  <c:v>554000</c:v>
                </c:pt>
                <c:pt idx="322">
                  <c:v>556000</c:v>
                </c:pt>
                <c:pt idx="323">
                  <c:v>558000</c:v>
                </c:pt>
                <c:pt idx="324">
                  <c:v>560000</c:v>
                </c:pt>
                <c:pt idx="325">
                  <c:v>562000</c:v>
                </c:pt>
                <c:pt idx="326">
                  <c:v>564000</c:v>
                </c:pt>
                <c:pt idx="327">
                  <c:v>566000</c:v>
                </c:pt>
                <c:pt idx="328">
                  <c:v>568000</c:v>
                </c:pt>
                <c:pt idx="329">
                  <c:v>570000</c:v>
                </c:pt>
                <c:pt idx="330">
                  <c:v>572000</c:v>
                </c:pt>
                <c:pt idx="331">
                  <c:v>574000</c:v>
                </c:pt>
                <c:pt idx="332">
                  <c:v>576000</c:v>
                </c:pt>
                <c:pt idx="333">
                  <c:v>578000</c:v>
                </c:pt>
                <c:pt idx="334">
                  <c:v>580000</c:v>
                </c:pt>
                <c:pt idx="335">
                  <c:v>582000</c:v>
                </c:pt>
                <c:pt idx="336">
                  <c:v>584000</c:v>
                </c:pt>
                <c:pt idx="337">
                  <c:v>586000</c:v>
                </c:pt>
                <c:pt idx="338">
                  <c:v>588000</c:v>
                </c:pt>
                <c:pt idx="339">
                  <c:v>590000</c:v>
                </c:pt>
                <c:pt idx="340">
                  <c:v>592000</c:v>
                </c:pt>
                <c:pt idx="341">
                  <c:v>594000</c:v>
                </c:pt>
                <c:pt idx="342">
                  <c:v>596000</c:v>
                </c:pt>
                <c:pt idx="343">
                  <c:v>598000</c:v>
                </c:pt>
                <c:pt idx="344">
                  <c:v>600000</c:v>
                </c:pt>
                <c:pt idx="345">
                  <c:v>602000</c:v>
                </c:pt>
                <c:pt idx="346">
                  <c:v>604000</c:v>
                </c:pt>
                <c:pt idx="347">
                  <c:v>606000</c:v>
                </c:pt>
                <c:pt idx="348">
                  <c:v>608000</c:v>
                </c:pt>
                <c:pt idx="349">
                  <c:v>610000</c:v>
                </c:pt>
                <c:pt idx="350">
                  <c:v>612000</c:v>
                </c:pt>
                <c:pt idx="351">
                  <c:v>614000</c:v>
                </c:pt>
                <c:pt idx="352">
                  <c:v>616000</c:v>
                </c:pt>
                <c:pt idx="353">
                  <c:v>618000</c:v>
                </c:pt>
                <c:pt idx="354">
                  <c:v>620000</c:v>
                </c:pt>
                <c:pt idx="355">
                  <c:v>622000</c:v>
                </c:pt>
                <c:pt idx="356">
                  <c:v>624000</c:v>
                </c:pt>
                <c:pt idx="357">
                  <c:v>626000</c:v>
                </c:pt>
                <c:pt idx="358">
                  <c:v>628000</c:v>
                </c:pt>
                <c:pt idx="359">
                  <c:v>630000</c:v>
                </c:pt>
                <c:pt idx="360">
                  <c:v>632000</c:v>
                </c:pt>
                <c:pt idx="361">
                  <c:v>634000</c:v>
                </c:pt>
                <c:pt idx="362">
                  <c:v>636000</c:v>
                </c:pt>
                <c:pt idx="363">
                  <c:v>638000</c:v>
                </c:pt>
                <c:pt idx="364">
                  <c:v>640000</c:v>
                </c:pt>
                <c:pt idx="365">
                  <c:v>642000</c:v>
                </c:pt>
                <c:pt idx="366">
                  <c:v>644000</c:v>
                </c:pt>
                <c:pt idx="367">
                  <c:v>646000</c:v>
                </c:pt>
                <c:pt idx="368">
                  <c:v>648000</c:v>
                </c:pt>
                <c:pt idx="369">
                  <c:v>650000</c:v>
                </c:pt>
                <c:pt idx="370">
                  <c:v>652000</c:v>
                </c:pt>
                <c:pt idx="371">
                  <c:v>654000</c:v>
                </c:pt>
                <c:pt idx="372">
                  <c:v>656000</c:v>
                </c:pt>
                <c:pt idx="373">
                  <c:v>658000</c:v>
                </c:pt>
                <c:pt idx="374">
                  <c:v>660000</c:v>
                </c:pt>
                <c:pt idx="375">
                  <c:v>662000</c:v>
                </c:pt>
                <c:pt idx="376">
                  <c:v>664000</c:v>
                </c:pt>
                <c:pt idx="377">
                  <c:v>666000</c:v>
                </c:pt>
                <c:pt idx="378">
                  <c:v>668000</c:v>
                </c:pt>
                <c:pt idx="379">
                  <c:v>670000</c:v>
                </c:pt>
                <c:pt idx="380">
                  <c:v>672000</c:v>
                </c:pt>
                <c:pt idx="381">
                  <c:v>674000</c:v>
                </c:pt>
                <c:pt idx="382">
                  <c:v>676000</c:v>
                </c:pt>
                <c:pt idx="383">
                  <c:v>678000</c:v>
                </c:pt>
                <c:pt idx="384">
                  <c:v>680000</c:v>
                </c:pt>
                <c:pt idx="385">
                  <c:v>682000</c:v>
                </c:pt>
                <c:pt idx="386">
                  <c:v>684000</c:v>
                </c:pt>
                <c:pt idx="387">
                  <c:v>686000</c:v>
                </c:pt>
                <c:pt idx="388">
                  <c:v>688000</c:v>
                </c:pt>
                <c:pt idx="389">
                  <c:v>690000</c:v>
                </c:pt>
                <c:pt idx="390">
                  <c:v>692000</c:v>
                </c:pt>
                <c:pt idx="391">
                  <c:v>694000</c:v>
                </c:pt>
                <c:pt idx="392">
                  <c:v>696000</c:v>
                </c:pt>
                <c:pt idx="393">
                  <c:v>698000</c:v>
                </c:pt>
                <c:pt idx="394">
                  <c:v>700000</c:v>
                </c:pt>
                <c:pt idx="395">
                  <c:v>702000</c:v>
                </c:pt>
                <c:pt idx="396">
                  <c:v>704000</c:v>
                </c:pt>
                <c:pt idx="397">
                  <c:v>706000</c:v>
                </c:pt>
                <c:pt idx="398">
                  <c:v>708000</c:v>
                </c:pt>
                <c:pt idx="399">
                  <c:v>710000</c:v>
                </c:pt>
                <c:pt idx="400">
                  <c:v>712000</c:v>
                </c:pt>
                <c:pt idx="401">
                  <c:v>714000</c:v>
                </c:pt>
                <c:pt idx="402">
                  <c:v>716000</c:v>
                </c:pt>
                <c:pt idx="403">
                  <c:v>718000</c:v>
                </c:pt>
                <c:pt idx="404">
                  <c:v>720000</c:v>
                </c:pt>
                <c:pt idx="405">
                  <c:v>722000</c:v>
                </c:pt>
                <c:pt idx="406">
                  <c:v>724000</c:v>
                </c:pt>
                <c:pt idx="407">
                  <c:v>726000</c:v>
                </c:pt>
                <c:pt idx="408">
                  <c:v>728000</c:v>
                </c:pt>
                <c:pt idx="409">
                  <c:v>730000</c:v>
                </c:pt>
                <c:pt idx="410">
                  <c:v>732000</c:v>
                </c:pt>
                <c:pt idx="411">
                  <c:v>734000</c:v>
                </c:pt>
                <c:pt idx="412">
                  <c:v>736000</c:v>
                </c:pt>
                <c:pt idx="413">
                  <c:v>738000</c:v>
                </c:pt>
                <c:pt idx="414">
                  <c:v>740000</c:v>
                </c:pt>
                <c:pt idx="415">
                  <c:v>742000</c:v>
                </c:pt>
                <c:pt idx="416">
                  <c:v>744000</c:v>
                </c:pt>
                <c:pt idx="417">
                  <c:v>746000</c:v>
                </c:pt>
                <c:pt idx="418">
                  <c:v>748000</c:v>
                </c:pt>
                <c:pt idx="419">
                  <c:v>750000</c:v>
                </c:pt>
                <c:pt idx="420">
                  <c:v>752000</c:v>
                </c:pt>
                <c:pt idx="421">
                  <c:v>754000</c:v>
                </c:pt>
                <c:pt idx="422">
                  <c:v>756000</c:v>
                </c:pt>
                <c:pt idx="423">
                  <c:v>758000</c:v>
                </c:pt>
                <c:pt idx="424">
                  <c:v>760000</c:v>
                </c:pt>
                <c:pt idx="425">
                  <c:v>762000</c:v>
                </c:pt>
                <c:pt idx="426">
                  <c:v>764000</c:v>
                </c:pt>
                <c:pt idx="427">
                  <c:v>766000</c:v>
                </c:pt>
                <c:pt idx="428">
                  <c:v>768000</c:v>
                </c:pt>
                <c:pt idx="429">
                  <c:v>770000</c:v>
                </c:pt>
                <c:pt idx="430">
                  <c:v>772000</c:v>
                </c:pt>
                <c:pt idx="431">
                  <c:v>774000</c:v>
                </c:pt>
                <c:pt idx="432">
                  <c:v>776000</c:v>
                </c:pt>
                <c:pt idx="433">
                  <c:v>778000</c:v>
                </c:pt>
                <c:pt idx="434">
                  <c:v>780000</c:v>
                </c:pt>
                <c:pt idx="435">
                  <c:v>782000</c:v>
                </c:pt>
                <c:pt idx="436">
                  <c:v>784000</c:v>
                </c:pt>
                <c:pt idx="437">
                  <c:v>786000</c:v>
                </c:pt>
                <c:pt idx="438">
                  <c:v>788000</c:v>
                </c:pt>
                <c:pt idx="439">
                  <c:v>790000</c:v>
                </c:pt>
                <c:pt idx="440">
                  <c:v>792000</c:v>
                </c:pt>
                <c:pt idx="441">
                  <c:v>794000</c:v>
                </c:pt>
                <c:pt idx="442">
                  <c:v>796000</c:v>
                </c:pt>
                <c:pt idx="443">
                  <c:v>798000</c:v>
                </c:pt>
                <c:pt idx="444">
                  <c:v>800000</c:v>
                </c:pt>
                <c:pt idx="445">
                  <c:v>802000</c:v>
                </c:pt>
                <c:pt idx="446">
                  <c:v>804000</c:v>
                </c:pt>
                <c:pt idx="447">
                  <c:v>806000</c:v>
                </c:pt>
                <c:pt idx="448">
                  <c:v>808000</c:v>
                </c:pt>
                <c:pt idx="449">
                  <c:v>810000</c:v>
                </c:pt>
                <c:pt idx="450">
                  <c:v>812000</c:v>
                </c:pt>
                <c:pt idx="451">
                  <c:v>814000</c:v>
                </c:pt>
                <c:pt idx="452">
                  <c:v>816000</c:v>
                </c:pt>
                <c:pt idx="453">
                  <c:v>818000</c:v>
                </c:pt>
                <c:pt idx="454">
                  <c:v>820000</c:v>
                </c:pt>
                <c:pt idx="455">
                  <c:v>822000</c:v>
                </c:pt>
                <c:pt idx="456">
                  <c:v>824000</c:v>
                </c:pt>
                <c:pt idx="457">
                  <c:v>826000</c:v>
                </c:pt>
                <c:pt idx="458">
                  <c:v>828000</c:v>
                </c:pt>
                <c:pt idx="459">
                  <c:v>830000</c:v>
                </c:pt>
                <c:pt idx="460">
                  <c:v>832000</c:v>
                </c:pt>
                <c:pt idx="461">
                  <c:v>834000</c:v>
                </c:pt>
                <c:pt idx="462">
                  <c:v>836000</c:v>
                </c:pt>
                <c:pt idx="463">
                  <c:v>838000</c:v>
                </c:pt>
                <c:pt idx="464">
                  <c:v>840000</c:v>
                </c:pt>
                <c:pt idx="465">
                  <c:v>842000</c:v>
                </c:pt>
                <c:pt idx="466">
                  <c:v>844000</c:v>
                </c:pt>
                <c:pt idx="467">
                  <c:v>846000</c:v>
                </c:pt>
                <c:pt idx="468">
                  <c:v>848000</c:v>
                </c:pt>
                <c:pt idx="469">
                  <c:v>850000</c:v>
                </c:pt>
                <c:pt idx="470">
                  <c:v>852000</c:v>
                </c:pt>
                <c:pt idx="471">
                  <c:v>854000</c:v>
                </c:pt>
                <c:pt idx="472">
                  <c:v>856000</c:v>
                </c:pt>
                <c:pt idx="473">
                  <c:v>858000</c:v>
                </c:pt>
                <c:pt idx="474">
                  <c:v>860000</c:v>
                </c:pt>
                <c:pt idx="475">
                  <c:v>862000</c:v>
                </c:pt>
                <c:pt idx="476">
                  <c:v>864000</c:v>
                </c:pt>
                <c:pt idx="477">
                  <c:v>866000</c:v>
                </c:pt>
                <c:pt idx="478">
                  <c:v>868000</c:v>
                </c:pt>
                <c:pt idx="479">
                  <c:v>870000</c:v>
                </c:pt>
                <c:pt idx="480">
                  <c:v>872000</c:v>
                </c:pt>
                <c:pt idx="481">
                  <c:v>874000</c:v>
                </c:pt>
                <c:pt idx="482">
                  <c:v>876000</c:v>
                </c:pt>
                <c:pt idx="483">
                  <c:v>878000</c:v>
                </c:pt>
                <c:pt idx="484">
                  <c:v>880000</c:v>
                </c:pt>
                <c:pt idx="485">
                  <c:v>882000</c:v>
                </c:pt>
                <c:pt idx="486">
                  <c:v>884000</c:v>
                </c:pt>
                <c:pt idx="487">
                  <c:v>886000</c:v>
                </c:pt>
                <c:pt idx="488">
                  <c:v>888000</c:v>
                </c:pt>
                <c:pt idx="489">
                  <c:v>890000</c:v>
                </c:pt>
                <c:pt idx="490">
                  <c:v>892000</c:v>
                </c:pt>
                <c:pt idx="491">
                  <c:v>894000</c:v>
                </c:pt>
                <c:pt idx="492">
                  <c:v>896000</c:v>
                </c:pt>
                <c:pt idx="493">
                  <c:v>898000</c:v>
                </c:pt>
                <c:pt idx="494">
                  <c:v>900000</c:v>
                </c:pt>
                <c:pt idx="495">
                  <c:v>902000</c:v>
                </c:pt>
                <c:pt idx="496">
                  <c:v>904000</c:v>
                </c:pt>
                <c:pt idx="497">
                  <c:v>906000</c:v>
                </c:pt>
                <c:pt idx="498">
                  <c:v>908000</c:v>
                </c:pt>
                <c:pt idx="499">
                  <c:v>910000</c:v>
                </c:pt>
                <c:pt idx="500">
                  <c:v>912000</c:v>
                </c:pt>
                <c:pt idx="501">
                  <c:v>914000</c:v>
                </c:pt>
                <c:pt idx="502">
                  <c:v>916000</c:v>
                </c:pt>
                <c:pt idx="503">
                  <c:v>918000</c:v>
                </c:pt>
                <c:pt idx="504">
                  <c:v>920000</c:v>
                </c:pt>
                <c:pt idx="505">
                  <c:v>922000</c:v>
                </c:pt>
                <c:pt idx="506">
                  <c:v>924000</c:v>
                </c:pt>
                <c:pt idx="507">
                  <c:v>926000</c:v>
                </c:pt>
                <c:pt idx="508">
                  <c:v>928000</c:v>
                </c:pt>
                <c:pt idx="509">
                  <c:v>930000</c:v>
                </c:pt>
                <c:pt idx="510">
                  <c:v>932000</c:v>
                </c:pt>
                <c:pt idx="511">
                  <c:v>934000</c:v>
                </c:pt>
                <c:pt idx="512">
                  <c:v>936000</c:v>
                </c:pt>
                <c:pt idx="513">
                  <c:v>938000</c:v>
                </c:pt>
                <c:pt idx="514">
                  <c:v>940000</c:v>
                </c:pt>
                <c:pt idx="515">
                  <c:v>942000</c:v>
                </c:pt>
                <c:pt idx="516">
                  <c:v>944000</c:v>
                </c:pt>
                <c:pt idx="517">
                  <c:v>946000</c:v>
                </c:pt>
                <c:pt idx="518">
                  <c:v>948000</c:v>
                </c:pt>
                <c:pt idx="519">
                  <c:v>950000</c:v>
                </c:pt>
                <c:pt idx="520">
                  <c:v>952000</c:v>
                </c:pt>
                <c:pt idx="521">
                  <c:v>954000</c:v>
                </c:pt>
                <c:pt idx="522">
                  <c:v>956000</c:v>
                </c:pt>
                <c:pt idx="523">
                  <c:v>958000</c:v>
                </c:pt>
                <c:pt idx="524">
                  <c:v>960000</c:v>
                </c:pt>
                <c:pt idx="525">
                  <c:v>962000</c:v>
                </c:pt>
                <c:pt idx="526">
                  <c:v>964000</c:v>
                </c:pt>
                <c:pt idx="527">
                  <c:v>966000</c:v>
                </c:pt>
                <c:pt idx="528">
                  <c:v>968000</c:v>
                </c:pt>
                <c:pt idx="529">
                  <c:v>970000</c:v>
                </c:pt>
                <c:pt idx="530">
                  <c:v>972000</c:v>
                </c:pt>
                <c:pt idx="531">
                  <c:v>974000</c:v>
                </c:pt>
                <c:pt idx="532">
                  <c:v>976000</c:v>
                </c:pt>
                <c:pt idx="533">
                  <c:v>978000</c:v>
                </c:pt>
                <c:pt idx="534">
                  <c:v>980000</c:v>
                </c:pt>
                <c:pt idx="535">
                  <c:v>982000</c:v>
                </c:pt>
                <c:pt idx="536">
                  <c:v>984000</c:v>
                </c:pt>
                <c:pt idx="537">
                  <c:v>986000</c:v>
                </c:pt>
                <c:pt idx="538">
                  <c:v>988000</c:v>
                </c:pt>
                <c:pt idx="539">
                  <c:v>990000</c:v>
                </c:pt>
                <c:pt idx="540">
                  <c:v>992000</c:v>
                </c:pt>
                <c:pt idx="541">
                  <c:v>994000</c:v>
                </c:pt>
                <c:pt idx="542">
                  <c:v>996000</c:v>
                </c:pt>
                <c:pt idx="543">
                  <c:v>998000</c:v>
                </c:pt>
                <c:pt idx="544">
                  <c:v>1000000</c:v>
                </c:pt>
                <c:pt idx="545">
                  <c:v>1002000</c:v>
                </c:pt>
                <c:pt idx="546">
                  <c:v>1004000</c:v>
                </c:pt>
                <c:pt idx="547">
                  <c:v>1006000</c:v>
                </c:pt>
                <c:pt idx="548">
                  <c:v>1008000</c:v>
                </c:pt>
                <c:pt idx="549">
                  <c:v>1010000</c:v>
                </c:pt>
                <c:pt idx="550">
                  <c:v>1012000</c:v>
                </c:pt>
                <c:pt idx="551">
                  <c:v>1014000</c:v>
                </c:pt>
                <c:pt idx="552">
                  <c:v>1016000</c:v>
                </c:pt>
                <c:pt idx="553">
                  <c:v>1018000</c:v>
                </c:pt>
                <c:pt idx="554">
                  <c:v>1020000</c:v>
                </c:pt>
                <c:pt idx="555">
                  <c:v>1022000</c:v>
                </c:pt>
                <c:pt idx="556">
                  <c:v>1024000</c:v>
                </c:pt>
                <c:pt idx="557">
                  <c:v>1026000</c:v>
                </c:pt>
                <c:pt idx="558">
                  <c:v>1028000</c:v>
                </c:pt>
                <c:pt idx="559">
                  <c:v>1030000</c:v>
                </c:pt>
                <c:pt idx="560">
                  <c:v>1032000</c:v>
                </c:pt>
                <c:pt idx="561">
                  <c:v>1034000</c:v>
                </c:pt>
                <c:pt idx="562">
                  <c:v>1036000</c:v>
                </c:pt>
                <c:pt idx="563">
                  <c:v>1038000</c:v>
                </c:pt>
                <c:pt idx="564">
                  <c:v>1040000</c:v>
                </c:pt>
                <c:pt idx="565">
                  <c:v>1042000</c:v>
                </c:pt>
                <c:pt idx="566">
                  <c:v>1044000</c:v>
                </c:pt>
                <c:pt idx="567">
                  <c:v>1046000</c:v>
                </c:pt>
                <c:pt idx="568">
                  <c:v>1048000</c:v>
                </c:pt>
                <c:pt idx="569">
                  <c:v>1050000</c:v>
                </c:pt>
                <c:pt idx="570">
                  <c:v>1052000</c:v>
                </c:pt>
                <c:pt idx="571">
                  <c:v>1054000</c:v>
                </c:pt>
                <c:pt idx="572">
                  <c:v>1056000</c:v>
                </c:pt>
                <c:pt idx="573">
                  <c:v>1058000</c:v>
                </c:pt>
                <c:pt idx="574">
                  <c:v>1060000</c:v>
                </c:pt>
                <c:pt idx="575">
                  <c:v>1062000</c:v>
                </c:pt>
                <c:pt idx="576">
                  <c:v>1064000</c:v>
                </c:pt>
                <c:pt idx="577">
                  <c:v>1066000</c:v>
                </c:pt>
                <c:pt idx="578">
                  <c:v>1068000</c:v>
                </c:pt>
                <c:pt idx="579">
                  <c:v>1070000</c:v>
                </c:pt>
                <c:pt idx="580">
                  <c:v>1072000</c:v>
                </c:pt>
                <c:pt idx="581">
                  <c:v>1074000</c:v>
                </c:pt>
                <c:pt idx="582">
                  <c:v>1076000</c:v>
                </c:pt>
                <c:pt idx="583">
                  <c:v>1078000</c:v>
                </c:pt>
                <c:pt idx="584">
                  <c:v>1080000</c:v>
                </c:pt>
                <c:pt idx="585">
                  <c:v>1082000</c:v>
                </c:pt>
                <c:pt idx="586">
                  <c:v>1084000</c:v>
                </c:pt>
                <c:pt idx="587">
                  <c:v>1086000</c:v>
                </c:pt>
                <c:pt idx="588">
                  <c:v>1088000</c:v>
                </c:pt>
                <c:pt idx="589">
                  <c:v>1090000</c:v>
                </c:pt>
                <c:pt idx="590">
                  <c:v>1092000</c:v>
                </c:pt>
                <c:pt idx="591">
                  <c:v>1094000</c:v>
                </c:pt>
                <c:pt idx="592">
                  <c:v>1096000</c:v>
                </c:pt>
                <c:pt idx="593">
                  <c:v>1098000</c:v>
                </c:pt>
                <c:pt idx="594">
                  <c:v>1100000</c:v>
                </c:pt>
                <c:pt idx="595">
                  <c:v>1102000</c:v>
                </c:pt>
                <c:pt idx="596">
                  <c:v>1104000</c:v>
                </c:pt>
                <c:pt idx="597">
                  <c:v>1106000</c:v>
                </c:pt>
                <c:pt idx="598">
                  <c:v>1108000</c:v>
                </c:pt>
                <c:pt idx="599">
                  <c:v>1110000</c:v>
                </c:pt>
                <c:pt idx="600">
                  <c:v>1112000</c:v>
                </c:pt>
                <c:pt idx="601">
                  <c:v>1114000</c:v>
                </c:pt>
                <c:pt idx="602">
                  <c:v>1116000</c:v>
                </c:pt>
                <c:pt idx="603">
                  <c:v>1118000</c:v>
                </c:pt>
                <c:pt idx="604">
                  <c:v>1120000</c:v>
                </c:pt>
                <c:pt idx="605">
                  <c:v>1122000</c:v>
                </c:pt>
                <c:pt idx="606">
                  <c:v>1124000</c:v>
                </c:pt>
                <c:pt idx="607">
                  <c:v>1126000</c:v>
                </c:pt>
                <c:pt idx="608">
                  <c:v>1128000</c:v>
                </c:pt>
                <c:pt idx="609">
                  <c:v>1130000</c:v>
                </c:pt>
                <c:pt idx="610">
                  <c:v>1132000</c:v>
                </c:pt>
                <c:pt idx="611">
                  <c:v>1134000</c:v>
                </c:pt>
                <c:pt idx="612">
                  <c:v>1136000</c:v>
                </c:pt>
                <c:pt idx="613">
                  <c:v>1138000</c:v>
                </c:pt>
                <c:pt idx="614">
                  <c:v>1140000</c:v>
                </c:pt>
                <c:pt idx="615">
                  <c:v>1142000</c:v>
                </c:pt>
                <c:pt idx="616">
                  <c:v>1144000</c:v>
                </c:pt>
                <c:pt idx="617">
                  <c:v>1146000</c:v>
                </c:pt>
                <c:pt idx="618">
                  <c:v>1148000</c:v>
                </c:pt>
                <c:pt idx="619">
                  <c:v>1150000</c:v>
                </c:pt>
                <c:pt idx="620">
                  <c:v>1152000</c:v>
                </c:pt>
                <c:pt idx="621">
                  <c:v>1154000</c:v>
                </c:pt>
                <c:pt idx="622">
                  <c:v>1156000</c:v>
                </c:pt>
                <c:pt idx="623">
                  <c:v>1158000</c:v>
                </c:pt>
                <c:pt idx="624">
                  <c:v>1160000</c:v>
                </c:pt>
                <c:pt idx="625">
                  <c:v>1162000</c:v>
                </c:pt>
                <c:pt idx="626">
                  <c:v>1164000</c:v>
                </c:pt>
                <c:pt idx="627">
                  <c:v>1166000</c:v>
                </c:pt>
                <c:pt idx="628">
                  <c:v>1168000</c:v>
                </c:pt>
                <c:pt idx="629">
                  <c:v>1170000</c:v>
                </c:pt>
                <c:pt idx="630">
                  <c:v>1172000</c:v>
                </c:pt>
                <c:pt idx="631">
                  <c:v>1174000</c:v>
                </c:pt>
                <c:pt idx="632">
                  <c:v>1176000</c:v>
                </c:pt>
                <c:pt idx="633">
                  <c:v>1178000</c:v>
                </c:pt>
                <c:pt idx="634">
                  <c:v>1180000</c:v>
                </c:pt>
                <c:pt idx="635">
                  <c:v>1182000</c:v>
                </c:pt>
                <c:pt idx="636">
                  <c:v>1184000</c:v>
                </c:pt>
                <c:pt idx="637">
                  <c:v>1186000</c:v>
                </c:pt>
                <c:pt idx="638">
                  <c:v>1188000</c:v>
                </c:pt>
                <c:pt idx="639">
                  <c:v>1190000</c:v>
                </c:pt>
                <c:pt idx="640">
                  <c:v>1192000</c:v>
                </c:pt>
                <c:pt idx="641">
                  <c:v>1194000</c:v>
                </c:pt>
                <c:pt idx="642">
                  <c:v>1196000</c:v>
                </c:pt>
                <c:pt idx="643">
                  <c:v>1198000</c:v>
                </c:pt>
                <c:pt idx="644">
                  <c:v>1200000</c:v>
                </c:pt>
                <c:pt idx="645">
                  <c:v>1202000</c:v>
                </c:pt>
                <c:pt idx="646">
                  <c:v>1204000</c:v>
                </c:pt>
                <c:pt idx="647">
                  <c:v>1206000</c:v>
                </c:pt>
                <c:pt idx="648">
                  <c:v>1208000</c:v>
                </c:pt>
                <c:pt idx="649">
                  <c:v>1210000</c:v>
                </c:pt>
                <c:pt idx="650">
                  <c:v>1212000</c:v>
                </c:pt>
                <c:pt idx="651">
                  <c:v>1214000</c:v>
                </c:pt>
                <c:pt idx="652">
                  <c:v>1216000</c:v>
                </c:pt>
                <c:pt idx="653">
                  <c:v>1218000</c:v>
                </c:pt>
                <c:pt idx="654">
                  <c:v>1220000</c:v>
                </c:pt>
                <c:pt idx="655">
                  <c:v>1222000</c:v>
                </c:pt>
                <c:pt idx="656">
                  <c:v>1224000</c:v>
                </c:pt>
                <c:pt idx="657">
                  <c:v>1226000</c:v>
                </c:pt>
                <c:pt idx="658">
                  <c:v>1228000</c:v>
                </c:pt>
                <c:pt idx="659">
                  <c:v>1230000</c:v>
                </c:pt>
                <c:pt idx="660">
                  <c:v>1232000</c:v>
                </c:pt>
                <c:pt idx="661">
                  <c:v>1234000</c:v>
                </c:pt>
                <c:pt idx="662">
                  <c:v>1236000</c:v>
                </c:pt>
                <c:pt idx="663">
                  <c:v>1238000</c:v>
                </c:pt>
                <c:pt idx="664">
                  <c:v>1240000</c:v>
                </c:pt>
                <c:pt idx="665">
                  <c:v>1242000</c:v>
                </c:pt>
                <c:pt idx="666">
                  <c:v>1244000</c:v>
                </c:pt>
                <c:pt idx="667">
                  <c:v>1246000</c:v>
                </c:pt>
                <c:pt idx="668">
                  <c:v>1248000</c:v>
                </c:pt>
                <c:pt idx="669">
                  <c:v>1250000</c:v>
                </c:pt>
                <c:pt idx="670">
                  <c:v>1252000</c:v>
                </c:pt>
                <c:pt idx="671">
                  <c:v>1254000</c:v>
                </c:pt>
                <c:pt idx="672">
                  <c:v>1256000</c:v>
                </c:pt>
                <c:pt idx="673">
                  <c:v>1258000</c:v>
                </c:pt>
                <c:pt idx="674">
                  <c:v>1260000</c:v>
                </c:pt>
                <c:pt idx="675">
                  <c:v>1262000</c:v>
                </c:pt>
                <c:pt idx="676">
                  <c:v>1264000</c:v>
                </c:pt>
                <c:pt idx="677">
                  <c:v>1266000</c:v>
                </c:pt>
                <c:pt idx="678">
                  <c:v>1268000</c:v>
                </c:pt>
                <c:pt idx="679">
                  <c:v>1270000</c:v>
                </c:pt>
                <c:pt idx="680">
                  <c:v>1272000</c:v>
                </c:pt>
                <c:pt idx="681">
                  <c:v>1274000</c:v>
                </c:pt>
                <c:pt idx="682">
                  <c:v>1276000</c:v>
                </c:pt>
                <c:pt idx="683">
                  <c:v>1278000</c:v>
                </c:pt>
                <c:pt idx="684">
                  <c:v>1280000</c:v>
                </c:pt>
                <c:pt idx="685">
                  <c:v>1282000</c:v>
                </c:pt>
                <c:pt idx="686">
                  <c:v>1284000</c:v>
                </c:pt>
                <c:pt idx="687">
                  <c:v>1286000</c:v>
                </c:pt>
                <c:pt idx="688">
                  <c:v>1288000</c:v>
                </c:pt>
                <c:pt idx="689">
                  <c:v>1290000</c:v>
                </c:pt>
                <c:pt idx="690">
                  <c:v>1292000</c:v>
                </c:pt>
                <c:pt idx="691">
                  <c:v>1294000</c:v>
                </c:pt>
                <c:pt idx="692">
                  <c:v>1296000</c:v>
                </c:pt>
                <c:pt idx="693">
                  <c:v>1298000</c:v>
                </c:pt>
                <c:pt idx="694">
                  <c:v>1300000</c:v>
                </c:pt>
                <c:pt idx="695">
                  <c:v>1302000</c:v>
                </c:pt>
                <c:pt idx="696">
                  <c:v>1304000</c:v>
                </c:pt>
                <c:pt idx="697">
                  <c:v>1306000</c:v>
                </c:pt>
                <c:pt idx="698">
                  <c:v>1308000</c:v>
                </c:pt>
                <c:pt idx="699">
                  <c:v>1310000</c:v>
                </c:pt>
                <c:pt idx="700">
                  <c:v>1312000</c:v>
                </c:pt>
                <c:pt idx="701">
                  <c:v>1314000</c:v>
                </c:pt>
                <c:pt idx="702">
                  <c:v>1316000</c:v>
                </c:pt>
                <c:pt idx="703">
                  <c:v>1318000</c:v>
                </c:pt>
                <c:pt idx="704">
                  <c:v>1320000</c:v>
                </c:pt>
                <c:pt idx="705">
                  <c:v>1322000</c:v>
                </c:pt>
                <c:pt idx="706">
                  <c:v>1324000</c:v>
                </c:pt>
                <c:pt idx="707">
                  <c:v>1326000</c:v>
                </c:pt>
                <c:pt idx="708">
                  <c:v>1328000</c:v>
                </c:pt>
                <c:pt idx="709">
                  <c:v>1330000</c:v>
                </c:pt>
                <c:pt idx="710">
                  <c:v>1332000</c:v>
                </c:pt>
                <c:pt idx="711">
                  <c:v>1334000</c:v>
                </c:pt>
                <c:pt idx="712">
                  <c:v>1336000</c:v>
                </c:pt>
                <c:pt idx="713">
                  <c:v>1338000</c:v>
                </c:pt>
                <c:pt idx="714">
                  <c:v>1340000</c:v>
                </c:pt>
                <c:pt idx="715">
                  <c:v>1342000</c:v>
                </c:pt>
                <c:pt idx="716">
                  <c:v>1344000</c:v>
                </c:pt>
                <c:pt idx="717">
                  <c:v>1346000</c:v>
                </c:pt>
                <c:pt idx="718">
                  <c:v>1348000</c:v>
                </c:pt>
                <c:pt idx="719">
                  <c:v>1350000</c:v>
                </c:pt>
                <c:pt idx="720">
                  <c:v>1352000</c:v>
                </c:pt>
                <c:pt idx="721">
                  <c:v>1354000</c:v>
                </c:pt>
                <c:pt idx="722">
                  <c:v>1356000</c:v>
                </c:pt>
                <c:pt idx="723">
                  <c:v>1358000</c:v>
                </c:pt>
                <c:pt idx="724">
                  <c:v>1360000</c:v>
                </c:pt>
                <c:pt idx="725">
                  <c:v>1362000</c:v>
                </c:pt>
                <c:pt idx="726">
                  <c:v>1364000</c:v>
                </c:pt>
                <c:pt idx="727">
                  <c:v>1366000</c:v>
                </c:pt>
                <c:pt idx="728">
                  <c:v>1368000</c:v>
                </c:pt>
                <c:pt idx="729">
                  <c:v>1370000</c:v>
                </c:pt>
                <c:pt idx="730">
                  <c:v>1372000</c:v>
                </c:pt>
                <c:pt idx="731">
                  <c:v>1374000</c:v>
                </c:pt>
                <c:pt idx="732">
                  <c:v>1376000</c:v>
                </c:pt>
                <c:pt idx="733">
                  <c:v>1378000</c:v>
                </c:pt>
                <c:pt idx="734">
                  <c:v>1380000</c:v>
                </c:pt>
                <c:pt idx="735">
                  <c:v>1382000</c:v>
                </c:pt>
                <c:pt idx="736">
                  <c:v>1384000</c:v>
                </c:pt>
                <c:pt idx="737">
                  <c:v>1386000</c:v>
                </c:pt>
                <c:pt idx="738">
                  <c:v>1388000</c:v>
                </c:pt>
                <c:pt idx="739">
                  <c:v>1390000</c:v>
                </c:pt>
                <c:pt idx="740">
                  <c:v>1392000</c:v>
                </c:pt>
                <c:pt idx="741">
                  <c:v>1394000</c:v>
                </c:pt>
                <c:pt idx="742">
                  <c:v>1396000</c:v>
                </c:pt>
                <c:pt idx="743">
                  <c:v>1398000</c:v>
                </c:pt>
                <c:pt idx="744">
                  <c:v>1400000</c:v>
                </c:pt>
                <c:pt idx="745">
                  <c:v>1402000</c:v>
                </c:pt>
                <c:pt idx="746">
                  <c:v>1404000</c:v>
                </c:pt>
                <c:pt idx="747">
                  <c:v>1406000</c:v>
                </c:pt>
                <c:pt idx="748">
                  <c:v>1408000</c:v>
                </c:pt>
                <c:pt idx="749">
                  <c:v>1410000</c:v>
                </c:pt>
                <c:pt idx="750">
                  <c:v>1412000</c:v>
                </c:pt>
                <c:pt idx="751">
                  <c:v>1414000</c:v>
                </c:pt>
                <c:pt idx="752">
                  <c:v>1416000</c:v>
                </c:pt>
                <c:pt idx="753">
                  <c:v>1418000</c:v>
                </c:pt>
                <c:pt idx="754">
                  <c:v>1420000</c:v>
                </c:pt>
                <c:pt idx="755">
                  <c:v>1422000</c:v>
                </c:pt>
                <c:pt idx="756">
                  <c:v>1424000</c:v>
                </c:pt>
                <c:pt idx="757">
                  <c:v>1426000</c:v>
                </c:pt>
                <c:pt idx="758">
                  <c:v>1428000</c:v>
                </c:pt>
                <c:pt idx="759">
                  <c:v>1430000</c:v>
                </c:pt>
                <c:pt idx="760">
                  <c:v>1432000</c:v>
                </c:pt>
                <c:pt idx="761">
                  <c:v>1434000</c:v>
                </c:pt>
                <c:pt idx="762">
                  <c:v>1436000</c:v>
                </c:pt>
                <c:pt idx="763">
                  <c:v>1438000</c:v>
                </c:pt>
                <c:pt idx="764">
                  <c:v>1440000</c:v>
                </c:pt>
                <c:pt idx="765">
                  <c:v>1442000</c:v>
                </c:pt>
                <c:pt idx="766">
                  <c:v>1444000</c:v>
                </c:pt>
                <c:pt idx="767">
                  <c:v>1446000</c:v>
                </c:pt>
                <c:pt idx="768">
                  <c:v>1448000</c:v>
                </c:pt>
                <c:pt idx="769">
                  <c:v>1450000</c:v>
                </c:pt>
                <c:pt idx="770">
                  <c:v>1452000</c:v>
                </c:pt>
                <c:pt idx="771">
                  <c:v>1454000</c:v>
                </c:pt>
                <c:pt idx="772">
                  <c:v>1456000</c:v>
                </c:pt>
                <c:pt idx="773">
                  <c:v>1458000</c:v>
                </c:pt>
                <c:pt idx="774">
                  <c:v>1460000</c:v>
                </c:pt>
                <c:pt idx="775">
                  <c:v>1462000</c:v>
                </c:pt>
                <c:pt idx="776">
                  <c:v>1464000</c:v>
                </c:pt>
                <c:pt idx="777">
                  <c:v>1466000</c:v>
                </c:pt>
                <c:pt idx="778">
                  <c:v>1468000</c:v>
                </c:pt>
                <c:pt idx="779">
                  <c:v>1470000</c:v>
                </c:pt>
                <c:pt idx="780">
                  <c:v>1472000</c:v>
                </c:pt>
                <c:pt idx="781">
                  <c:v>1474000</c:v>
                </c:pt>
                <c:pt idx="782">
                  <c:v>1476000</c:v>
                </c:pt>
                <c:pt idx="783">
                  <c:v>1478000</c:v>
                </c:pt>
                <c:pt idx="784">
                  <c:v>1480000</c:v>
                </c:pt>
                <c:pt idx="785">
                  <c:v>1482000</c:v>
                </c:pt>
                <c:pt idx="786">
                  <c:v>1484000</c:v>
                </c:pt>
                <c:pt idx="787">
                  <c:v>1486000</c:v>
                </c:pt>
                <c:pt idx="788">
                  <c:v>1488000</c:v>
                </c:pt>
                <c:pt idx="789">
                  <c:v>1490000</c:v>
                </c:pt>
                <c:pt idx="790">
                  <c:v>1492000</c:v>
                </c:pt>
                <c:pt idx="791">
                  <c:v>1494000</c:v>
                </c:pt>
                <c:pt idx="792">
                  <c:v>1496000</c:v>
                </c:pt>
                <c:pt idx="793">
                  <c:v>1498000</c:v>
                </c:pt>
                <c:pt idx="794">
                  <c:v>1500000</c:v>
                </c:pt>
              </c:numCache>
            </c:numRef>
          </c:xVal>
          <c:yVal>
            <c:numRef>
              <c:f>out!$D$1:$D$795</c:f>
              <c:numCache>
                <c:formatCode>0.00E+00</c:formatCode>
                <c:ptCount val="795"/>
                <c:pt idx="0">
                  <c:v>2.8499999999999999E-9</c:v>
                </c:pt>
                <c:pt idx="1">
                  <c:v>2.8499999999999999E-9</c:v>
                </c:pt>
                <c:pt idx="2">
                  <c:v>2.8499999999999999E-9</c:v>
                </c:pt>
                <c:pt idx="3">
                  <c:v>2.8499999999999999E-9</c:v>
                </c:pt>
                <c:pt idx="4">
                  <c:v>2.8499999999999999E-9</c:v>
                </c:pt>
                <c:pt idx="5">
                  <c:v>2.8499999999999999E-9</c:v>
                </c:pt>
                <c:pt idx="6">
                  <c:v>2.8499999999999999E-9</c:v>
                </c:pt>
                <c:pt idx="7">
                  <c:v>2.8499999999999999E-9</c:v>
                </c:pt>
                <c:pt idx="8">
                  <c:v>2.8499999999999999E-9</c:v>
                </c:pt>
                <c:pt idx="9">
                  <c:v>2.8499999999999999E-9</c:v>
                </c:pt>
                <c:pt idx="10">
                  <c:v>2.8499999999999999E-9</c:v>
                </c:pt>
                <c:pt idx="11">
                  <c:v>2.8499999999999999E-9</c:v>
                </c:pt>
                <c:pt idx="12">
                  <c:v>2.8499999999999999E-9</c:v>
                </c:pt>
                <c:pt idx="13">
                  <c:v>2.8499999999999999E-9</c:v>
                </c:pt>
                <c:pt idx="14">
                  <c:v>2.8499999999999999E-9</c:v>
                </c:pt>
                <c:pt idx="15">
                  <c:v>2.8499999999999999E-9</c:v>
                </c:pt>
                <c:pt idx="16">
                  <c:v>2.8499999999999999E-9</c:v>
                </c:pt>
                <c:pt idx="17">
                  <c:v>2.8499999999999999E-9</c:v>
                </c:pt>
                <c:pt idx="18">
                  <c:v>2.8499999999999999E-9</c:v>
                </c:pt>
                <c:pt idx="19">
                  <c:v>2.8499999999999999E-9</c:v>
                </c:pt>
                <c:pt idx="20">
                  <c:v>2.8499999999999999E-9</c:v>
                </c:pt>
                <c:pt idx="21">
                  <c:v>2.8499999999999999E-9</c:v>
                </c:pt>
                <c:pt idx="22">
                  <c:v>2.8499999999999999E-9</c:v>
                </c:pt>
                <c:pt idx="23">
                  <c:v>2.8499999999999999E-9</c:v>
                </c:pt>
                <c:pt idx="24">
                  <c:v>2.8499999999999999E-9</c:v>
                </c:pt>
                <c:pt idx="25">
                  <c:v>2.8499999999999999E-9</c:v>
                </c:pt>
                <c:pt idx="26">
                  <c:v>2.8499999999999999E-9</c:v>
                </c:pt>
                <c:pt idx="27">
                  <c:v>2.8499999999999999E-9</c:v>
                </c:pt>
                <c:pt idx="28">
                  <c:v>2.8499999999999999E-9</c:v>
                </c:pt>
                <c:pt idx="29">
                  <c:v>2.8499999999999999E-9</c:v>
                </c:pt>
                <c:pt idx="30">
                  <c:v>2.8499999999999999E-9</c:v>
                </c:pt>
                <c:pt idx="31">
                  <c:v>2.8499999999999999E-9</c:v>
                </c:pt>
                <c:pt idx="32">
                  <c:v>2.8499999999999999E-9</c:v>
                </c:pt>
                <c:pt idx="33">
                  <c:v>2.8499999999999999E-9</c:v>
                </c:pt>
                <c:pt idx="34">
                  <c:v>2.8499999999999999E-9</c:v>
                </c:pt>
                <c:pt idx="35">
                  <c:v>2.8499999999999999E-9</c:v>
                </c:pt>
                <c:pt idx="36">
                  <c:v>2.8499999999999999E-9</c:v>
                </c:pt>
                <c:pt idx="37">
                  <c:v>2.8499999999999999E-9</c:v>
                </c:pt>
                <c:pt idx="38">
                  <c:v>2.8499999999999999E-9</c:v>
                </c:pt>
                <c:pt idx="39">
                  <c:v>2.8499999999999999E-9</c:v>
                </c:pt>
                <c:pt idx="40">
                  <c:v>2.8499999999999999E-9</c:v>
                </c:pt>
                <c:pt idx="41">
                  <c:v>2.8499999999999999E-9</c:v>
                </c:pt>
                <c:pt idx="42">
                  <c:v>2.8499999999999999E-9</c:v>
                </c:pt>
                <c:pt idx="43">
                  <c:v>2.8499999999999999E-9</c:v>
                </c:pt>
                <c:pt idx="44">
                  <c:v>2.8499999999999999E-9</c:v>
                </c:pt>
                <c:pt idx="45">
                  <c:v>2.8499999999999999E-9</c:v>
                </c:pt>
                <c:pt idx="46">
                  <c:v>2.8499999999999999E-9</c:v>
                </c:pt>
                <c:pt idx="47">
                  <c:v>2.8499999999999999E-9</c:v>
                </c:pt>
                <c:pt idx="48">
                  <c:v>2.8499999999999999E-9</c:v>
                </c:pt>
                <c:pt idx="49">
                  <c:v>2.8499999999999999E-9</c:v>
                </c:pt>
                <c:pt idx="50">
                  <c:v>2.8499999999999999E-9</c:v>
                </c:pt>
                <c:pt idx="51">
                  <c:v>2.8499999999999999E-9</c:v>
                </c:pt>
                <c:pt idx="52">
                  <c:v>2.8499999999999999E-9</c:v>
                </c:pt>
                <c:pt idx="53">
                  <c:v>2.8499999999999999E-9</c:v>
                </c:pt>
                <c:pt idx="54">
                  <c:v>2.8499999999999999E-9</c:v>
                </c:pt>
                <c:pt idx="55">
                  <c:v>2.8499999999999999E-9</c:v>
                </c:pt>
                <c:pt idx="56">
                  <c:v>2.8499999999999999E-9</c:v>
                </c:pt>
                <c:pt idx="57">
                  <c:v>2.8499999999999999E-9</c:v>
                </c:pt>
                <c:pt idx="58">
                  <c:v>2.8499999999999999E-9</c:v>
                </c:pt>
                <c:pt idx="59">
                  <c:v>2.8499999999999999E-9</c:v>
                </c:pt>
                <c:pt idx="60">
                  <c:v>2.8499999999999999E-9</c:v>
                </c:pt>
                <c:pt idx="61">
                  <c:v>2.8499999999999999E-9</c:v>
                </c:pt>
                <c:pt idx="62">
                  <c:v>2.8499999999999999E-9</c:v>
                </c:pt>
                <c:pt idx="63">
                  <c:v>2.8499999999999999E-9</c:v>
                </c:pt>
                <c:pt idx="64">
                  <c:v>2.8499999999999999E-9</c:v>
                </c:pt>
                <c:pt idx="65">
                  <c:v>2.8499999999999999E-9</c:v>
                </c:pt>
                <c:pt idx="66">
                  <c:v>2.8499999999999999E-9</c:v>
                </c:pt>
                <c:pt idx="67">
                  <c:v>2.8499999999999999E-9</c:v>
                </c:pt>
                <c:pt idx="68">
                  <c:v>2.8499999999999999E-9</c:v>
                </c:pt>
                <c:pt idx="69">
                  <c:v>2.8499999999999999E-9</c:v>
                </c:pt>
                <c:pt idx="70">
                  <c:v>2.8499999999999999E-9</c:v>
                </c:pt>
                <c:pt idx="71">
                  <c:v>2.8499999999999999E-9</c:v>
                </c:pt>
                <c:pt idx="72">
                  <c:v>2.8499999999999999E-9</c:v>
                </c:pt>
                <c:pt idx="73">
                  <c:v>2.8499999999999999E-9</c:v>
                </c:pt>
                <c:pt idx="74">
                  <c:v>2.8499999999999999E-9</c:v>
                </c:pt>
                <c:pt idx="75">
                  <c:v>2.8499999999999999E-9</c:v>
                </c:pt>
                <c:pt idx="76">
                  <c:v>2.8499999999999999E-9</c:v>
                </c:pt>
                <c:pt idx="77">
                  <c:v>2.8499999999999999E-9</c:v>
                </c:pt>
                <c:pt idx="78">
                  <c:v>2.8499999999999999E-9</c:v>
                </c:pt>
                <c:pt idx="79">
                  <c:v>2.8499999999999999E-9</c:v>
                </c:pt>
                <c:pt idx="80">
                  <c:v>2.8499999999999999E-9</c:v>
                </c:pt>
                <c:pt idx="81">
                  <c:v>2.8499999999999999E-9</c:v>
                </c:pt>
                <c:pt idx="82">
                  <c:v>2.8499999999999999E-9</c:v>
                </c:pt>
                <c:pt idx="83">
                  <c:v>2.8499999999999999E-9</c:v>
                </c:pt>
                <c:pt idx="84">
                  <c:v>2.8499999999999999E-9</c:v>
                </c:pt>
                <c:pt idx="85">
                  <c:v>2.8499999999999999E-9</c:v>
                </c:pt>
                <c:pt idx="86">
                  <c:v>2.8499999999999999E-9</c:v>
                </c:pt>
                <c:pt idx="87">
                  <c:v>2.8499999999999999E-9</c:v>
                </c:pt>
                <c:pt idx="88">
                  <c:v>2.8499999999999999E-9</c:v>
                </c:pt>
                <c:pt idx="89">
                  <c:v>2.8499999999999999E-9</c:v>
                </c:pt>
                <c:pt idx="90">
                  <c:v>2.8499999999999999E-9</c:v>
                </c:pt>
                <c:pt idx="91">
                  <c:v>2.8499999999999999E-9</c:v>
                </c:pt>
                <c:pt idx="92">
                  <c:v>2.8499999999999999E-9</c:v>
                </c:pt>
                <c:pt idx="93">
                  <c:v>2.8499999999999999E-9</c:v>
                </c:pt>
                <c:pt idx="94">
                  <c:v>2.8499999999999999E-9</c:v>
                </c:pt>
                <c:pt idx="95">
                  <c:v>2.8499999999999999E-9</c:v>
                </c:pt>
                <c:pt idx="96">
                  <c:v>2.8499999999999999E-9</c:v>
                </c:pt>
                <c:pt idx="97">
                  <c:v>2.8499999999999999E-9</c:v>
                </c:pt>
                <c:pt idx="98">
                  <c:v>2.8499999999999999E-9</c:v>
                </c:pt>
                <c:pt idx="99">
                  <c:v>2.8499999999999999E-9</c:v>
                </c:pt>
                <c:pt idx="100">
                  <c:v>2.8400000000000001E-9</c:v>
                </c:pt>
                <c:pt idx="101">
                  <c:v>2.8400000000000001E-9</c:v>
                </c:pt>
                <c:pt idx="102">
                  <c:v>2.8400000000000001E-9</c:v>
                </c:pt>
                <c:pt idx="103">
                  <c:v>2.8400000000000001E-9</c:v>
                </c:pt>
                <c:pt idx="104">
                  <c:v>2.8299999999999999E-9</c:v>
                </c:pt>
                <c:pt idx="105">
                  <c:v>2.8299999999999999E-9</c:v>
                </c:pt>
                <c:pt idx="106">
                  <c:v>2.8299999999999999E-9</c:v>
                </c:pt>
                <c:pt idx="107">
                  <c:v>2.8200000000000002E-9</c:v>
                </c:pt>
                <c:pt idx="108">
                  <c:v>2.8200000000000002E-9</c:v>
                </c:pt>
                <c:pt idx="109">
                  <c:v>2.8200000000000002E-9</c:v>
                </c:pt>
                <c:pt idx="110">
                  <c:v>2.81E-9</c:v>
                </c:pt>
                <c:pt idx="111">
                  <c:v>2.81E-9</c:v>
                </c:pt>
                <c:pt idx="112">
                  <c:v>2.7999999999999998E-9</c:v>
                </c:pt>
                <c:pt idx="113">
                  <c:v>2.7999999999999998E-9</c:v>
                </c:pt>
                <c:pt idx="114">
                  <c:v>2.7900000000000001E-9</c:v>
                </c:pt>
                <c:pt idx="115">
                  <c:v>2.7799999999999999E-9</c:v>
                </c:pt>
                <c:pt idx="116">
                  <c:v>2.7799999999999999E-9</c:v>
                </c:pt>
                <c:pt idx="117">
                  <c:v>2.7700000000000002E-9</c:v>
                </c:pt>
                <c:pt idx="118">
                  <c:v>2.76E-9</c:v>
                </c:pt>
                <c:pt idx="119">
                  <c:v>2.7499999999999998E-9</c:v>
                </c:pt>
                <c:pt idx="120">
                  <c:v>2.7499999999999998E-9</c:v>
                </c:pt>
                <c:pt idx="121">
                  <c:v>2.7400000000000001E-9</c:v>
                </c:pt>
                <c:pt idx="122">
                  <c:v>2.7299999999999999E-9</c:v>
                </c:pt>
                <c:pt idx="123">
                  <c:v>2.7200000000000001E-9</c:v>
                </c:pt>
                <c:pt idx="124">
                  <c:v>2.7099999999999999E-9</c:v>
                </c:pt>
                <c:pt idx="125">
                  <c:v>2.7000000000000002E-9</c:v>
                </c:pt>
                <c:pt idx="126">
                  <c:v>2.69E-9</c:v>
                </c:pt>
                <c:pt idx="127">
                  <c:v>2.6799999999999998E-9</c:v>
                </c:pt>
                <c:pt idx="128">
                  <c:v>2.6700000000000001E-9</c:v>
                </c:pt>
                <c:pt idx="129">
                  <c:v>2.6599999999999999E-9</c:v>
                </c:pt>
                <c:pt idx="130">
                  <c:v>2.6500000000000002E-9</c:v>
                </c:pt>
                <c:pt idx="131">
                  <c:v>2.64E-9</c:v>
                </c:pt>
                <c:pt idx="132">
                  <c:v>2.6299999999999998E-9</c:v>
                </c:pt>
                <c:pt idx="133">
                  <c:v>2.6200000000000001E-9</c:v>
                </c:pt>
                <c:pt idx="134">
                  <c:v>2.6099999999999999E-9</c:v>
                </c:pt>
                <c:pt idx="135">
                  <c:v>2.5899999999999999E-9</c:v>
                </c:pt>
                <c:pt idx="136">
                  <c:v>2.5800000000000002E-9</c:v>
                </c:pt>
                <c:pt idx="137">
                  <c:v>2.57E-9</c:v>
                </c:pt>
                <c:pt idx="138">
                  <c:v>2.5500000000000001E-9</c:v>
                </c:pt>
                <c:pt idx="139">
                  <c:v>2.5399999999999999E-9</c:v>
                </c:pt>
                <c:pt idx="140">
                  <c:v>2.5399999999999999E-9</c:v>
                </c:pt>
                <c:pt idx="141">
                  <c:v>2.5399999999999999E-9</c:v>
                </c:pt>
                <c:pt idx="142">
                  <c:v>2.5399999999999999E-9</c:v>
                </c:pt>
                <c:pt idx="143">
                  <c:v>2.5399999999999999E-9</c:v>
                </c:pt>
                <c:pt idx="144">
                  <c:v>2.5399999999999999E-9</c:v>
                </c:pt>
                <c:pt idx="145">
                  <c:v>2.5399999999999999E-9</c:v>
                </c:pt>
                <c:pt idx="146">
                  <c:v>2.5300000000000002E-9</c:v>
                </c:pt>
                <c:pt idx="147">
                  <c:v>2.5300000000000002E-9</c:v>
                </c:pt>
                <c:pt idx="148">
                  <c:v>2.5300000000000002E-9</c:v>
                </c:pt>
                <c:pt idx="149">
                  <c:v>2.5300000000000002E-9</c:v>
                </c:pt>
                <c:pt idx="150">
                  <c:v>2.52E-9</c:v>
                </c:pt>
                <c:pt idx="151">
                  <c:v>2.52E-9</c:v>
                </c:pt>
                <c:pt idx="152">
                  <c:v>2.52E-9</c:v>
                </c:pt>
                <c:pt idx="153">
                  <c:v>2.5099999999999998E-9</c:v>
                </c:pt>
                <c:pt idx="154">
                  <c:v>2.5099999999999998E-9</c:v>
                </c:pt>
                <c:pt idx="155">
                  <c:v>2.5000000000000001E-9</c:v>
                </c:pt>
                <c:pt idx="156">
                  <c:v>2.5000000000000001E-9</c:v>
                </c:pt>
                <c:pt idx="157">
                  <c:v>2.4899999999999999E-9</c:v>
                </c:pt>
                <c:pt idx="158">
                  <c:v>2.4899999999999999E-9</c:v>
                </c:pt>
                <c:pt idx="159">
                  <c:v>2.4800000000000001E-9</c:v>
                </c:pt>
                <c:pt idx="160">
                  <c:v>2.4699999999999999E-9</c:v>
                </c:pt>
                <c:pt idx="161">
                  <c:v>2.4699999999999999E-9</c:v>
                </c:pt>
                <c:pt idx="162">
                  <c:v>2.4600000000000002E-9</c:v>
                </c:pt>
                <c:pt idx="163">
                  <c:v>2.45E-9</c:v>
                </c:pt>
                <c:pt idx="164">
                  <c:v>2.45E-9</c:v>
                </c:pt>
                <c:pt idx="165">
                  <c:v>2.4399999999999998E-9</c:v>
                </c:pt>
                <c:pt idx="166">
                  <c:v>2.4300000000000001E-9</c:v>
                </c:pt>
                <c:pt idx="167">
                  <c:v>2.4199999999999999E-9</c:v>
                </c:pt>
                <c:pt idx="168">
                  <c:v>2.4100000000000002E-9</c:v>
                </c:pt>
                <c:pt idx="169">
                  <c:v>2.4E-9</c:v>
                </c:pt>
                <c:pt idx="170">
                  <c:v>2.3899999999999998E-9</c:v>
                </c:pt>
                <c:pt idx="171">
                  <c:v>2.3899999999999998E-9</c:v>
                </c:pt>
                <c:pt idx="172">
                  <c:v>2.3800000000000001E-9</c:v>
                </c:pt>
                <c:pt idx="173">
                  <c:v>2.3600000000000001E-9</c:v>
                </c:pt>
                <c:pt idx="174">
                  <c:v>2.3499999999999999E-9</c:v>
                </c:pt>
                <c:pt idx="175">
                  <c:v>2.3400000000000002E-9</c:v>
                </c:pt>
                <c:pt idx="176">
                  <c:v>2.33E-9</c:v>
                </c:pt>
                <c:pt idx="177">
                  <c:v>2.3199999999999998E-9</c:v>
                </c:pt>
                <c:pt idx="178">
                  <c:v>2.3100000000000001E-9</c:v>
                </c:pt>
                <c:pt idx="179">
                  <c:v>2.2999999999999999E-9</c:v>
                </c:pt>
                <c:pt idx="180">
                  <c:v>2.28E-9</c:v>
                </c:pt>
                <c:pt idx="181">
                  <c:v>2.2699999999999998E-9</c:v>
                </c:pt>
                <c:pt idx="182">
                  <c:v>2.2600000000000001E-9</c:v>
                </c:pt>
                <c:pt idx="183">
                  <c:v>2.2499999999999999E-9</c:v>
                </c:pt>
                <c:pt idx="184">
                  <c:v>2.23E-9</c:v>
                </c:pt>
                <c:pt idx="185">
                  <c:v>2.2200000000000002E-9</c:v>
                </c:pt>
                <c:pt idx="186">
                  <c:v>2.2200000000000002E-9</c:v>
                </c:pt>
                <c:pt idx="187">
                  <c:v>2.2200000000000002E-9</c:v>
                </c:pt>
                <c:pt idx="188">
                  <c:v>2.2200000000000002E-9</c:v>
                </c:pt>
                <c:pt idx="189">
                  <c:v>2.2200000000000002E-9</c:v>
                </c:pt>
                <c:pt idx="190">
                  <c:v>2.2200000000000002E-9</c:v>
                </c:pt>
                <c:pt idx="191">
                  <c:v>2.2200000000000002E-9</c:v>
                </c:pt>
                <c:pt idx="192">
                  <c:v>2.21E-9</c:v>
                </c:pt>
                <c:pt idx="193">
                  <c:v>2.21E-9</c:v>
                </c:pt>
                <c:pt idx="194">
                  <c:v>2.21E-9</c:v>
                </c:pt>
                <c:pt idx="195">
                  <c:v>2.21E-9</c:v>
                </c:pt>
                <c:pt idx="196">
                  <c:v>2.1999999999999998E-9</c:v>
                </c:pt>
                <c:pt idx="197">
                  <c:v>2.1999999999999998E-9</c:v>
                </c:pt>
                <c:pt idx="198">
                  <c:v>2.1999999999999998E-9</c:v>
                </c:pt>
                <c:pt idx="199">
                  <c:v>2.1900000000000001E-9</c:v>
                </c:pt>
                <c:pt idx="200">
                  <c:v>2.1900000000000001E-9</c:v>
                </c:pt>
                <c:pt idx="201">
                  <c:v>2.1799999999999999E-9</c:v>
                </c:pt>
                <c:pt idx="202">
                  <c:v>2.1799999999999999E-9</c:v>
                </c:pt>
                <c:pt idx="203">
                  <c:v>2.1700000000000002E-9</c:v>
                </c:pt>
                <c:pt idx="204">
                  <c:v>2.1700000000000002E-9</c:v>
                </c:pt>
                <c:pt idx="205">
                  <c:v>2.16E-9</c:v>
                </c:pt>
                <c:pt idx="206">
                  <c:v>2.1499999999999998E-9</c:v>
                </c:pt>
                <c:pt idx="207">
                  <c:v>2.1499999999999998E-9</c:v>
                </c:pt>
                <c:pt idx="208">
                  <c:v>2.1400000000000001E-9</c:v>
                </c:pt>
                <c:pt idx="209">
                  <c:v>2.1299999999999999E-9</c:v>
                </c:pt>
                <c:pt idx="210">
                  <c:v>2.1299999999999999E-9</c:v>
                </c:pt>
                <c:pt idx="211">
                  <c:v>2.1200000000000001E-9</c:v>
                </c:pt>
                <c:pt idx="212">
                  <c:v>2.11E-9</c:v>
                </c:pt>
                <c:pt idx="213">
                  <c:v>2.1000000000000002E-9</c:v>
                </c:pt>
                <c:pt idx="214">
                  <c:v>2.09E-9</c:v>
                </c:pt>
                <c:pt idx="215">
                  <c:v>2.0799999999999998E-9</c:v>
                </c:pt>
                <c:pt idx="216">
                  <c:v>2.0700000000000001E-9</c:v>
                </c:pt>
                <c:pt idx="217">
                  <c:v>2.0599999999999999E-9</c:v>
                </c:pt>
                <c:pt idx="218">
                  <c:v>2.0500000000000002E-9</c:v>
                </c:pt>
                <c:pt idx="219">
                  <c:v>2.04E-9</c:v>
                </c:pt>
                <c:pt idx="220">
                  <c:v>2.0299999999999998E-9</c:v>
                </c:pt>
                <c:pt idx="221">
                  <c:v>2.0200000000000001E-9</c:v>
                </c:pt>
                <c:pt idx="222">
                  <c:v>2.0099999999999999E-9</c:v>
                </c:pt>
                <c:pt idx="223">
                  <c:v>2.0000000000000001E-9</c:v>
                </c:pt>
                <c:pt idx="224">
                  <c:v>1.99E-9</c:v>
                </c:pt>
                <c:pt idx="225">
                  <c:v>1.97E-9</c:v>
                </c:pt>
                <c:pt idx="226">
                  <c:v>1.9599999999999998E-9</c:v>
                </c:pt>
                <c:pt idx="227">
                  <c:v>1.9500000000000001E-9</c:v>
                </c:pt>
                <c:pt idx="228">
                  <c:v>1.9399999999999999E-9</c:v>
                </c:pt>
                <c:pt idx="229">
                  <c:v>1.92E-9</c:v>
                </c:pt>
                <c:pt idx="230">
                  <c:v>1.9099999999999998E-9</c:v>
                </c:pt>
                <c:pt idx="231">
                  <c:v>1.9000000000000001E-9</c:v>
                </c:pt>
                <c:pt idx="232">
                  <c:v>1.9000000000000001E-9</c:v>
                </c:pt>
                <c:pt idx="233">
                  <c:v>1.9000000000000001E-9</c:v>
                </c:pt>
                <c:pt idx="234">
                  <c:v>1.9000000000000001E-9</c:v>
                </c:pt>
                <c:pt idx="235">
                  <c:v>1.9000000000000001E-9</c:v>
                </c:pt>
                <c:pt idx="236">
                  <c:v>1.9000000000000001E-9</c:v>
                </c:pt>
                <c:pt idx="237">
                  <c:v>1.9000000000000001E-9</c:v>
                </c:pt>
                <c:pt idx="238">
                  <c:v>1.9000000000000001E-9</c:v>
                </c:pt>
                <c:pt idx="239">
                  <c:v>1.8899999999999999E-9</c:v>
                </c:pt>
                <c:pt idx="240">
                  <c:v>1.8899999999999999E-9</c:v>
                </c:pt>
                <c:pt idx="241">
                  <c:v>1.8899999999999999E-9</c:v>
                </c:pt>
                <c:pt idx="242">
                  <c:v>1.8800000000000001E-9</c:v>
                </c:pt>
                <c:pt idx="243">
                  <c:v>1.8800000000000001E-9</c:v>
                </c:pt>
                <c:pt idx="244">
                  <c:v>1.8800000000000001E-9</c:v>
                </c:pt>
                <c:pt idx="245">
                  <c:v>1.87E-9</c:v>
                </c:pt>
                <c:pt idx="246">
                  <c:v>1.87E-9</c:v>
                </c:pt>
                <c:pt idx="247">
                  <c:v>1.86E-9</c:v>
                </c:pt>
                <c:pt idx="248">
                  <c:v>1.86E-9</c:v>
                </c:pt>
                <c:pt idx="249">
                  <c:v>1.85E-9</c:v>
                </c:pt>
                <c:pt idx="250">
                  <c:v>1.85E-9</c:v>
                </c:pt>
                <c:pt idx="251">
                  <c:v>1.8400000000000001E-9</c:v>
                </c:pt>
                <c:pt idx="252">
                  <c:v>1.8300000000000001E-9</c:v>
                </c:pt>
                <c:pt idx="253">
                  <c:v>1.8300000000000001E-9</c:v>
                </c:pt>
                <c:pt idx="254">
                  <c:v>1.8199999999999999E-9</c:v>
                </c:pt>
                <c:pt idx="255">
                  <c:v>1.81E-9</c:v>
                </c:pt>
                <c:pt idx="256">
                  <c:v>1.8E-9</c:v>
                </c:pt>
                <c:pt idx="257">
                  <c:v>1.8E-9</c:v>
                </c:pt>
                <c:pt idx="258">
                  <c:v>1.79E-9</c:v>
                </c:pt>
                <c:pt idx="259">
                  <c:v>1.7800000000000001E-9</c:v>
                </c:pt>
                <c:pt idx="260">
                  <c:v>1.7700000000000001E-9</c:v>
                </c:pt>
                <c:pt idx="261">
                  <c:v>1.7599999999999999E-9</c:v>
                </c:pt>
                <c:pt idx="262">
                  <c:v>1.75E-9</c:v>
                </c:pt>
                <c:pt idx="263">
                  <c:v>1.74E-9</c:v>
                </c:pt>
                <c:pt idx="264">
                  <c:v>1.73E-9</c:v>
                </c:pt>
                <c:pt idx="265">
                  <c:v>1.7200000000000001E-9</c:v>
                </c:pt>
                <c:pt idx="266">
                  <c:v>1.7100000000000001E-9</c:v>
                </c:pt>
                <c:pt idx="267">
                  <c:v>1.6999999999999999E-9</c:v>
                </c:pt>
                <c:pt idx="268">
                  <c:v>1.69E-9</c:v>
                </c:pt>
                <c:pt idx="269">
                  <c:v>1.68E-9</c:v>
                </c:pt>
                <c:pt idx="270">
                  <c:v>1.6600000000000001E-9</c:v>
                </c:pt>
                <c:pt idx="271">
                  <c:v>1.6500000000000001E-9</c:v>
                </c:pt>
                <c:pt idx="272">
                  <c:v>1.6399999999999999E-9</c:v>
                </c:pt>
                <c:pt idx="273">
                  <c:v>1.63E-9</c:v>
                </c:pt>
                <c:pt idx="274">
                  <c:v>1.61E-9</c:v>
                </c:pt>
                <c:pt idx="275">
                  <c:v>1.6000000000000001E-9</c:v>
                </c:pt>
                <c:pt idx="276">
                  <c:v>1.6000000000000001E-9</c:v>
                </c:pt>
                <c:pt idx="277">
                  <c:v>1.6000000000000001E-9</c:v>
                </c:pt>
                <c:pt idx="278">
                  <c:v>1.6000000000000001E-9</c:v>
                </c:pt>
                <c:pt idx="279">
                  <c:v>1.5900000000000001E-9</c:v>
                </c:pt>
                <c:pt idx="280">
                  <c:v>1.5900000000000001E-9</c:v>
                </c:pt>
                <c:pt idx="281">
                  <c:v>1.5900000000000001E-9</c:v>
                </c:pt>
                <c:pt idx="282">
                  <c:v>1.5900000000000001E-9</c:v>
                </c:pt>
                <c:pt idx="283">
                  <c:v>1.5900000000000001E-9</c:v>
                </c:pt>
                <c:pt idx="284">
                  <c:v>1.5900000000000001E-9</c:v>
                </c:pt>
                <c:pt idx="285">
                  <c:v>1.5799999999999999E-9</c:v>
                </c:pt>
                <c:pt idx="286">
                  <c:v>1.5799999999999999E-9</c:v>
                </c:pt>
                <c:pt idx="287">
                  <c:v>1.5799999999999999E-9</c:v>
                </c:pt>
                <c:pt idx="288">
                  <c:v>1.57E-9</c:v>
                </c:pt>
                <c:pt idx="289">
                  <c:v>1.57E-9</c:v>
                </c:pt>
                <c:pt idx="290">
                  <c:v>1.56E-9</c:v>
                </c:pt>
                <c:pt idx="291">
                  <c:v>1.56E-9</c:v>
                </c:pt>
                <c:pt idx="292">
                  <c:v>1.55E-9</c:v>
                </c:pt>
                <c:pt idx="293">
                  <c:v>1.55E-9</c:v>
                </c:pt>
                <c:pt idx="294">
                  <c:v>1.5400000000000001E-9</c:v>
                </c:pt>
                <c:pt idx="295">
                  <c:v>1.5400000000000001E-9</c:v>
                </c:pt>
                <c:pt idx="296">
                  <c:v>1.5300000000000001E-9</c:v>
                </c:pt>
                <c:pt idx="297">
                  <c:v>1.5300000000000001E-9</c:v>
                </c:pt>
                <c:pt idx="298">
                  <c:v>1.5199999999999999E-9</c:v>
                </c:pt>
                <c:pt idx="299">
                  <c:v>1.51E-9</c:v>
                </c:pt>
                <c:pt idx="300">
                  <c:v>1.5E-9</c:v>
                </c:pt>
                <c:pt idx="301">
                  <c:v>1.5E-9</c:v>
                </c:pt>
                <c:pt idx="302">
                  <c:v>1.49E-9</c:v>
                </c:pt>
                <c:pt idx="303">
                  <c:v>1.4800000000000001E-9</c:v>
                </c:pt>
                <c:pt idx="304">
                  <c:v>1.4700000000000001E-9</c:v>
                </c:pt>
                <c:pt idx="305">
                  <c:v>1.4599999999999999E-9</c:v>
                </c:pt>
                <c:pt idx="306">
                  <c:v>1.45E-9</c:v>
                </c:pt>
                <c:pt idx="307">
                  <c:v>1.44E-9</c:v>
                </c:pt>
                <c:pt idx="308">
                  <c:v>1.43E-9</c:v>
                </c:pt>
                <c:pt idx="309">
                  <c:v>1.4200000000000001E-9</c:v>
                </c:pt>
                <c:pt idx="310">
                  <c:v>1.4100000000000001E-9</c:v>
                </c:pt>
                <c:pt idx="311">
                  <c:v>1.3999999999999999E-9</c:v>
                </c:pt>
                <c:pt idx="312">
                  <c:v>1.39E-9</c:v>
                </c:pt>
                <c:pt idx="313">
                  <c:v>1.38E-9</c:v>
                </c:pt>
                <c:pt idx="314">
                  <c:v>1.37E-9</c:v>
                </c:pt>
                <c:pt idx="315">
                  <c:v>1.3600000000000001E-9</c:v>
                </c:pt>
                <c:pt idx="316">
                  <c:v>1.3399999999999999E-9</c:v>
                </c:pt>
                <c:pt idx="317">
                  <c:v>1.33E-9</c:v>
                </c:pt>
                <c:pt idx="318">
                  <c:v>1.32E-9</c:v>
                </c:pt>
                <c:pt idx="319">
                  <c:v>1.31E-9</c:v>
                </c:pt>
                <c:pt idx="320">
                  <c:v>1.2900000000000001E-9</c:v>
                </c:pt>
                <c:pt idx="321">
                  <c:v>1.2799999999999999E-9</c:v>
                </c:pt>
                <c:pt idx="322">
                  <c:v>1.2799999999999999E-9</c:v>
                </c:pt>
                <c:pt idx="323">
                  <c:v>1.2799999999999999E-9</c:v>
                </c:pt>
                <c:pt idx="324">
                  <c:v>1.2799999999999999E-9</c:v>
                </c:pt>
                <c:pt idx="325">
                  <c:v>1.2799999999999999E-9</c:v>
                </c:pt>
                <c:pt idx="326">
                  <c:v>1.27E-9</c:v>
                </c:pt>
                <c:pt idx="327">
                  <c:v>1.27E-9</c:v>
                </c:pt>
                <c:pt idx="328">
                  <c:v>1.27E-9</c:v>
                </c:pt>
                <c:pt idx="329">
                  <c:v>1.27E-9</c:v>
                </c:pt>
                <c:pt idx="330">
                  <c:v>1.27E-9</c:v>
                </c:pt>
                <c:pt idx="331">
                  <c:v>1.26E-9</c:v>
                </c:pt>
                <c:pt idx="332">
                  <c:v>1.26E-9</c:v>
                </c:pt>
                <c:pt idx="333">
                  <c:v>1.26E-9</c:v>
                </c:pt>
                <c:pt idx="334">
                  <c:v>1.25E-9</c:v>
                </c:pt>
                <c:pt idx="335">
                  <c:v>1.25E-9</c:v>
                </c:pt>
                <c:pt idx="336">
                  <c:v>1.2400000000000001E-9</c:v>
                </c:pt>
                <c:pt idx="337">
                  <c:v>1.2400000000000001E-9</c:v>
                </c:pt>
                <c:pt idx="338">
                  <c:v>1.2300000000000001E-9</c:v>
                </c:pt>
                <c:pt idx="339">
                  <c:v>1.2300000000000001E-9</c:v>
                </c:pt>
                <c:pt idx="340">
                  <c:v>1.2199999999999999E-9</c:v>
                </c:pt>
                <c:pt idx="341">
                  <c:v>1.2199999999999999E-9</c:v>
                </c:pt>
                <c:pt idx="342">
                  <c:v>1.21E-9</c:v>
                </c:pt>
                <c:pt idx="343">
                  <c:v>1.2E-9</c:v>
                </c:pt>
                <c:pt idx="344">
                  <c:v>1.2E-9</c:v>
                </c:pt>
                <c:pt idx="345">
                  <c:v>1.19E-9</c:v>
                </c:pt>
                <c:pt idx="346">
                  <c:v>1.1800000000000001E-9</c:v>
                </c:pt>
                <c:pt idx="347">
                  <c:v>1.1800000000000001E-9</c:v>
                </c:pt>
                <c:pt idx="348">
                  <c:v>1.1700000000000001E-9</c:v>
                </c:pt>
                <c:pt idx="349">
                  <c:v>1.1599999999999999E-9</c:v>
                </c:pt>
                <c:pt idx="350">
                  <c:v>1.15E-9</c:v>
                </c:pt>
                <c:pt idx="351">
                  <c:v>1.14E-9</c:v>
                </c:pt>
                <c:pt idx="352">
                  <c:v>1.13E-9</c:v>
                </c:pt>
                <c:pt idx="353">
                  <c:v>1.1200000000000001E-9</c:v>
                </c:pt>
                <c:pt idx="354">
                  <c:v>1.1100000000000001E-9</c:v>
                </c:pt>
                <c:pt idx="355">
                  <c:v>1.0999999999999999E-9</c:v>
                </c:pt>
                <c:pt idx="356">
                  <c:v>1.09E-9</c:v>
                </c:pt>
                <c:pt idx="357">
                  <c:v>1.08E-9</c:v>
                </c:pt>
                <c:pt idx="358">
                  <c:v>1.07E-9</c:v>
                </c:pt>
                <c:pt idx="359">
                  <c:v>1.0600000000000001E-9</c:v>
                </c:pt>
                <c:pt idx="360">
                  <c:v>1.0500000000000001E-9</c:v>
                </c:pt>
                <c:pt idx="361">
                  <c:v>1.03E-9</c:v>
                </c:pt>
                <c:pt idx="362">
                  <c:v>1.02E-9</c:v>
                </c:pt>
                <c:pt idx="363">
                  <c:v>1.01E-9</c:v>
                </c:pt>
                <c:pt idx="364">
                  <c:v>9.9600000000000008E-10</c:v>
                </c:pt>
                <c:pt idx="365">
                  <c:v>9.8300000000000002E-10</c:v>
                </c:pt>
                <c:pt idx="366">
                  <c:v>9.6900000000000007E-10</c:v>
                </c:pt>
                <c:pt idx="367">
                  <c:v>9.6199999999999999E-10</c:v>
                </c:pt>
                <c:pt idx="368">
                  <c:v>9.6100000000000009E-10</c:v>
                </c:pt>
                <c:pt idx="369">
                  <c:v>9.6100000000000009E-10</c:v>
                </c:pt>
                <c:pt idx="370">
                  <c:v>9.5999999999999999E-10</c:v>
                </c:pt>
                <c:pt idx="371">
                  <c:v>9.590000000000001E-10</c:v>
                </c:pt>
                <c:pt idx="372">
                  <c:v>9.569999999999999E-10</c:v>
                </c:pt>
                <c:pt idx="373">
                  <c:v>9.5499999999999991E-10</c:v>
                </c:pt>
                <c:pt idx="374">
                  <c:v>9.5299999999999991E-10</c:v>
                </c:pt>
                <c:pt idx="375">
                  <c:v>9.5099999999999992E-10</c:v>
                </c:pt>
                <c:pt idx="376">
                  <c:v>9.4800000000000004E-10</c:v>
                </c:pt>
                <c:pt idx="377">
                  <c:v>9.4499999999999994E-10</c:v>
                </c:pt>
                <c:pt idx="378">
                  <c:v>9.4200000000000006E-10</c:v>
                </c:pt>
                <c:pt idx="379">
                  <c:v>9.3800000000000007E-10</c:v>
                </c:pt>
                <c:pt idx="380">
                  <c:v>9.3400000000000008E-10</c:v>
                </c:pt>
                <c:pt idx="381">
                  <c:v>9.2999999999999999E-10</c:v>
                </c:pt>
                <c:pt idx="382">
                  <c:v>9.2500000000000001E-10</c:v>
                </c:pt>
                <c:pt idx="383">
                  <c:v>9.2100000000000002E-10</c:v>
                </c:pt>
                <c:pt idx="384">
                  <c:v>9.1500000000000005E-10</c:v>
                </c:pt>
                <c:pt idx="385">
                  <c:v>9.0999999999999996E-10</c:v>
                </c:pt>
                <c:pt idx="386">
                  <c:v>9.0399999999999998E-10</c:v>
                </c:pt>
                <c:pt idx="387">
                  <c:v>8.98E-10</c:v>
                </c:pt>
                <c:pt idx="388">
                  <c:v>8.9200000000000002E-10</c:v>
                </c:pt>
                <c:pt idx="389">
                  <c:v>8.8500000000000005E-10</c:v>
                </c:pt>
                <c:pt idx="390">
                  <c:v>8.7799999999999997E-10</c:v>
                </c:pt>
                <c:pt idx="391">
                  <c:v>8.7099999999999999E-10</c:v>
                </c:pt>
                <c:pt idx="392">
                  <c:v>8.6300000000000002E-10</c:v>
                </c:pt>
                <c:pt idx="393">
                  <c:v>8.5500000000000005E-10</c:v>
                </c:pt>
                <c:pt idx="394">
                  <c:v>8.4699999999999997E-10</c:v>
                </c:pt>
                <c:pt idx="395">
                  <c:v>8.38E-10</c:v>
                </c:pt>
                <c:pt idx="396">
                  <c:v>8.3000000000000003E-10</c:v>
                </c:pt>
                <c:pt idx="397">
                  <c:v>8.1999999999999996E-10</c:v>
                </c:pt>
                <c:pt idx="398">
                  <c:v>8.1099999999999999E-10</c:v>
                </c:pt>
                <c:pt idx="399">
                  <c:v>8.0100000000000003E-10</c:v>
                </c:pt>
                <c:pt idx="400">
                  <c:v>7.9099999999999996E-10</c:v>
                </c:pt>
                <c:pt idx="401">
                  <c:v>7.8099999999999999E-10</c:v>
                </c:pt>
                <c:pt idx="402">
                  <c:v>7.7000000000000003E-10</c:v>
                </c:pt>
                <c:pt idx="403">
                  <c:v>7.5899999999999996E-10</c:v>
                </c:pt>
                <c:pt idx="404">
                  <c:v>7.48E-10</c:v>
                </c:pt>
                <c:pt idx="405">
                  <c:v>7.3600000000000004E-10</c:v>
                </c:pt>
                <c:pt idx="406">
                  <c:v>7.2399999999999998E-10</c:v>
                </c:pt>
                <c:pt idx="407">
                  <c:v>7.1200000000000002E-10</c:v>
                </c:pt>
                <c:pt idx="408">
                  <c:v>6.9999999999999996E-10</c:v>
                </c:pt>
                <c:pt idx="409">
                  <c:v>6.8700000000000001E-10</c:v>
                </c:pt>
                <c:pt idx="410">
                  <c:v>6.7400000000000005E-10</c:v>
                </c:pt>
                <c:pt idx="411">
                  <c:v>6.6E-10</c:v>
                </c:pt>
                <c:pt idx="412">
                  <c:v>6.4700000000000004E-10</c:v>
                </c:pt>
                <c:pt idx="413">
                  <c:v>6.4500000000000005E-10</c:v>
                </c:pt>
                <c:pt idx="414">
                  <c:v>6.4500000000000005E-10</c:v>
                </c:pt>
                <c:pt idx="415">
                  <c:v>6.4400000000000005E-10</c:v>
                </c:pt>
                <c:pt idx="416">
                  <c:v>6.4299999999999995E-10</c:v>
                </c:pt>
                <c:pt idx="417">
                  <c:v>6.4199999999999995E-10</c:v>
                </c:pt>
                <c:pt idx="418">
                  <c:v>6.3999999999999996E-10</c:v>
                </c:pt>
                <c:pt idx="419">
                  <c:v>6.3799999999999997E-10</c:v>
                </c:pt>
                <c:pt idx="420">
                  <c:v>6.3599999999999998E-10</c:v>
                </c:pt>
                <c:pt idx="421">
                  <c:v>6.3299999999999999E-10</c:v>
                </c:pt>
                <c:pt idx="422">
                  <c:v>6.3E-10</c:v>
                </c:pt>
                <c:pt idx="423">
                  <c:v>6.2700000000000001E-10</c:v>
                </c:pt>
                <c:pt idx="424">
                  <c:v>6.2400000000000002E-10</c:v>
                </c:pt>
                <c:pt idx="425">
                  <c:v>6.2000000000000003E-10</c:v>
                </c:pt>
                <c:pt idx="426">
                  <c:v>6.1600000000000004E-10</c:v>
                </c:pt>
                <c:pt idx="427">
                  <c:v>6.1099999999999996E-10</c:v>
                </c:pt>
                <c:pt idx="428">
                  <c:v>6.0699999999999997E-10</c:v>
                </c:pt>
                <c:pt idx="429">
                  <c:v>6.0199999999999999E-10</c:v>
                </c:pt>
                <c:pt idx="430">
                  <c:v>5.9600000000000001E-10</c:v>
                </c:pt>
                <c:pt idx="431">
                  <c:v>5.9100000000000003E-10</c:v>
                </c:pt>
                <c:pt idx="432">
                  <c:v>5.8500000000000005E-10</c:v>
                </c:pt>
                <c:pt idx="433">
                  <c:v>5.7899999999999997E-10</c:v>
                </c:pt>
                <c:pt idx="434">
                  <c:v>5.7199999999999999E-10</c:v>
                </c:pt>
                <c:pt idx="435">
                  <c:v>5.6500000000000001E-10</c:v>
                </c:pt>
                <c:pt idx="436">
                  <c:v>5.5800000000000004E-10</c:v>
                </c:pt>
                <c:pt idx="437">
                  <c:v>5.5099999999999996E-10</c:v>
                </c:pt>
                <c:pt idx="438">
                  <c:v>5.4299999999999999E-10</c:v>
                </c:pt>
                <c:pt idx="439">
                  <c:v>5.3500000000000001E-10</c:v>
                </c:pt>
                <c:pt idx="440">
                  <c:v>5.2600000000000004E-10</c:v>
                </c:pt>
                <c:pt idx="441">
                  <c:v>5.1799999999999997E-10</c:v>
                </c:pt>
                <c:pt idx="442">
                  <c:v>5.09E-10</c:v>
                </c:pt>
                <c:pt idx="443">
                  <c:v>5.0000000000000003E-10</c:v>
                </c:pt>
                <c:pt idx="444">
                  <c:v>4.8999999999999996E-10</c:v>
                </c:pt>
                <c:pt idx="445">
                  <c:v>4.8E-10</c:v>
                </c:pt>
                <c:pt idx="446">
                  <c:v>4.7000000000000003E-10</c:v>
                </c:pt>
                <c:pt idx="447">
                  <c:v>4.5900000000000002E-10</c:v>
                </c:pt>
                <c:pt idx="448">
                  <c:v>4.48E-10</c:v>
                </c:pt>
                <c:pt idx="449">
                  <c:v>4.3699999999999999E-10</c:v>
                </c:pt>
                <c:pt idx="450">
                  <c:v>4.2599999999999998E-10</c:v>
                </c:pt>
                <c:pt idx="451">
                  <c:v>4.1400000000000002E-10</c:v>
                </c:pt>
                <c:pt idx="452">
                  <c:v>4.0200000000000001E-10</c:v>
                </c:pt>
                <c:pt idx="453">
                  <c:v>3.9E-10</c:v>
                </c:pt>
                <c:pt idx="454">
                  <c:v>3.7699999999999999E-10</c:v>
                </c:pt>
                <c:pt idx="455">
                  <c:v>3.6399999999999998E-10</c:v>
                </c:pt>
                <c:pt idx="456">
                  <c:v>3.5099999999999998E-10</c:v>
                </c:pt>
                <c:pt idx="457">
                  <c:v>3.3700000000000003E-10</c:v>
                </c:pt>
                <c:pt idx="458">
                  <c:v>3.29E-10</c:v>
                </c:pt>
                <c:pt idx="459">
                  <c:v>3.29E-10</c:v>
                </c:pt>
                <c:pt idx="460">
                  <c:v>3.29E-10</c:v>
                </c:pt>
                <c:pt idx="461">
                  <c:v>3.28E-10</c:v>
                </c:pt>
                <c:pt idx="462">
                  <c:v>3.2700000000000001E-10</c:v>
                </c:pt>
                <c:pt idx="463">
                  <c:v>3.2500000000000002E-10</c:v>
                </c:pt>
                <c:pt idx="464">
                  <c:v>3.2300000000000002E-10</c:v>
                </c:pt>
                <c:pt idx="465">
                  <c:v>3.2099999999999998E-10</c:v>
                </c:pt>
                <c:pt idx="466">
                  <c:v>3.1899999999999998E-10</c:v>
                </c:pt>
                <c:pt idx="467">
                  <c:v>3.1599999999999999E-10</c:v>
                </c:pt>
                <c:pt idx="468">
                  <c:v>3.13E-10</c:v>
                </c:pt>
                <c:pt idx="469">
                  <c:v>3.1000000000000002E-10</c:v>
                </c:pt>
                <c:pt idx="470">
                  <c:v>3.0599999999999998E-10</c:v>
                </c:pt>
                <c:pt idx="471">
                  <c:v>3.0199999999999999E-10</c:v>
                </c:pt>
                <c:pt idx="472">
                  <c:v>2.98E-10</c:v>
                </c:pt>
                <c:pt idx="473">
                  <c:v>2.9300000000000002E-10</c:v>
                </c:pt>
                <c:pt idx="474">
                  <c:v>2.8799999999999999E-10</c:v>
                </c:pt>
                <c:pt idx="475">
                  <c:v>2.8300000000000001E-10</c:v>
                </c:pt>
                <c:pt idx="476">
                  <c:v>2.7800000000000002E-10</c:v>
                </c:pt>
                <c:pt idx="477">
                  <c:v>2.7199999999999999E-10</c:v>
                </c:pt>
                <c:pt idx="478">
                  <c:v>2.6600000000000001E-10</c:v>
                </c:pt>
                <c:pt idx="479">
                  <c:v>2.5999999999999998E-10</c:v>
                </c:pt>
                <c:pt idx="480">
                  <c:v>2.5300000000000001E-10</c:v>
                </c:pt>
                <c:pt idx="481">
                  <c:v>2.4599999999999998E-10</c:v>
                </c:pt>
                <c:pt idx="482">
                  <c:v>2.39E-10</c:v>
                </c:pt>
                <c:pt idx="483">
                  <c:v>2.31E-10</c:v>
                </c:pt>
                <c:pt idx="484">
                  <c:v>2.2300000000000001E-10</c:v>
                </c:pt>
                <c:pt idx="485">
                  <c:v>2.1500000000000001E-10</c:v>
                </c:pt>
                <c:pt idx="486">
                  <c:v>2.0600000000000001E-10</c:v>
                </c:pt>
                <c:pt idx="487">
                  <c:v>1.9699999999999999E-10</c:v>
                </c:pt>
                <c:pt idx="488">
                  <c:v>1.88E-10</c:v>
                </c:pt>
                <c:pt idx="489">
                  <c:v>1.79E-10</c:v>
                </c:pt>
                <c:pt idx="490">
                  <c:v>1.6900000000000001E-10</c:v>
                </c:pt>
                <c:pt idx="491">
                  <c:v>1.5899999999999999E-10</c:v>
                </c:pt>
                <c:pt idx="492">
                  <c:v>1.49E-10</c:v>
                </c:pt>
                <c:pt idx="493">
                  <c:v>1.3799999999999999E-10</c:v>
                </c:pt>
                <c:pt idx="494">
                  <c:v>1.27E-10</c:v>
                </c:pt>
                <c:pt idx="495">
                  <c:v>1.16E-10</c:v>
                </c:pt>
                <c:pt idx="496">
                  <c:v>1.04E-10</c:v>
                </c:pt>
                <c:pt idx="497">
                  <c:v>9.2099999999999997E-11</c:v>
                </c:pt>
                <c:pt idx="498">
                  <c:v>7.9900000000000003E-11</c:v>
                </c:pt>
                <c:pt idx="499">
                  <c:v>6.7399999999999995E-11</c:v>
                </c:pt>
                <c:pt idx="500">
                  <c:v>5.4599999999999998E-11</c:v>
                </c:pt>
                <c:pt idx="501">
                  <c:v>4.1499999999999999E-11</c:v>
                </c:pt>
                <c:pt idx="502">
                  <c:v>2.8099999999999999E-11</c:v>
                </c:pt>
                <c:pt idx="503">
                  <c:v>2.3000000000000001E-11</c:v>
                </c:pt>
                <c:pt idx="504">
                  <c:v>2.2600000000000001E-11</c:v>
                </c:pt>
                <c:pt idx="505">
                  <c:v>2.2000000000000002E-11</c:v>
                </c:pt>
                <c:pt idx="506">
                  <c:v>2.11E-11</c:v>
                </c:pt>
                <c:pt idx="507">
                  <c:v>1.9799999999999999E-11</c:v>
                </c:pt>
                <c:pt idx="508">
                  <c:v>1.8300000000000001E-11</c:v>
                </c:pt>
                <c:pt idx="509">
                  <c:v>1.64E-11</c:v>
                </c:pt>
                <c:pt idx="510">
                  <c:v>1.42E-11</c:v>
                </c:pt>
                <c:pt idx="511">
                  <c:v>1.1800000000000001E-11</c:v>
                </c:pt>
                <c:pt idx="512">
                  <c:v>9.0099999999999998E-12</c:v>
                </c:pt>
                <c:pt idx="513">
                  <c:v>5.93E-12</c:v>
                </c:pt>
                <c:pt idx="514">
                  <c:v>2.5400000000000001E-12</c:v>
                </c:pt>
                <c:pt idx="515">
                  <c:v>-1.1499999999999999E-12</c:v>
                </c:pt>
                <c:pt idx="516">
                  <c:v>-5.1400000000000003E-12</c:v>
                </c:pt>
                <c:pt idx="517">
                  <c:v>-9.4500000000000003E-12</c:v>
                </c:pt>
                <c:pt idx="518">
                  <c:v>-1.41E-11</c:v>
                </c:pt>
                <c:pt idx="519">
                  <c:v>-1.8999999999999999E-11</c:v>
                </c:pt>
                <c:pt idx="520">
                  <c:v>-2.4200000000000001E-11</c:v>
                </c:pt>
                <c:pt idx="521">
                  <c:v>-2.9699999999999998E-11</c:v>
                </c:pt>
                <c:pt idx="522">
                  <c:v>-3.55E-11</c:v>
                </c:pt>
                <c:pt idx="523">
                  <c:v>-4.1700000000000002E-11</c:v>
                </c:pt>
                <c:pt idx="524">
                  <c:v>-4.8100000000000001E-11</c:v>
                </c:pt>
                <c:pt idx="525">
                  <c:v>-5.4899999999999999E-11</c:v>
                </c:pt>
                <c:pt idx="526">
                  <c:v>-6.1900000000000001E-11</c:v>
                </c:pt>
                <c:pt idx="527">
                  <c:v>-6.9299999999999996E-11</c:v>
                </c:pt>
                <c:pt idx="528">
                  <c:v>-7.7000000000000006E-11</c:v>
                </c:pt>
                <c:pt idx="529">
                  <c:v>-8.5000000000000004E-11</c:v>
                </c:pt>
                <c:pt idx="530">
                  <c:v>-9.3199999999999999E-11</c:v>
                </c:pt>
                <c:pt idx="531">
                  <c:v>-1.02E-10</c:v>
                </c:pt>
                <c:pt idx="532">
                  <c:v>-1.11E-10</c:v>
                </c:pt>
                <c:pt idx="533">
                  <c:v>-1.2E-10</c:v>
                </c:pt>
                <c:pt idx="534">
                  <c:v>-1.2899999999999999E-10</c:v>
                </c:pt>
                <c:pt idx="535">
                  <c:v>-1.3900000000000001E-10</c:v>
                </c:pt>
                <c:pt idx="536">
                  <c:v>-1.49E-10</c:v>
                </c:pt>
                <c:pt idx="537">
                  <c:v>-1.5999999999999999E-10</c:v>
                </c:pt>
                <c:pt idx="538">
                  <c:v>-1.71E-10</c:v>
                </c:pt>
                <c:pt idx="539">
                  <c:v>-1.8199999999999999E-10</c:v>
                </c:pt>
                <c:pt idx="540">
                  <c:v>-1.9300000000000001E-10</c:v>
                </c:pt>
                <c:pt idx="541">
                  <c:v>-2.0499999999999999E-10</c:v>
                </c:pt>
                <c:pt idx="542">
                  <c:v>-2.17E-10</c:v>
                </c:pt>
                <c:pt idx="543">
                  <c:v>-2.2900000000000001E-10</c:v>
                </c:pt>
                <c:pt idx="544">
                  <c:v>-2.4099999999999999E-10</c:v>
                </c:pt>
                <c:pt idx="545">
                  <c:v>-2.54E-10</c:v>
                </c:pt>
                <c:pt idx="546">
                  <c:v>-2.6700000000000001E-10</c:v>
                </c:pt>
                <c:pt idx="547">
                  <c:v>-2.8100000000000001E-10</c:v>
                </c:pt>
                <c:pt idx="548">
                  <c:v>-2.9500000000000002E-10</c:v>
                </c:pt>
                <c:pt idx="549">
                  <c:v>-3.0900000000000002E-10</c:v>
                </c:pt>
                <c:pt idx="550">
                  <c:v>-3.2300000000000002E-10</c:v>
                </c:pt>
                <c:pt idx="551">
                  <c:v>-3.3800000000000002E-10</c:v>
                </c:pt>
                <c:pt idx="552">
                  <c:v>-3.5300000000000002E-10</c:v>
                </c:pt>
                <c:pt idx="553">
                  <c:v>-3.6800000000000002E-10</c:v>
                </c:pt>
                <c:pt idx="554">
                  <c:v>-3.8400000000000002E-10</c:v>
                </c:pt>
                <c:pt idx="555">
                  <c:v>-4.0000000000000001E-10</c:v>
                </c:pt>
                <c:pt idx="556">
                  <c:v>-4.1600000000000001E-10</c:v>
                </c:pt>
                <c:pt idx="557">
                  <c:v>-4.3200000000000001E-10</c:v>
                </c:pt>
                <c:pt idx="558">
                  <c:v>-4.49E-10</c:v>
                </c:pt>
                <c:pt idx="559">
                  <c:v>-4.6600000000000005E-10</c:v>
                </c:pt>
                <c:pt idx="560">
                  <c:v>-4.8399999999999998E-10</c:v>
                </c:pt>
                <c:pt idx="561">
                  <c:v>-5.0200000000000002E-10</c:v>
                </c:pt>
                <c:pt idx="562">
                  <c:v>-5.1999999999999996E-10</c:v>
                </c:pt>
                <c:pt idx="563">
                  <c:v>-5.38E-10</c:v>
                </c:pt>
                <c:pt idx="564">
                  <c:v>-5.5700000000000004E-10</c:v>
                </c:pt>
                <c:pt idx="565">
                  <c:v>-5.7599999999999998E-10</c:v>
                </c:pt>
                <c:pt idx="566">
                  <c:v>-5.9500000000000001E-10</c:v>
                </c:pt>
                <c:pt idx="567">
                  <c:v>-6.1500000000000005E-10</c:v>
                </c:pt>
                <c:pt idx="568">
                  <c:v>-6.3399999999999998E-10</c:v>
                </c:pt>
                <c:pt idx="569">
                  <c:v>-6.5500000000000001E-10</c:v>
                </c:pt>
                <c:pt idx="570">
                  <c:v>-6.7500000000000005E-10</c:v>
                </c:pt>
                <c:pt idx="571">
                  <c:v>-6.9599999999999997E-10</c:v>
                </c:pt>
                <c:pt idx="572">
                  <c:v>-7.1700000000000001E-10</c:v>
                </c:pt>
                <c:pt idx="573">
                  <c:v>-7.3800000000000004E-10</c:v>
                </c:pt>
                <c:pt idx="574">
                  <c:v>-7.5999999999999996E-10</c:v>
                </c:pt>
                <c:pt idx="575">
                  <c:v>-7.8199999999999999E-10</c:v>
                </c:pt>
                <c:pt idx="576">
                  <c:v>-8.0500000000000001E-10</c:v>
                </c:pt>
                <c:pt idx="577">
                  <c:v>-8.2700000000000004E-10</c:v>
                </c:pt>
                <c:pt idx="578">
                  <c:v>-8.4999999999999996E-10</c:v>
                </c:pt>
                <c:pt idx="579">
                  <c:v>-8.7299999999999998E-10</c:v>
                </c:pt>
                <c:pt idx="580">
                  <c:v>-8.97E-10</c:v>
                </c:pt>
                <c:pt idx="581">
                  <c:v>-9.2100000000000002E-10</c:v>
                </c:pt>
                <c:pt idx="582">
                  <c:v>-9.4499999999999994E-10</c:v>
                </c:pt>
                <c:pt idx="583">
                  <c:v>-9.6999999999999996E-10</c:v>
                </c:pt>
                <c:pt idx="584">
                  <c:v>-9.9400000000000008E-10</c:v>
                </c:pt>
                <c:pt idx="585">
                  <c:v>-1.02E-9</c:v>
                </c:pt>
                <c:pt idx="586">
                  <c:v>-1.0399999999999999E-9</c:v>
                </c:pt>
                <c:pt idx="587">
                  <c:v>-1.07E-9</c:v>
                </c:pt>
                <c:pt idx="588">
                  <c:v>-1.0999999999999999E-9</c:v>
                </c:pt>
                <c:pt idx="589">
                  <c:v>-1.1200000000000001E-9</c:v>
                </c:pt>
                <c:pt idx="590">
                  <c:v>-1.15E-9</c:v>
                </c:pt>
                <c:pt idx="591">
                  <c:v>-1.1800000000000001E-9</c:v>
                </c:pt>
                <c:pt idx="592">
                  <c:v>-1.2E-9</c:v>
                </c:pt>
                <c:pt idx="593">
                  <c:v>-1.2199999999999999E-9</c:v>
                </c:pt>
                <c:pt idx="594">
                  <c:v>-1.2300000000000001E-9</c:v>
                </c:pt>
                <c:pt idx="595">
                  <c:v>-1.25E-9</c:v>
                </c:pt>
                <c:pt idx="596">
                  <c:v>-1.26E-9</c:v>
                </c:pt>
                <c:pt idx="597">
                  <c:v>-1.2799999999999999E-9</c:v>
                </c:pt>
                <c:pt idx="598">
                  <c:v>-1.2900000000000001E-9</c:v>
                </c:pt>
                <c:pt idx="599">
                  <c:v>-1.31E-9</c:v>
                </c:pt>
                <c:pt idx="600">
                  <c:v>-1.32E-9</c:v>
                </c:pt>
                <c:pt idx="601">
                  <c:v>-1.3399999999999999E-9</c:v>
                </c:pt>
                <c:pt idx="602">
                  <c:v>-1.3600000000000001E-9</c:v>
                </c:pt>
                <c:pt idx="603">
                  <c:v>-1.37E-9</c:v>
                </c:pt>
                <c:pt idx="604">
                  <c:v>-1.39E-9</c:v>
                </c:pt>
                <c:pt idx="605">
                  <c:v>-1.4100000000000001E-9</c:v>
                </c:pt>
                <c:pt idx="606">
                  <c:v>-1.43E-9</c:v>
                </c:pt>
                <c:pt idx="607">
                  <c:v>-1.44E-9</c:v>
                </c:pt>
                <c:pt idx="608">
                  <c:v>-1.4599999999999999E-9</c:v>
                </c:pt>
                <c:pt idx="609">
                  <c:v>-1.4800000000000001E-9</c:v>
                </c:pt>
                <c:pt idx="610">
                  <c:v>-1.5E-9</c:v>
                </c:pt>
                <c:pt idx="611">
                  <c:v>-1.5199999999999999E-9</c:v>
                </c:pt>
                <c:pt idx="612">
                  <c:v>-1.5400000000000001E-9</c:v>
                </c:pt>
                <c:pt idx="613">
                  <c:v>-1.56E-9</c:v>
                </c:pt>
                <c:pt idx="614">
                  <c:v>-1.5799999999999999E-9</c:v>
                </c:pt>
                <c:pt idx="615">
                  <c:v>-1.6000000000000001E-9</c:v>
                </c:pt>
                <c:pt idx="616">
                  <c:v>-1.62E-9</c:v>
                </c:pt>
                <c:pt idx="617">
                  <c:v>-1.6399999999999999E-9</c:v>
                </c:pt>
                <c:pt idx="618">
                  <c:v>-1.6600000000000001E-9</c:v>
                </c:pt>
                <c:pt idx="619">
                  <c:v>-1.69E-9</c:v>
                </c:pt>
                <c:pt idx="620">
                  <c:v>-1.7100000000000001E-9</c:v>
                </c:pt>
                <c:pt idx="621">
                  <c:v>-1.73E-9</c:v>
                </c:pt>
                <c:pt idx="622">
                  <c:v>-1.75E-9</c:v>
                </c:pt>
                <c:pt idx="623">
                  <c:v>-1.7800000000000001E-9</c:v>
                </c:pt>
                <c:pt idx="624">
                  <c:v>-1.8E-9</c:v>
                </c:pt>
                <c:pt idx="625">
                  <c:v>-1.8199999999999999E-9</c:v>
                </c:pt>
                <c:pt idx="626">
                  <c:v>-1.85E-9</c:v>
                </c:pt>
                <c:pt idx="627">
                  <c:v>-1.87E-9</c:v>
                </c:pt>
                <c:pt idx="628">
                  <c:v>-1.9000000000000001E-9</c:v>
                </c:pt>
                <c:pt idx="629">
                  <c:v>-1.92E-9</c:v>
                </c:pt>
                <c:pt idx="630">
                  <c:v>-1.9500000000000001E-9</c:v>
                </c:pt>
                <c:pt idx="631">
                  <c:v>-1.97E-9</c:v>
                </c:pt>
                <c:pt idx="632">
                  <c:v>-2.0000000000000001E-9</c:v>
                </c:pt>
                <c:pt idx="633">
                  <c:v>-2.0200000000000001E-9</c:v>
                </c:pt>
                <c:pt idx="634">
                  <c:v>-2.0500000000000002E-9</c:v>
                </c:pt>
                <c:pt idx="635">
                  <c:v>-2.0799999999999998E-9</c:v>
                </c:pt>
                <c:pt idx="636">
                  <c:v>-2.1000000000000002E-9</c:v>
                </c:pt>
                <c:pt idx="637">
                  <c:v>-2.1299999999999999E-9</c:v>
                </c:pt>
                <c:pt idx="638">
                  <c:v>-2.16E-9</c:v>
                </c:pt>
                <c:pt idx="639">
                  <c:v>-2.1900000000000001E-9</c:v>
                </c:pt>
                <c:pt idx="640">
                  <c:v>-2.21E-9</c:v>
                </c:pt>
                <c:pt idx="641">
                  <c:v>-2.2200000000000002E-9</c:v>
                </c:pt>
                <c:pt idx="642">
                  <c:v>-2.2400000000000001E-9</c:v>
                </c:pt>
                <c:pt idx="643">
                  <c:v>-2.2499999999999999E-9</c:v>
                </c:pt>
                <c:pt idx="644">
                  <c:v>-2.2699999999999998E-9</c:v>
                </c:pt>
                <c:pt idx="645">
                  <c:v>-2.28E-9</c:v>
                </c:pt>
                <c:pt idx="646">
                  <c:v>-2.2999999999999999E-9</c:v>
                </c:pt>
                <c:pt idx="647">
                  <c:v>-2.3100000000000001E-9</c:v>
                </c:pt>
                <c:pt idx="648">
                  <c:v>-2.33E-9</c:v>
                </c:pt>
                <c:pt idx="649">
                  <c:v>-2.3499999999999999E-9</c:v>
                </c:pt>
                <c:pt idx="650">
                  <c:v>-2.3600000000000001E-9</c:v>
                </c:pt>
                <c:pt idx="651">
                  <c:v>-2.3800000000000001E-9</c:v>
                </c:pt>
                <c:pt idx="652">
                  <c:v>-2.4E-9</c:v>
                </c:pt>
                <c:pt idx="653">
                  <c:v>-2.4199999999999999E-9</c:v>
                </c:pt>
                <c:pt idx="654">
                  <c:v>-2.4300000000000001E-9</c:v>
                </c:pt>
                <c:pt idx="655">
                  <c:v>-2.45E-9</c:v>
                </c:pt>
                <c:pt idx="656">
                  <c:v>-2.4699999999999999E-9</c:v>
                </c:pt>
                <c:pt idx="657">
                  <c:v>-2.4899999999999999E-9</c:v>
                </c:pt>
                <c:pt idx="658">
                  <c:v>-2.5099999999999998E-9</c:v>
                </c:pt>
                <c:pt idx="659">
                  <c:v>-2.5300000000000002E-9</c:v>
                </c:pt>
                <c:pt idx="660">
                  <c:v>-2.5500000000000001E-9</c:v>
                </c:pt>
                <c:pt idx="661">
                  <c:v>-2.57E-9</c:v>
                </c:pt>
                <c:pt idx="662">
                  <c:v>-2.5899999999999999E-9</c:v>
                </c:pt>
                <c:pt idx="663">
                  <c:v>-2.6099999999999999E-9</c:v>
                </c:pt>
                <c:pt idx="664">
                  <c:v>-2.6299999999999998E-9</c:v>
                </c:pt>
                <c:pt idx="665">
                  <c:v>-2.6500000000000002E-9</c:v>
                </c:pt>
                <c:pt idx="666">
                  <c:v>-2.6700000000000001E-9</c:v>
                </c:pt>
                <c:pt idx="667">
                  <c:v>-2.7000000000000002E-9</c:v>
                </c:pt>
                <c:pt idx="668">
                  <c:v>-2.7200000000000001E-9</c:v>
                </c:pt>
                <c:pt idx="669">
                  <c:v>-2.7400000000000001E-9</c:v>
                </c:pt>
                <c:pt idx="670">
                  <c:v>-2.7700000000000002E-9</c:v>
                </c:pt>
                <c:pt idx="671">
                  <c:v>-2.7900000000000001E-9</c:v>
                </c:pt>
                <c:pt idx="672">
                  <c:v>-2.81E-9</c:v>
                </c:pt>
                <c:pt idx="673">
                  <c:v>-2.8400000000000001E-9</c:v>
                </c:pt>
                <c:pt idx="674">
                  <c:v>-2.86E-9</c:v>
                </c:pt>
                <c:pt idx="675">
                  <c:v>-2.8900000000000002E-9</c:v>
                </c:pt>
                <c:pt idx="676">
                  <c:v>-2.9100000000000001E-9</c:v>
                </c:pt>
                <c:pt idx="677">
                  <c:v>-2.9400000000000002E-9</c:v>
                </c:pt>
                <c:pt idx="678">
                  <c:v>-2.9600000000000001E-9</c:v>
                </c:pt>
                <c:pt idx="679">
                  <c:v>-2.9899999999999998E-9</c:v>
                </c:pt>
                <c:pt idx="680">
                  <c:v>-3.0100000000000002E-9</c:v>
                </c:pt>
                <c:pt idx="681">
                  <c:v>-3.0399999999999998E-9</c:v>
                </c:pt>
                <c:pt idx="682">
                  <c:v>-3.0699999999999999E-9</c:v>
                </c:pt>
                <c:pt idx="683">
                  <c:v>-3.0899999999999999E-9</c:v>
                </c:pt>
                <c:pt idx="684">
                  <c:v>-3.12E-9</c:v>
                </c:pt>
                <c:pt idx="685">
                  <c:v>-3.1399999999999999E-9</c:v>
                </c:pt>
                <c:pt idx="686">
                  <c:v>-3.1599999999999998E-9</c:v>
                </c:pt>
                <c:pt idx="687">
                  <c:v>-3.17E-9</c:v>
                </c:pt>
                <c:pt idx="688">
                  <c:v>-3.1899999999999999E-9</c:v>
                </c:pt>
                <c:pt idx="689">
                  <c:v>-3.2000000000000001E-9</c:v>
                </c:pt>
                <c:pt idx="690">
                  <c:v>-3.22E-9</c:v>
                </c:pt>
                <c:pt idx="691">
                  <c:v>-3.2299999999999998E-9</c:v>
                </c:pt>
                <c:pt idx="692">
                  <c:v>-3.2500000000000002E-9</c:v>
                </c:pt>
                <c:pt idx="693">
                  <c:v>-3.2599999999999999E-9</c:v>
                </c:pt>
                <c:pt idx="694">
                  <c:v>-3.2799999999999998E-9</c:v>
                </c:pt>
                <c:pt idx="695">
                  <c:v>-3.3000000000000002E-9</c:v>
                </c:pt>
                <c:pt idx="696">
                  <c:v>-3.3200000000000001E-9</c:v>
                </c:pt>
                <c:pt idx="697">
                  <c:v>-3.3299999999999999E-9</c:v>
                </c:pt>
                <c:pt idx="698">
                  <c:v>-3.3499999999999998E-9</c:v>
                </c:pt>
                <c:pt idx="699">
                  <c:v>-3.3700000000000001E-9</c:v>
                </c:pt>
                <c:pt idx="700">
                  <c:v>-3.3900000000000001E-9</c:v>
                </c:pt>
                <c:pt idx="701">
                  <c:v>-3.41E-9</c:v>
                </c:pt>
                <c:pt idx="702">
                  <c:v>-3.4299999999999999E-9</c:v>
                </c:pt>
                <c:pt idx="703">
                  <c:v>-3.4400000000000001E-9</c:v>
                </c:pt>
                <c:pt idx="704">
                  <c:v>-3.46E-9</c:v>
                </c:pt>
                <c:pt idx="705">
                  <c:v>-3.48E-9</c:v>
                </c:pt>
                <c:pt idx="706">
                  <c:v>-3.4999999999999999E-9</c:v>
                </c:pt>
                <c:pt idx="707">
                  <c:v>-3.53E-9</c:v>
                </c:pt>
                <c:pt idx="708">
                  <c:v>-3.5499999999999999E-9</c:v>
                </c:pt>
                <c:pt idx="709">
                  <c:v>-3.5699999999999999E-9</c:v>
                </c:pt>
                <c:pt idx="710">
                  <c:v>-3.5899999999999998E-9</c:v>
                </c:pt>
                <c:pt idx="711">
                  <c:v>-3.6100000000000001E-9</c:v>
                </c:pt>
                <c:pt idx="712">
                  <c:v>-3.6300000000000001E-9</c:v>
                </c:pt>
                <c:pt idx="713">
                  <c:v>-3.6600000000000002E-9</c:v>
                </c:pt>
                <c:pt idx="714">
                  <c:v>-3.6800000000000001E-9</c:v>
                </c:pt>
                <c:pt idx="715">
                  <c:v>-3.7E-9</c:v>
                </c:pt>
                <c:pt idx="716">
                  <c:v>-3.72E-9</c:v>
                </c:pt>
                <c:pt idx="717">
                  <c:v>-3.7499999999999997E-9</c:v>
                </c:pt>
                <c:pt idx="718">
                  <c:v>-3.77E-9</c:v>
                </c:pt>
                <c:pt idx="719">
                  <c:v>-3.8000000000000001E-9</c:v>
                </c:pt>
                <c:pt idx="720">
                  <c:v>-3.8199999999999996E-9</c:v>
                </c:pt>
                <c:pt idx="721">
                  <c:v>-3.8499999999999997E-9</c:v>
                </c:pt>
                <c:pt idx="722">
                  <c:v>-3.8700000000000001E-9</c:v>
                </c:pt>
                <c:pt idx="723">
                  <c:v>-3.9000000000000002E-9</c:v>
                </c:pt>
                <c:pt idx="724">
                  <c:v>-3.9199999999999997E-9</c:v>
                </c:pt>
                <c:pt idx="725">
                  <c:v>-3.9499999999999998E-9</c:v>
                </c:pt>
                <c:pt idx="726">
                  <c:v>-3.9799999999999999E-9</c:v>
                </c:pt>
                <c:pt idx="727">
                  <c:v>-4.0000000000000002E-9</c:v>
                </c:pt>
                <c:pt idx="728">
                  <c:v>-4.0300000000000004E-9</c:v>
                </c:pt>
                <c:pt idx="729">
                  <c:v>-4.0599999999999996E-9</c:v>
                </c:pt>
                <c:pt idx="730">
                  <c:v>-4.08E-9</c:v>
                </c:pt>
                <c:pt idx="731">
                  <c:v>-4.1000000000000003E-9</c:v>
                </c:pt>
                <c:pt idx="732">
                  <c:v>-4.1199999999999998E-9</c:v>
                </c:pt>
                <c:pt idx="733">
                  <c:v>-4.1299999999999996E-9</c:v>
                </c:pt>
                <c:pt idx="734">
                  <c:v>-4.1400000000000002E-9</c:v>
                </c:pt>
                <c:pt idx="735">
                  <c:v>-4.1599999999999997E-9</c:v>
                </c:pt>
                <c:pt idx="736">
                  <c:v>-4.18E-9</c:v>
                </c:pt>
                <c:pt idx="737">
                  <c:v>-4.1899999999999998E-9</c:v>
                </c:pt>
                <c:pt idx="738">
                  <c:v>-4.2100000000000001E-9</c:v>
                </c:pt>
                <c:pt idx="739">
                  <c:v>-4.2199999999999999E-9</c:v>
                </c:pt>
                <c:pt idx="740">
                  <c:v>-4.2400000000000002E-9</c:v>
                </c:pt>
                <c:pt idx="741">
                  <c:v>-4.2599999999999998E-9</c:v>
                </c:pt>
                <c:pt idx="742">
                  <c:v>-4.2700000000000004E-9</c:v>
                </c:pt>
                <c:pt idx="743">
                  <c:v>-4.2899999999999999E-9</c:v>
                </c:pt>
                <c:pt idx="744">
                  <c:v>-4.3100000000000002E-9</c:v>
                </c:pt>
                <c:pt idx="745">
                  <c:v>-4.3299999999999997E-9</c:v>
                </c:pt>
                <c:pt idx="746">
                  <c:v>-4.3500000000000001E-9</c:v>
                </c:pt>
                <c:pt idx="747">
                  <c:v>-4.3699999999999996E-9</c:v>
                </c:pt>
                <c:pt idx="748">
                  <c:v>-4.3899999999999999E-9</c:v>
                </c:pt>
                <c:pt idx="749">
                  <c:v>-4.3999999999999997E-9</c:v>
                </c:pt>
                <c:pt idx="750">
                  <c:v>-4.42E-9</c:v>
                </c:pt>
                <c:pt idx="751">
                  <c:v>-4.4400000000000004E-9</c:v>
                </c:pt>
                <c:pt idx="752">
                  <c:v>-4.4599999999999999E-9</c:v>
                </c:pt>
                <c:pt idx="753">
                  <c:v>-4.49E-9</c:v>
                </c:pt>
                <c:pt idx="754">
                  <c:v>-4.5100000000000003E-9</c:v>
                </c:pt>
                <c:pt idx="755">
                  <c:v>-4.5299999999999999E-9</c:v>
                </c:pt>
                <c:pt idx="756">
                  <c:v>-4.5500000000000002E-9</c:v>
                </c:pt>
                <c:pt idx="757">
                  <c:v>-4.5699999999999997E-9</c:v>
                </c:pt>
                <c:pt idx="758">
                  <c:v>-4.5900000000000001E-9</c:v>
                </c:pt>
                <c:pt idx="759">
                  <c:v>-4.6200000000000002E-9</c:v>
                </c:pt>
                <c:pt idx="760">
                  <c:v>-4.6399999999999997E-9</c:v>
                </c:pt>
                <c:pt idx="761">
                  <c:v>-4.66E-9</c:v>
                </c:pt>
                <c:pt idx="762">
                  <c:v>-4.6900000000000001E-9</c:v>
                </c:pt>
                <c:pt idx="763">
                  <c:v>-4.7099999999999997E-9</c:v>
                </c:pt>
                <c:pt idx="764">
                  <c:v>-4.73E-9</c:v>
                </c:pt>
                <c:pt idx="765">
                  <c:v>-4.7600000000000001E-9</c:v>
                </c:pt>
                <c:pt idx="766">
                  <c:v>-4.7799999999999996E-9</c:v>
                </c:pt>
                <c:pt idx="767">
                  <c:v>-4.8099999999999997E-9</c:v>
                </c:pt>
                <c:pt idx="768">
                  <c:v>-4.8300000000000001E-9</c:v>
                </c:pt>
                <c:pt idx="769">
                  <c:v>-4.8600000000000002E-9</c:v>
                </c:pt>
                <c:pt idx="770">
                  <c:v>-4.8799999999999997E-9</c:v>
                </c:pt>
                <c:pt idx="771">
                  <c:v>-4.9099999999999998E-9</c:v>
                </c:pt>
                <c:pt idx="772">
                  <c:v>-4.9399999999999999E-9</c:v>
                </c:pt>
                <c:pt idx="773">
                  <c:v>-4.9600000000000002E-9</c:v>
                </c:pt>
                <c:pt idx="774">
                  <c:v>-4.9900000000000003E-9</c:v>
                </c:pt>
                <c:pt idx="775">
                  <c:v>-5.0199999999999996E-9</c:v>
                </c:pt>
                <c:pt idx="776">
                  <c:v>-5.0499999999999997E-9</c:v>
                </c:pt>
                <c:pt idx="777">
                  <c:v>-5.0700000000000001E-9</c:v>
                </c:pt>
                <c:pt idx="778">
                  <c:v>-5.1000000000000002E-9</c:v>
                </c:pt>
                <c:pt idx="779">
                  <c:v>-5.1199999999999997E-9</c:v>
                </c:pt>
                <c:pt idx="780">
                  <c:v>-5.1300000000000003E-9</c:v>
                </c:pt>
                <c:pt idx="781">
                  <c:v>-5.1499999999999998E-9</c:v>
                </c:pt>
                <c:pt idx="782">
                  <c:v>-5.1600000000000004E-9</c:v>
                </c:pt>
                <c:pt idx="783">
                  <c:v>-5.1799999999999999E-9</c:v>
                </c:pt>
                <c:pt idx="784">
                  <c:v>-5.1899999999999997E-9</c:v>
                </c:pt>
                <c:pt idx="785">
                  <c:v>-5.21E-9</c:v>
                </c:pt>
                <c:pt idx="786">
                  <c:v>-5.2199999999999998E-9</c:v>
                </c:pt>
                <c:pt idx="787">
                  <c:v>-5.2400000000000001E-9</c:v>
                </c:pt>
                <c:pt idx="788">
                  <c:v>-5.2599999999999996E-9</c:v>
                </c:pt>
                <c:pt idx="789">
                  <c:v>-5.2700000000000002E-9</c:v>
                </c:pt>
                <c:pt idx="790">
                  <c:v>-5.2899999999999997E-9</c:v>
                </c:pt>
                <c:pt idx="791">
                  <c:v>-5.3100000000000001E-9</c:v>
                </c:pt>
                <c:pt idx="792">
                  <c:v>-5.3300000000000004E-9</c:v>
                </c:pt>
                <c:pt idx="793">
                  <c:v>-5.3499999999999999E-9</c:v>
                </c:pt>
                <c:pt idx="794">
                  <c:v>-5.3700000000000003E-9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425792"/>
        <c:axId val="23427328"/>
      </c:scatterChart>
      <c:valAx>
        <c:axId val="23425792"/>
        <c:scaling>
          <c:orientation val="minMax"/>
          <c:max val="1500000"/>
        </c:scaling>
        <c:delete val="0"/>
        <c:axPos val="b"/>
        <c:numFmt formatCode="General" sourceLinked="1"/>
        <c:majorTickMark val="out"/>
        <c:minorTickMark val="none"/>
        <c:tickLblPos val="nextTo"/>
        <c:crossAx val="23427328"/>
        <c:crossesAt val="-8.0000000000000038E-9"/>
        <c:crossBetween val="midCat"/>
      </c:valAx>
      <c:valAx>
        <c:axId val="23427328"/>
        <c:scaling>
          <c:orientation val="minMax"/>
        </c:scaling>
        <c:delete val="0"/>
        <c:axPos val="l"/>
        <c:numFmt formatCode="0.00E+00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3425792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032174103237096"/>
          <c:y val="7.9178331875182265E-2"/>
          <c:w val="0.69483114610673669"/>
          <c:h val="0.73053222513852434"/>
        </c:manualLayout>
      </c:layout>
      <c:scatterChart>
        <c:scatterStyle val="smoothMarker"/>
        <c:varyColors val="0"/>
        <c:ser>
          <c:idx val="0"/>
          <c:order val="0"/>
          <c:spPr>
            <a:ln w="381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out!$A$1:$A$795</c:f>
              <c:numCache>
                <c:formatCode>General</c:formatCode>
                <c:ptCount val="795"/>
                <c:pt idx="0">
                  <c:v>2000</c:v>
                </c:pt>
                <c:pt idx="1">
                  <c:v>4000</c:v>
                </c:pt>
                <c:pt idx="2">
                  <c:v>6000</c:v>
                </c:pt>
                <c:pt idx="3">
                  <c:v>8000</c:v>
                </c:pt>
                <c:pt idx="4">
                  <c:v>10000</c:v>
                </c:pt>
                <c:pt idx="5">
                  <c:v>11000</c:v>
                </c:pt>
                <c:pt idx="6">
                  <c:v>12000</c:v>
                </c:pt>
                <c:pt idx="7">
                  <c:v>13000</c:v>
                </c:pt>
                <c:pt idx="8">
                  <c:v>14000</c:v>
                </c:pt>
                <c:pt idx="9">
                  <c:v>15000</c:v>
                </c:pt>
                <c:pt idx="10">
                  <c:v>16000</c:v>
                </c:pt>
                <c:pt idx="11">
                  <c:v>17000</c:v>
                </c:pt>
                <c:pt idx="12">
                  <c:v>18000</c:v>
                </c:pt>
                <c:pt idx="13">
                  <c:v>19000</c:v>
                </c:pt>
                <c:pt idx="14">
                  <c:v>20000</c:v>
                </c:pt>
                <c:pt idx="15">
                  <c:v>21000</c:v>
                </c:pt>
                <c:pt idx="16">
                  <c:v>22000</c:v>
                </c:pt>
                <c:pt idx="17">
                  <c:v>23000</c:v>
                </c:pt>
                <c:pt idx="18">
                  <c:v>24000</c:v>
                </c:pt>
                <c:pt idx="19">
                  <c:v>25000</c:v>
                </c:pt>
                <c:pt idx="20">
                  <c:v>26000</c:v>
                </c:pt>
                <c:pt idx="21">
                  <c:v>27000</c:v>
                </c:pt>
                <c:pt idx="22">
                  <c:v>28000</c:v>
                </c:pt>
                <c:pt idx="23">
                  <c:v>29000</c:v>
                </c:pt>
                <c:pt idx="24">
                  <c:v>30000</c:v>
                </c:pt>
                <c:pt idx="25">
                  <c:v>31000</c:v>
                </c:pt>
                <c:pt idx="26">
                  <c:v>32000</c:v>
                </c:pt>
                <c:pt idx="27">
                  <c:v>33000</c:v>
                </c:pt>
                <c:pt idx="28">
                  <c:v>34000</c:v>
                </c:pt>
                <c:pt idx="29">
                  <c:v>35000</c:v>
                </c:pt>
                <c:pt idx="30">
                  <c:v>36000</c:v>
                </c:pt>
                <c:pt idx="31">
                  <c:v>37000</c:v>
                </c:pt>
                <c:pt idx="32">
                  <c:v>38000</c:v>
                </c:pt>
                <c:pt idx="33">
                  <c:v>39000</c:v>
                </c:pt>
                <c:pt idx="34">
                  <c:v>40000</c:v>
                </c:pt>
                <c:pt idx="35">
                  <c:v>41000</c:v>
                </c:pt>
                <c:pt idx="36">
                  <c:v>42000</c:v>
                </c:pt>
                <c:pt idx="37">
                  <c:v>43000</c:v>
                </c:pt>
                <c:pt idx="38">
                  <c:v>44000</c:v>
                </c:pt>
                <c:pt idx="39">
                  <c:v>45000</c:v>
                </c:pt>
                <c:pt idx="40">
                  <c:v>46000</c:v>
                </c:pt>
                <c:pt idx="41">
                  <c:v>47000</c:v>
                </c:pt>
                <c:pt idx="42">
                  <c:v>48000</c:v>
                </c:pt>
                <c:pt idx="43">
                  <c:v>49000</c:v>
                </c:pt>
                <c:pt idx="44">
                  <c:v>50000</c:v>
                </c:pt>
                <c:pt idx="45">
                  <c:v>51000</c:v>
                </c:pt>
                <c:pt idx="46">
                  <c:v>52000</c:v>
                </c:pt>
                <c:pt idx="47">
                  <c:v>53000</c:v>
                </c:pt>
                <c:pt idx="48">
                  <c:v>54000</c:v>
                </c:pt>
                <c:pt idx="49">
                  <c:v>55000</c:v>
                </c:pt>
                <c:pt idx="50">
                  <c:v>56000</c:v>
                </c:pt>
                <c:pt idx="51">
                  <c:v>57000</c:v>
                </c:pt>
                <c:pt idx="52">
                  <c:v>58000</c:v>
                </c:pt>
                <c:pt idx="53">
                  <c:v>59000</c:v>
                </c:pt>
                <c:pt idx="54">
                  <c:v>60000</c:v>
                </c:pt>
                <c:pt idx="55">
                  <c:v>61000</c:v>
                </c:pt>
                <c:pt idx="56">
                  <c:v>62000</c:v>
                </c:pt>
                <c:pt idx="57">
                  <c:v>63000</c:v>
                </c:pt>
                <c:pt idx="58">
                  <c:v>64000</c:v>
                </c:pt>
                <c:pt idx="59">
                  <c:v>65000</c:v>
                </c:pt>
                <c:pt idx="60">
                  <c:v>66000</c:v>
                </c:pt>
                <c:pt idx="61">
                  <c:v>67000</c:v>
                </c:pt>
                <c:pt idx="62">
                  <c:v>68000</c:v>
                </c:pt>
                <c:pt idx="63">
                  <c:v>69000</c:v>
                </c:pt>
                <c:pt idx="64">
                  <c:v>70000</c:v>
                </c:pt>
                <c:pt idx="65">
                  <c:v>71000</c:v>
                </c:pt>
                <c:pt idx="66">
                  <c:v>72000</c:v>
                </c:pt>
                <c:pt idx="67">
                  <c:v>73000</c:v>
                </c:pt>
                <c:pt idx="68">
                  <c:v>74000</c:v>
                </c:pt>
                <c:pt idx="69">
                  <c:v>75000</c:v>
                </c:pt>
                <c:pt idx="70">
                  <c:v>76000</c:v>
                </c:pt>
                <c:pt idx="71">
                  <c:v>77000</c:v>
                </c:pt>
                <c:pt idx="72">
                  <c:v>78000</c:v>
                </c:pt>
                <c:pt idx="73">
                  <c:v>79000</c:v>
                </c:pt>
                <c:pt idx="74">
                  <c:v>80000</c:v>
                </c:pt>
                <c:pt idx="75">
                  <c:v>81000</c:v>
                </c:pt>
                <c:pt idx="76">
                  <c:v>82000</c:v>
                </c:pt>
                <c:pt idx="77">
                  <c:v>83000</c:v>
                </c:pt>
                <c:pt idx="78">
                  <c:v>84000</c:v>
                </c:pt>
                <c:pt idx="79">
                  <c:v>85000</c:v>
                </c:pt>
                <c:pt idx="80">
                  <c:v>86000</c:v>
                </c:pt>
                <c:pt idx="81">
                  <c:v>87000</c:v>
                </c:pt>
                <c:pt idx="82">
                  <c:v>88000</c:v>
                </c:pt>
                <c:pt idx="83">
                  <c:v>89000</c:v>
                </c:pt>
                <c:pt idx="84">
                  <c:v>90000</c:v>
                </c:pt>
                <c:pt idx="85">
                  <c:v>91000</c:v>
                </c:pt>
                <c:pt idx="86">
                  <c:v>92000</c:v>
                </c:pt>
                <c:pt idx="87">
                  <c:v>93000</c:v>
                </c:pt>
                <c:pt idx="88">
                  <c:v>94000</c:v>
                </c:pt>
                <c:pt idx="89">
                  <c:v>95000</c:v>
                </c:pt>
                <c:pt idx="90">
                  <c:v>96000</c:v>
                </c:pt>
                <c:pt idx="91">
                  <c:v>97000</c:v>
                </c:pt>
                <c:pt idx="92">
                  <c:v>98000</c:v>
                </c:pt>
                <c:pt idx="93">
                  <c:v>99000</c:v>
                </c:pt>
                <c:pt idx="94">
                  <c:v>100000</c:v>
                </c:pt>
                <c:pt idx="95">
                  <c:v>102000</c:v>
                </c:pt>
                <c:pt idx="96">
                  <c:v>104000</c:v>
                </c:pt>
                <c:pt idx="97">
                  <c:v>106000</c:v>
                </c:pt>
                <c:pt idx="98">
                  <c:v>108000</c:v>
                </c:pt>
                <c:pt idx="99">
                  <c:v>110000</c:v>
                </c:pt>
                <c:pt idx="100">
                  <c:v>112000</c:v>
                </c:pt>
                <c:pt idx="101">
                  <c:v>114000</c:v>
                </c:pt>
                <c:pt idx="102">
                  <c:v>116000</c:v>
                </c:pt>
                <c:pt idx="103">
                  <c:v>118000</c:v>
                </c:pt>
                <c:pt idx="104">
                  <c:v>120000</c:v>
                </c:pt>
                <c:pt idx="105">
                  <c:v>122000</c:v>
                </c:pt>
                <c:pt idx="106">
                  <c:v>124000</c:v>
                </c:pt>
                <c:pt idx="107">
                  <c:v>126000</c:v>
                </c:pt>
                <c:pt idx="108">
                  <c:v>128000</c:v>
                </c:pt>
                <c:pt idx="109">
                  <c:v>130000</c:v>
                </c:pt>
                <c:pt idx="110">
                  <c:v>132000</c:v>
                </c:pt>
                <c:pt idx="111">
                  <c:v>134000</c:v>
                </c:pt>
                <c:pt idx="112">
                  <c:v>136000</c:v>
                </c:pt>
                <c:pt idx="113">
                  <c:v>138000</c:v>
                </c:pt>
                <c:pt idx="114">
                  <c:v>140000</c:v>
                </c:pt>
                <c:pt idx="115">
                  <c:v>142000</c:v>
                </c:pt>
                <c:pt idx="116">
                  <c:v>144000</c:v>
                </c:pt>
                <c:pt idx="117">
                  <c:v>146000</c:v>
                </c:pt>
                <c:pt idx="118">
                  <c:v>148000</c:v>
                </c:pt>
                <c:pt idx="119">
                  <c:v>150000</c:v>
                </c:pt>
                <c:pt idx="120">
                  <c:v>152000</c:v>
                </c:pt>
                <c:pt idx="121">
                  <c:v>154000</c:v>
                </c:pt>
                <c:pt idx="122">
                  <c:v>156000</c:v>
                </c:pt>
                <c:pt idx="123">
                  <c:v>158000</c:v>
                </c:pt>
                <c:pt idx="124">
                  <c:v>160000</c:v>
                </c:pt>
                <c:pt idx="125">
                  <c:v>162000</c:v>
                </c:pt>
                <c:pt idx="126">
                  <c:v>164000</c:v>
                </c:pt>
                <c:pt idx="127">
                  <c:v>166000</c:v>
                </c:pt>
                <c:pt idx="128">
                  <c:v>168000</c:v>
                </c:pt>
                <c:pt idx="129">
                  <c:v>170000</c:v>
                </c:pt>
                <c:pt idx="130">
                  <c:v>172000</c:v>
                </c:pt>
                <c:pt idx="131">
                  <c:v>174000</c:v>
                </c:pt>
                <c:pt idx="132">
                  <c:v>176000</c:v>
                </c:pt>
                <c:pt idx="133">
                  <c:v>178000</c:v>
                </c:pt>
                <c:pt idx="134">
                  <c:v>180000</c:v>
                </c:pt>
                <c:pt idx="135">
                  <c:v>182000</c:v>
                </c:pt>
                <c:pt idx="136">
                  <c:v>184000</c:v>
                </c:pt>
                <c:pt idx="137">
                  <c:v>186000</c:v>
                </c:pt>
                <c:pt idx="138">
                  <c:v>188000</c:v>
                </c:pt>
                <c:pt idx="139">
                  <c:v>190000</c:v>
                </c:pt>
                <c:pt idx="140">
                  <c:v>192000</c:v>
                </c:pt>
                <c:pt idx="141">
                  <c:v>194000</c:v>
                </c:pt>
                <c:pt idx="142">
                  <c:v>196000</c:v>
                </c:pt>
                <c:pt idx="143">
                  <c:v>198000</c:v>
                </c:pt>
                <c:pt idx="144">
                  <c:v>200000</c:v>
                </c:pt>
                <c:pt idx="145">
                  <c:v>202000</c:v>
                </c:pt>
                <c:pt idx="146">
                  <c:v>204000</c:v>
                </c:pt>
                <c:pt idx="147">
                  <c:v>206000</c:v>
                </c:pt>
                <c:pt idx="148">
                  <c:v>208000</c:v>
                </c:pt>
                <c:pt idx="149">
                  <c:v>210000</c:v>
                </c:pt>
                <c:pt idx="150">
                  <c:v>212000</c:v>
                </c:pt>
                <c:pt idx="151">
                  <c:v>214000</c:v>
                </c:pt>
                <c:pt idx="152">
                  <c:v>216000</c:v>
                </c:pt>
                <c:pt idx="153">
                  <c:v>218000</c:v>
                </c:pt>
                <c:pt idx="154">
                  <c:v>220000</c:v>
                </c:pt>
                <c:pt idx="155">
                  <c:v>222000</c:v>
                </c:pt>
                <c:pt idx="156">
                  <c:v>224000</c:v>
                </c:pt>
                <c:pt idx="157">
                  <c:v>226000</c:v>
                </c:pt>
                <c:pt idx="158">
                  <c:v>228000</c:v>
                </c:pt>
                <c:pt idx="159">
                  <c:v>230000</c:v>
                </c:pt>
                <c:pt idx="160">
                  <c:v>232000</c:v>
                </c:pt>
                <c:pt idx="161">
                  <c:v>234000</c:v>
                </c:pt>
                <c:pt idx="162">
                  <c:v>236000</c:v>
                </c:pt>
                <c:pt idx="163">
                  <c:v>238000</c:v>
                </c:pt>
                <c:pt idx="164">
                  <c:v>240000</c:v>
                </c:pt>
                <c:pt idx="165">
                  <c:v>242000</c:v>
                </c:pt>
                <c:pt idx="166">
                  <c:v>244000</c:v>
                </c:pt>
                <c:pt idx="167">
                  <c:v>246000</c:v>
                </c:pt>
                <c:pt idx="168">
                  <c:v>248000</c:v>
                </c:pt>
                <c:pt idx="169">
                  <c:v>250000</c:v>
                </c:pt>
                <c:pt idx="170">
                  <c:v>252000</c:v>
                </c:pt>
                <c:pt idx="171">
                  <c:v>254000</c:v>
                </c:pt>
                <c:pt idx="172">
                  <c:v>256000</c:v>
                </c:pt>
                <c:pt idx="173">
                  <c:v>258000</c:v>
                </c:pt>
                <c:pt idx="174">
                  <c:v>260000</c:v>
                </c:pt>
                <c:pt idx="175">
                  <c:v>262000</c:v>
                </c:pt>
                <c:pt idx="176">
                  <c:v>264000</c:v>
                </c:pt>
                <c:pt idx="177">
                  <c:v>266000</c:v>
                </c:pt>
                <c:pt idx="178">
                  <c:v>268000</c:v>
                </c:pt>
                <c:pt idx="179">
                  <c:v>270000</c:v>
                </c:pt>
                <c:pt idx="180">
                  <c:v>272000</c:v>
                </c:pt>
                <c:pt idx="181">
                  <c:v>274000</c:v>
                </c:pt>
                <c:pt idx="182">
                  <c:v>276000</c:v>
                </c:pt>
                <c:pt idx="183">
                  <c:v>278000</c:v>
                </c:pt>
                <c:pt idx="184">
                  <c:v>280000</c:v>
                </c:pt>
                <c:pt idx="185">
                  <c:v>282000</c:v>
                </c:pt>
                <c:pt idx="186">
                  <c:v>284000</c:v>
                </c:pt>
                <c:pt idx="187">
                  <c:v>286000</c:v>
                </c:pt>
                <c:pt idx="188">
                  <c:v>288000</c:v>
                </c:pt>
                <c:pt idx="189">
                  <c:v>290000</c:v>
                </c:pt>
                <c:pt idx="190">
                  <c:v>292000</c:v>
                </c:pt>
                <c:pt idx="191">
                  <c:v>294000</c:v>
                </c:pt>
                <c:pt idx="192">
                  <c:v>296000</c:v>
                </c:pt>
                <c:pt idx="193">
                  <c:v>298000</c:v>
                </c:pt>
                <c:pt idx="194">
                  <c:v>300000</c:v>
                </c:pt>
                <c:pt idx="195">
                  <c:v>302000</c:v>
                </c:pt>
                <c:pt idx="196">
                  <c:v>304000</c:v>
                </c:pt>
                <c:pt idx="197">
                  <c:v>306000</c:v>
                </c:pt>
                <c:pt idx="198">
                  <c:v>308000</c:v>
                </c:pt>
                <c:pt idx="199">
                  <c:v>310000</c:v>
                </c:pt>
                <c:pt idx="200">
                  <c:v>312000</c:v>
                </c:pt>
                <c:pt idx="201">
                  <c:v>314000</c:v>
                </c:pt>
                <c:pt idx="202">
                  <c:v>316000</c:v>
                </c:pt>
                <c:pt idx="203">
                  <c:v>318000</c:v>
                </c:pt>
                <c:pt idx="204">
                  <c:v>320000</c:v>
                </c:pt>
                <c:pt idx="205">
                  <c:v>322000</c:v>
                </c:pt>
                <c:pt idx="206">
                  <c:v>324000</c:v>
                </c:pt>
                <c:pt idx="207">
                  <c:v>326000</c:v>
                </c:pt>
                <c:pt idx="208">
                  <c:v>328000</c:v>
                </c:pt>
                <c:pt idx="209">
                  <c:v>330000</c:v>
                </c:pt>
                <c:pt idx="210">
                  <c:v>332000</c:v>
                </c:pt>
                <c:pt idx="211">
                  <c:v>334000</c:v>
                </c:pt>
                <c:pt idx="212">
                  <c:v>336000</c:v>
                </c:pt>
                <c:pt idx="213">
                  <c:v>338000</c:v>
                </c:pt>
                <c:pt idx="214">
                  <c:v>340000</c:v>
                </c:pt>
                <c:pt idx="215">
                  <c:v>342000</c:v>
                </c:pt>
                <c:pt idx="216">
                  <c:v>344000</c:v>
                </c:pt>
                <c:pt idx="217">
                  <c:v>346000</c:v>
                </c:pt>
                <c:pt idx="218">
                  <c:v>348000</c:v>
                </c:pt>
                <c:pt idx="219">
                  <c:v>350000</c:v>
                </c:pt>
                <c:pt idx="220">
                  <c:v>352000</c:v>
                </c:pt>
                <c:pt idx="221">
                  <c:v>354000</c:v>
                </c:pt>
                <c:pt idx="222">
                  <c:v>356000</c:v>
                </c:pt>
                <c:pt idx="223">
                  <c:v>358000</c:v>
                </c:pt>
                <c:pt idx="224">
                  <c:v>360000</c:v>
                </c:pt>
                <c:pt idx="225">
                  <c:v>362000</c:v>
                </c:pt>
                <c:pt idx="226">
                  <c:v>364000</c:v>
                </c:pt>
                <c:pt idx="227">
                  <c:v>366000</c:v>
                </c:pt>
                <c:pt idx="228">
                  <c:v>368000</c:v>
                </c:pt>
                <c:pt idx="229">
                  <c:v>370000</c:v>
                </c:pt>
                <c:pt idx="230">
                  <c:v>372000</c:v>
                </c:pt>
                <c:pt idx="231">
                  <c:v>374000</c:v>
                </c:pt>
                <c:pt idx="232">
                  <c:v>376000</c:v>
                </c:pt>
                <c:pt idx="233">
                  <c:v>378000</c:v>
                </c:pt>
                <c:pt idx="234">
                  <c:v>380000</c:v>
                </c:pt>
                <c:pt idx="235">
                  <c:v>382000</c:v>
                </c:pt>
                <c:pt idx="236">
                  <c:v>384000</c:v>
                </c:pt>
                <c:pt idx="237">
                  <c:v>386000</c:v>
                </c:pt>
                <c:pt idx="238">
                  <c:v>388000</c:v>
                </c:pt>
                <c:pt idx="239">
                  <c:v>390000</c:v>
                </c:pt>
                <c:pt idx="240">
                  <c:v>392000</c:v>
                </c:pt>
                <c:pt idx="241">
                  <c:v>394000</c:v>
                </c:pt>
                <c:pt idx="242">
                  <c:v>396000</c:v>
                </c:pt>
                <c:pt idx="243">
                  <c:v>398000</c:v>
                </c:pt>
                <c:pt idx="244">
                  <c:v>400000</c:v>
                </c:pt>
                <c:pt idx="245">
                  <c:v>402000</c:v>
                </c:pt>
                <c:pt idx="246">
                  <c:v>404000</c:v>
                </c:pt>
                <c:pt idx="247">
                  <c:v>406000</c:v>
                </c:pt>
                <c:pt idx="248">
                  <c:v>408000</c:v>
                </c:pt>
                <c:pt idx="249">
                  <c:v>410000</c:v>
                </c:pt>
                <c:pt idx="250">
                  <c:v>412000</c:v>
                </c:pt>
                <c:pt idx="251">
                  <c:v>414000</c:v>
                </c:pt>
                <c:pt idx="252">
                  <c:v>416000</c:v>
                </c:pt>
                <c:pt idx="253">
                  <c:v>418000</c:v>
                </c:pt>
                <c:pt idx="254">
                  <c:v>420000</c:v>
                </c:pt>
                <c:pt idx="255">
                  <c:v>422000</c:v>
                </c:pt>
                <c:pt idx="256">
                  <c:v>424000</c:v>
                </c:pt>
                <c:pt idx="257">
                  <c:v>426000</c:v>
                </c:pt>
                <c:pt idx="258">
                  <c:v>428000</c:v>
                </c:pt>
                <c:pt idx="259">
                  <c:v>430000</c:v>
                </c:pt>
                <c:pt idx="260">
                  <c:v>432000</c:v>
                </c:pt>
                <c:pt idx="261">
                  <c:v>434000</c:v>
                </c:pt>
                <c:pt idx="262">
                  <c:v>436000</c:v>
                </c:pt>
                <c:pt idx="263">
                  <c:v>438000</c:v>
                </c:pt>
                <c:pt idx="264">
                  <c:v>440000</c:v>
                </c:pt>
                <c:pt idx="265">
                  <c:v>442000</c:v>
                </c:pt>
                <c:pt idx="266">
                  <c:v>444000</c:v>
                </c:pt>
                <c:pt idx="267">
                  <c:v>446000</c:v>
                </c:pt>
                <c:pt idx="268">
                  <c:v>448000</c:v>
                </c:pt>
                <c:pt idx="269">
                  <c:v>450000</c:v>
                </c:pt>
                <c:pt idx="270">
                  <c:v>452000</c:v>
                </c:pt>
                <c:pt idx="271">
                  <c:v>454000</c:v>
                </c:pt>
                <c:pt idx="272">
                  <c:v>456000</c:v>
                </c:pt>
                <c:pt idx="273">
                  <c:v>458000</c:v>
                </c:pt>
                <c:pt idx="274">
                  <c:v>460000</c:v>
                </c:pt>
                <c:pt idx="275">
                  <c:v>462000</c:v>
                </c:pt>
                <c:pt idx="276">
                  <c:v>464000</c:v>
                </c:pt>
                <c:pt idx="277">
                  <c:v>466000</c:v>
                </c:pt>
                <c:pt idx="278">
                  <c:v>468000</c:v>
                </c:pt>
                <c:pt idx="279">
                  <c:v>470000</c:v>
                </c:pt>
                <c:pt idx="280">
                  <c:v>472000</c:v>
                </c:pt>
                <c:pt idx="281">
                  <c:v>474000</c:v>
                </c:pt>
                <c:pt idx="282">
                  <c:v>476000</c:v>
                </c:pt>
                <c:pt idx="283">
                  <c:v>478000</c:v>
                </c:pt>
                <c:pt idx="284">
                  <c:v>480000</c:v>
                </c:pt>
                <c:pt idx="285">
                  <c:v>482000</c:v>
                </c:pt>
                <c:pt idx="286">
                  <c:v>484000</c:v>
                </c:pt>
                <c:pt idx="287">
                  <c:v>486000</c:v>
                </c:pt>
                <c:pt idx="288">
                  <c:v>488000</c:v>
                </c:pt>
                <c:pt idx="289">
                  <c:v>490000</c:v>
                </c:pt>
                <c:pt idx="290">
                  <c:v>492000</c:v>
                </c:pt>
                <c:pt idx="291">
                  <c:v>494000</c:v>
                </c:pt>
                <c:pt idx="292">
                  <c:v>496000</c:v>
                </c:pt>
                <c:pt idx="293">
                  <c:v>498000</c:v>
                </c:pt>
                <c:pt idx="294">
                  <c:v>500000</c:v>
                </c:pt>
                <c:pt idx="295">
                  <c:v>502000</c:v>
                </c:pt>
                <c:pt idx="296">
                  <c:v>504000</c:v>
                </c:pt>
                <c:pt idx="297">
                  <c:v>506000</c:v>
                </c:pt>
                <c:pt idx="298">
                  <c:v>508000</c:v>
                </c:pt>
                <c:pt idx="299">
                  <c:v>510000</c:v>
                </c:pt>
                <c:pt idx="300">
                  <c:v>512000</c:v>
                </c:pt>
                <c:pt idx="301">
                  <c:v>514000</c:v>
                </c:pt>
                <c:pt idx="302">
                  <c:v>516000</c:v>
                </c:pt>
                <c:pt idx="303">
                  <c:v>518000</c:v>
                </c:pt>
                <c:pt idx="304">
                  <c:v>520000</c:v>
                </c:pt>
                <c:pt idx="305">
                  <c:v>522000</c:v>
                </c:pt>
                <c:pt idx="306">
                  <c:v>524000</c:v>
                </c:pt>
                <c:pt idx="307">
                  <c:v>526000</c:v>
                </c:pt>
                <c:pt idx="308">
                  <c:v>528000</c:v>
                </c:pt>
                <c:pt idx="309">
                  <c:v>530000</c:v>
                </c:pt>
                <c:pt idx="310">
                  <c:v>532000</c:v>
                </c:pt>
                <c:pt idx="311">
                  <c:v>534000</c:v>
                </c:pt>
                <c:pt idx="312">
                  <c:v>536000</c:v>
                </c:pt>
                <c:pt idx="313">
                  <c:v>538000</c:v>
                </c:pt>
                <c:pt idx="314">
                  <c:v>540000</c:v>
                </c:pt>
                <c:pt idx="315">
                  <c:v>542000</c:v>
                </c:pt>
                <c:pt idx="316">
                  <c:v>544000</c:v>
                </c:pt>
                <c:pt idx="317">
                  <c:v>546000</c:v>
                </c:pt>
                <c:pt idx="318">
                  <c:v>548000</c:v>
                </c:pt>
                <c:pt idx="319">
                  <c:v>550000</c:v>
                </c:pt>
                <c:pt idx="320">
                  <c:v>552000</c:v>
                </c:pt>
                <c:pt idx="321">
                  <c:v>554000</c:v>
                </c:pt>
                <c:pt idx="322">
                  <c:v>556000</c:v>
                </c:pt>
                <c:pt idx="323">
                  <c:v>558000</c:v>
                </c:pt>
                <c:pt idx="324">
                  <c:v>560000</c:v>
                </c:pt>
                <c:pt idx="325">
                  <c:v>562000</c:v>
                </c:pt>
                <c:pt idx="326">
                  <c:v>564000</c:v>
                </c:pt>
                <c:pt idx="327">
                  <c:v>566000</c:v>
                </c:pt>
                <c:pt idx="328">
                  <c:v>568000</c:v>
                </c:pt>
                <c:pt idx="329">
                  <c:v>570000</c:v>
                </c:pt>
                <c:pt idx="330">
                  <c:v>572000</c:v>
                </c:pt>
                <c:pt idx="331">
                  <c:v>574000</c:v>
                </c:pt>
                <c:pt idx="332">
                  <c:v>576000</c:v>
                </c:pt>
                <c:pt idx="333">
                  <c:v>578000</c:v>
                </c:pt>
                <c:pt idx="334">
                  <c:v>580000</c:v>
                </c:pt>
                <c:pt idx="335">
                  <c:v>582000</c:v>
                </c:pt>
                <c:pt idx="336">
                  <c:v>584000</c:v>
                </c:pt>
                <c:pt idx="337">
                  <c:v>586000</c:v>
                </c:pt>
                <c:pt idx="338">
                  <c:v>588000</c:v>
                </c:pt>
                <c:pt idx="339">
                  <c:v>590000</c:v>
                </c:pt>
                <c:pt idx="340">
                  <c:v>592000</c:v>
                </c:pt>
                <c:pt idx="341">
                  <c:v>594000</c:v>
                </c:pt>
                <c:pt idx="342">
                  <c:v>596000</c:v>
                </c:pt>
                <c:pt idx="343">
                  <c:v>598000</c:v>
                </c:pt>
                <c:pt idx="344">
                  <c:v>600000</c:v>
                </c:pt>
                <c:pt idx="345">
                  <c:v>602000</c:v>
                </c:pt>
                <c:pt idx="346">
                  <c:v>604000</c:v>
                </c:pt>
                <c:pt idx="347">
                  <c:v>606000</c:v>
                </c:pt>
                <c:pt idx="348">
                  <c:v>608000</c:v>
                </c:pt>
                <c:pt idx="349">
                  <c:v>610000</c:v>
                </c:pt>
                <c:pt idx="350">
                  <c:v>612000</c:v>
                </c:pt>
                <c:pt idx="351">
                  <c:v>614000</c:v>
                </c:pt>
                <c:pt idx="352">
                  <c:v>616000</c:v>
                </c:pt>
                <c:pt idx="353">
                  <c:v>618000</c:v>
                </c:pt>
                <c:pt idx="354">
                  <c:v>620000</c:v>
                </c:pt>
                <c:pt idx="355">
                  <c:v>622000</c:v>
                </c:pt>
                <c:pt idx="356">
                  <c:v>624000</c:v>
                </c:pt>
                <c:pt idx="357">
                  <c:v>626000</c:v>
                </c:pt>
                <c:pt idx="358">
                  <c:v>628000</c:v>
                </c:pt>
                <c:pt idx="359">
                  <c:v>630000</c:v>
                </c:pt>
                <c:pt idx="360">
                  <c:v>632000</c:v>
                </c:pt>
                <c:pt idx="361">
                  <c:v>634000</c:v>
                </c:pt>
                <c:pt idx="362">
                  <c:v>636000</c:v>
                </c:pt>
                <c:pt idx="363">
                  <c:v>638000</c:v>
                </c:pt>
                <c:pt idx="364">
                  <c:v>640000</c:v>
                </c:pt>
                <c:pt idx="365">
                  <c:v>642000</c:v>
                </c:pt>
                <c:pt idx="366">
                  <c:v>644000</c:v>
                </c:pt>
                <c:pt idx="367">
                  <c:v>646000</c:v>
                </c:pt>
                <c:pt idx="368">
                  <c:v>648000</c:v>
                </c:pt>
                <c:pt idx="369">
                  <c:v>650000</c:v>
                </c:pt>
                <c:pt idx="370">
                  <c:v>652000</c:v>
                </c:pt>
                <c:pt idx="371">
                  <c:v>654000</c:v>
                </c:pt>
                <c:pt idx="372">
                  <c:v>656000</c:v>
                </c:pt>
                <c:pt idx="373">
                  <c:v>658000</c:v>
                </c:pt>
                <c:pt idx="374">
                  <c:v>660000</c:v>
                </c:pt>
                <c:pt idx="375">
                  <c:v>662000</c:v>
                </c:pt>
                <c:pt idx="376">
                  <c:v>664000</c:v>
                </c:pt>
                <c:pt idx="377">
                  <c:v>666000</c:v>
                </c:pt>
                <c:pt idx="378">
                  <c:v>668000</c:v>
                </c:pt>
                <c:pt idx="379">
                  <c:v>670000</c:v>
                </c:pt>
                <c:pt idx="380">
                  <c:v>672000</c:v>
                </c:pt>
                <c:pt idx="381">
                  <c:v>674000</c:v>
                </c:pt>
                <c:pt idx="382">
                  <c:v>676000</c:v>
                </c:pt>
                <c:pt idx="383">
                  <c:v>678000</c:v>
                </c:pt>
                <c:pt idx="384">
                  <c:v>680000</c:v>
                </c:pt>
                <c:pt idx="385">
                  <c:v>682000</c:v>
                </c:pt>
                <c:pt idx="386">
                  <c:v>684000</c:v>
                </c:pt>
                <c:pt idx="387">
                  <c:v>686000</c:v>
                </c:pt>
                <c:pt idx="388">
                  <c:v>688000</c:v>
                </c:pt>
                <c:pt idx="389">
                  <c:v>690000</c:v>
                </c:pt>
                <c:pt idx="390">
                  <c:v>692000</c:v>
                </c:pt>
                <c:pt idx="391">
                  <c:v>694000</c:v>
                </c:pt>
                <c:pt idx="392">
                  <c:v>696000</c:v>
                </c:pt>
                <c:pt idx="393">
                  <c:v>698000</c:v>
                </c:pt>
                <c:pt idx="394">
                  <c:v>700000</c:v>
                </c:pt>
                <c:pt idx="395">
                  <c:v>702000</c:v>
                </c:pt>
                <c:pt idx="396">
                  <c:v>704000</c:v>
                </c:pt>
                <c:pt idx="397">
                  <c:v>706000</c:v>
                </c:pt>
                <c:pt idx="398">
                  <c:v>708000</c:v>
                </c:pt>
                <c:pt idx="399">
                  <c:v>710000</c:v>
                </c:pt>
                <c:pt idx="400">
                  <c:v>712000</c:v>
                </c:pt>
                <c:pt idx="401">
                  <c:v>714000</c:v>
                </c:pt>
                <c:pt idx="402">
                  <c:v>716000</c:v>
                </c:pt>
                <c:pt idx="403">
                  <c:v>718000</c:v>
                </c:pt>
                <c:pt idx="404">
                  <c:v>720000</c:v>
                </c:pt>
                <c:pt idx="405">
                  <c:v>722000</c:v>
                </c:pt>
                <c:pt idx="406">
                  <c:v>724000</c:v>
                </c:pt>
                <c:pt idx="407">
                  <c:v>726000</c:v>
                </c:pt>
                <c:pt idx="408">
                  <c:v>728000</c:v>
                </c:pt>
                <c:pt idx="409">
                  <c:v>730000</c:v>
                </c:pt>
                <c:pt idx="410">
                  <c:v>732000</c:v>
                </c:pt>
                <c:pt idx="411">
                  <c:v>734000</c:v>
                </c:pt>
                <c:pt idx="412">
                  <c:v>736000</c:v>
                </c:pt>
                <c:pt idx="413">
                  <c:v>738000</c:v>
                </c:pt>
                <c:pt idx="414">
                  <c:v>740000</c:v>
                </c:pt>
                <c:pt idx="415">
                  <c:v>742000</c:v>
                </c:pt>
                <c:pt idx="416">
                  <c:v>744000</c:v>
                </c:pt>
                <c:pt idx="417">
                  <c:v>746000</c:v>
                </c:pt>
                <c:pt idx="418">
                  <c:v>748000</c:v>
                </c:pt>
                <c:pt idx="419">
                  <c:v>750000</c:v>
                </c:pt>
                <c:pt idx="420">
                  <c:v>752000</c:v>
                </c:pt>
                <c:pt idx="421">
                  <c:v>754000</c:v>
                </c:pt>
                <c:pt idx="422">
                  <c:v>756000</c:v>
                </c:pt>
                <c:pt idx="423">
                  <c:v>758000</c:v>
                </c:pt>
                <c:pt idx="424">
                  <c:v>760000</c:v>
                </c:pt>
                <c:pt idx="425">
                  <c:v>762000</c:v>
                </c:pt>
                <c:pt idx="426">
                  <c:v>764000</c:v>
                </c:pt>
                <c:pt idx="427">
                  <c:v>766000</c:v>
                </c:pt>
                <c:pt idx="428">
                  <c:v>768000</c:v>
                </c:pt>
                <c:pt idx="429">
                  <c:v>770000</c:v>
                </c:pt>
                <c:pt idx="430">
                  <c:v>772000</c:v>
                </c:pt>
                <c:pt idx="431">
                  <c:v>774000</c:v>
                </c:pt>
                <c:pt idx="432">
                  <c:v>776000</c:v>
                </c:pt>
                <c:pt idx="433">
                  <c:v>778000</c:v>
                </c:pt>
                <c:pt idx="434">
                  <c:v>780000</c:v>
                </c:pt>
                <c:pt idx="435">
                  <c:v>782000</c:v>
                </c:pt>
                <c:pt idx="436">
                  <c:v>784000</c:v>
                </c:pt>
                <c:pt idx="437">
                  <c:v>786000</c:v>
                </c:pt>
                <c:pt idx="438">
                  <c:v>788000</c:v>
                </c:pt>
                <c:pt idx="439">
                  <c:v>790000</c:v>
                </c:pt>
                <c:pt idx="440">
                  <c:v>792000</c:v>
                </c:pt>
                <c:pt idx="441">
                  <c:v>794000</c:v>
                </c:pt>
                <c:pt idx="442">
                  <c:v>796000</c:v>
                </c:pt>
                <c:pt idx="443">
                  <c:v>798000</c:v>
                </c:pt>
                <c:pt idx="444">
                  <c:v>800000</c:v>
                </c:pt>
                <c:pt idx="445">
                  <c:v>802000</c:v>
                </c:pt>
                <c:pt idx="446">
                  <c:v>804000</c:v>
                </c:pt>
                <c:pt idx="447">
                  <c:v>806000</c:v>
                </c:pt>
                <c:pt idx="448">
                  <c:v>808000</c:v>
                </c:pt>
                <c:pt idx="449">
                  <c:v>810000</c:v>
                </c:pt>
                <c:pt idx="450">
                  <c:v>812000</c:v>
                </c:pt>
                <c:pt idx="451">
                  <c:v>814000</c:v>
                </c:pt>
                <c:pt idx="452">
                  <c:v>816000</c:v>
                </c:pt>
                <c:pt idx="453">
                  <c:v>818000</c:v>
                </c:pt>
                <c:pt idx="454">
                  <c:v>820000</c:v>
                </c:pt>
                <c:pt idx="455">
                  <c:v>822000</c:v>
                </c:pt>
                <c:pt idx="456">
                  <c:v>824000</c:v>
                </c:pt>
                <c:pt idx="457">
                  <c:v>826000</c:v>
                </c:pt>
                <c:pt idx="458">
                  <c:v>828000</c:v>
                </c:pt>
                <c:pt idx="459">
                  <c:v>830000</c:v>
                </c:pt>
                <c:pt idx="460">
                  <c:v>832000</c:v>
                </c:pt>
                <c:pt idx="461">
                  <c:v>834000</c:v>
                </c:pt>
                <c:pt idx="462">
                  <c:v>836000</c:v>
                </c:pt>
                <c:pt idx="463">
                  <c:v>838000</c:v>
                </c:pt>
                <c:pt idx="464">
                  <c:v>840000</c:v>
                </c:pt>
                <c:pt idx="465">
                  <c:v>842000</c:v>
                </c:pt>
                <c:pt idx="466">
                  <c:v>844000</c:v>
                </c:pt>
                <c:pt idx="467">
                  <c:v>846000</c:v>
                </c:pt>
                <c:pt idx="468">
                  <c:v>848000</c:v>
                </c:pt>
                <c:pt idx="469">
                  <c:v>850000</c:v>
                </c:pt>
                <c:pt idx="470">
                  <c:v>852000</c:v>
                </c:pt>
                <c:pt idx="471">
                  <c:v>854000</c:v>
                </c:pt>
                <c:pt idx="472">
                  <c:v>856000</c:v>
                </c:pt>
                <c:pt idx="473">
                  <c:v>858000</c:v>
                </c:pt>
                <c:pt idx="474">
                  <c:v>860000</c:v>
                </c:pt>
                <c:pt idx="475">
                  <c:v>862000</c:v>
                </c:pt>
                <c:pt idx="476">
                  <c:v>864000</c:v>
                </c:pt>
                <c:pt idx="477">
                  <c:v>866000</c:v>
                </c:pt>
                <c:pt idx="478">
                  <c:v>868000</c:v>
                </c:pt>
                <c:pt idx="479">
                  <c:v>870000</c:v>
                </c:pt>
                <c:pt idx="480">
                  <c:v>872000</c:v>
                </c:pt>
                <c:pt idx="481">
                  <c:v>874000</c:v>
                </c:pt>
                <c:pt idx="482">
                  <c:v>876000</c:v>
                </c:pt>
                <c:pt idx="483">
                  <c:v>878000</c:v>
                </c:pt>
                <c:pt idx="484">
                  <c:v>880000</c:v>
                </c:pt>
                <c:pt idx="485">
                  <c:v>882000</c:v>
                </c:pt>
                <c:pt idx="486">
                  <c:v>884000</c:v>
                </c:pt>
                <c:pt idx="487">
                  <c:v>886000</c:v>
                </c:pt>
                <c:pt idx="488">
                  <c:v>888000</c:v>
                </c:pt>
                <c:pt idx="489">
                  <c:v>890000</c:v>
                </c:pt>
                <c:pt idx="490">
                  <c:v>892000</c:v>
                </c:pt>
                <c:pt idx="491">
                  <c:v>894000</c:v>
                </c:pt>
                <c:pt idx="492">
                  <c:v>896000</c:v>
                </c:pt>
                <c:pt idx="493">
                  <c:v>898000</c:v>
                </c:pt>
                <c:pt idx="494">
                  <c:v>900000</c:v>
                </c:pt>
                <c:pt idx="495">
                  <c:v>902000</c:v>
                </c:pt>
                <c:pt idx="496">
                  <c:v>904000</c:v>
                </c:pt>
                <c:pt idx="497">
                  <c:v>906000</c:v>
                </c:pt>
                <c:pt idx="498">
                  <c:v>908000</c:v>
                </c:pt>
                <c:pt idx="499">
                  <c:v>910000</c:v>
                </c:pt>
                <c:pt idx="500">
                  <c:v>912000</c:v>
                </c:pt>
                <c:pt idx="501">
                  <c:v>914000</c:v>
                </c:pt>
                <c:pt idx="502">
                  <c:v>916000</c:v>
                </c:pt>
                <c:pt idx="503">
                  <c:v>918000</c:v>
                </c:pt>
                <c:pt idx="504">
                  <c:v>920000</c:v>
                </c:pt>
                <c:pt idx="505">
                  <c:v>922000</c:v>
                </c:pt>
                <c:pt idx="506">
                  <c:v>924000</c:v>
                </c:pt>
                <c:pt idx="507">
                  <c:v>926000</c:v>
                </c:pt>
                <c:pt idx="508">
                  <c:v>928000</c:v>
                </c:pt>
                <c:pt idx="509">
                  <c:v>930000</c:v>
                </c:pt>
                <c:pt idx="510">
                  <c:v>932000</c:v>
                </c:pt>
                <c:pt idx="511">
                  <c:v>934000</c:v>
                </c:pt>
                <c:pt idx="512">
                  <c:v>936000</c:v>
                </c:pt>
                <c:pt idx="513">
                  <c:v>938000</c:v>
                </c:pt>
                <c:pt idx="514">
                  <c:v>940000</c:v>
                </c:pt>
                <c:pt idx="515">
                  <c:v>942000</c:v>
                </c:pt>
                <c:pt idx="516">
                  <c:v>944000</c:v>
                </c:pt>
                <c:pt idx="517">
                  <c:v>946000</c:v>
                </c:pt>
                <c:pt idx="518">
                  <c:v>948000</c:v>
                </c:pt>
                <c:pt idx="519">
                  <c:v>950000</c:v>
                </c:pt>
                <c:pt idx="520">
                  <c:v>952000</c:v>
                </c:pt>
                <c:pt idx="521">
                  <c:v>954000</c:v>
                </c:pt>
                <c:pt idx="522">
                  <c:v>956000</c:v>
                </c:pt>
                <c:pt idx="523">
                  <c:v>958000</c:v>
                </c:pt>
                <c:pt idx="524">
                  <c:v>960000</c:v>
                </c:pt>
                <c:pt idx="525">
                  <c:v>962000</c:v>
                </c:pt>
                <c:pt idx="526">
                  <c:v>964000</c:v>
                </c:pt>
                <c:pt idx="527">
                  <c:v>966000</c:v>
                </c:pt>
                <c:pt idx="528">
                  <c:v>968000</c:v>
                </c:pt>
                <c:pt idx="529">
                  <c:v>970000</c:v>
                </c:pt>
                <c:pt idx="530">
                  <c:v>972000</c:v>
                </c:pt>
                <c:pt idx="531">
                  <c:v>974000</c:v>
                </c:pt>
                <c:pt idx="532">
                  <c:v>976000</c:v>
                </c:pt>
                <c:pt idx="533">
                  <c:v>978000</c:v>
                </c:pt>
                <c:pt idx="534">
                  <c:v>980000</c:v>
                </c:pt>
                <c:pt idx="535">
                  <c:v>982000</c:v>
                </c:pt>
                <c:pt idx="536">
                  <c:v>984000</c:v>
                </c:pt>
                <c:pt idx="537">
                  <c:v>986000</c:v>
                </c:pt>
                <c:pt idx="538">
                  <c:v>988000</c:v>
                </c:pt>
                <c:pt idx="539">
                  <c:v>990000</c:v>
                </c:pt>
                <c:pt idx="540">
                  <c:v>992000</c:v>
                </c:pt>
                <c:pt idx="541">
                  <c:v>994000</c:v>
                </c:pt>
                <c:pt idx="542">
                  <c:v>996000</c:v>
                </c:pt>
                <c:pt idx="543">
                  <c:v>998000</c:v>
                </c:pt>
                <c:pt idx="544">
                  <c:v>1000000</c:v>
                </c:pt>
                <c:pt idx="545">
                  <c:v>1002000</c:v>
                </c:pt>
                <c:pt idx="546">
                  <c:v>1004000</c:v>
                </c:pt>
                <c:pt idx="547">
                  <c:v>1006000</c:v>
                </c:pt>
                <c:pt idx="548">
                  <c:v>1008000</c:v>
                </c:pt>
                <c:pt idx="549">
                  <c:v>1010000</c:v>
                </c:pt>
                <c:pt idx="550">
                  <c:v>1012000</c:v>
                </c:pt>
                <c:pt idx="551">
                  <c:v>1014000</c:v>
                </c:pt>
                <c:pt idx="552">
                  <c:v>1016000</c:v>
                </c:pt>
                <c:pt idx="553">
                  <c:v>1018000</c:v>
                </c:pt>
                <c:pt idx="554">
                  <c:v>1020000</c:v>
                </c:pt>
                <c:pt idx="555">
                  <c:v>1022000</c:v>
                </c:pt>
                <c:pt idx="556">
                  <c:v>1024000</c:v>
                </c:pt>
                <c:pt idx="557">
                  <c:v>1026000</c:v>
                </c:pt>
                <c:pt idx="558">
                  <c:v>1028000</c:v>
                </c:pt>
                <c:pt idx="559">
                  <c:v>1030000</c:v>
                </c:pt>
                <c:pt idx="560">
                  <c:v>1032000</c:v>
                </c:pt>
                <c:pt idx="561">
                  <c:v>1034000</c:v>
                </c:pt>
                <c:pt idx="562">
                  <c:v>1036000</c:v>
                </c:pt>
                <c:pt idx="563">
                  <c:v>1038000</c:v>
                </c:pt>
                <c:pt idx="564">
                  <c:v>1040000</c:v>
                </c:pt>
                <c:pt idx="565">
                  <c:v>1042000</c:v>
                </c:pt>
                <c:pt idx="566">
                  <c:v>1044000</c:v>
                </c:pt>
                <c:pt idx="567">
                  <c:v>1046000</c:v>
                </c:pt>
                <c:pt idx="568">
                  <c:v>1048000</c:v>
                </c:pt>
                <c:pt idx="569">
                  <c:v>1050000</c:v>
                </c:pt>
                <c:pt idx="570">
                  <c:v>1052000</c:v>
                </c:pt>
                <c:pt idx="571">
                  <c:v>1054000</c:v>
                </c:pt>
                <c:pt idx="572">
                  <c:v>1056000</c:v>
                </c:pt>
                <c:pt idx="573">
                  <c:v>1058000</c:v>
                </c:pt>
                <c:pt idx="574">
                  <c:v>1060000</c:v>
                </c:pt>
                <c:pt idx="575">
                  <c:v>1062000</c:v>
                </c:pt>
                <c:pt idx="576">
                  <c:v>1064000</c:v>
                </c:pt>
                <c:pt idx="577">
                  <c:v>1066000</c:v>
                </c:pt>
                <c:pt idx="578">
                  <c:v>1068000</c:v>
                </c:pt>
                <c:pt idx="579">
                  <c:v>1070000</c:v>
                </c:pt>
                <c:pt idx="580">
                  <c:v>1072000</c:v>
                </c:pt>
                <c:pt idx="581">
                  <c:v>1074000</c:v>
                </c:pt>
                <c:pt idx="582">
                  <c:v>1076000</c:v>
                </c:pt>
                <c:pt idx="583">
                  <c:v>1078000</c:v>
                </c:pt>
                <c:pt idx="584">
                  <c:v>1080000</c:v>
                </c:pt>
                <c:pt idx="585">
                  <c:v>1082000</c:v>
                </c:pt>
                <c:pt idx="586">
                  <c:v>1084000</c:v>
                </c:pt>
                <c:pt idx="587">
                  <c:v>1086000</c:v>
                </c:pt>
                <c:pt idx="588">
                  <c:v>1088000</c:v>
                </c:pt>
                <c:pt idx="589">
                  <c:v>1090000</c:v>
                </c:pt>
                <c:pt idx="590">
                  <c:v>1092000</c:v>
                </c:pt>
                <c:pt idx="591">
                  <c:v>1094000</c:v>
                </c:pt>
                <c:pt idx="592">
                  <c:v>1096000</c:v>
                </c:pt>
                <c:pt idx="593">
                  <c:v>1098000</c:v>
                </c:pt>
                <c:pt idx="594">
                  <c:v>1100000</c:v>
                </c:pt>
                <c:pt idx="595">
                  <c:v>1102000</c:v>
                </c:pt>
                <c:pt idx="596">
                  <c:v>1104000</c:v>
                </c:pt>
                <c:pt idx="597">
                  <c:v>1106000</c:v>
                </c:pt>
                <c:pt idx="598">
                  <c:v>1108000</c:v>
                </c:pt>
                <c:pt idx="599">
                  <c:v>1110000</c:v>
                </c:pt>
                <c:pt idx="600">
                  <c:v>1112000</c:v>
                </c:pt>
                <c:pt idx="601">
                  <c:v>1114000</c:v>
                </c:pt>
                <c:pt idx="602">
                  <c:v>1116000</c:v>
                </c:pt>
                <c:pt idx="603">
                  <c:v>1118000</c:v>
                </c:pt>
                <c:pt idx="604">
                  <c:v>1120000</c:v>
                </c:pt>
                <c:pt idx="605">
                  <c:v>1122000</c:v>
                </c:pt>
                <c:pt idx="606">
                  <c:v>1124000</c:v>
                </c:pt>
                <c:pt idx="607">
                  <c:v>1126000</c:v>
                </c:pt>
                <c:pt idx="608">
                  <c:v>1128000</c:v>
                </c:pt>
                <c:pt idx="609">
                  <c:v>1130000</c:v>
                </c:pt>
                <c:pt idx="610">
                  <c:v>1132000</c:v>
                </c:pt>
                <c:pt idx="611">
                  <c:v>1134000</c:v>
                </c:pt>
                <c:pt idx="612">
                  <c:v>1136000</c:v>
                </c:pt>
                <c:pt idx="613">
                  <c:v>1138000</c:v>
                </c:pt>
                <c:pt idx="614">
                  <c:v>1140000</c:v>
                </c:pt>
                <c:pt idx="615">
                  <c:v>1142000</c:v>
                </c:pt>
                <c:pt idx="616">
                  <c:v>1144000</c:v>
                </c:pt>
                <c:pt idx="617">
                  <c:v>1146000</c:v>
                </c:pt>
                <c:pt idx="618">
                  <c:v>1148000</c:v>
                </c:pt>
                <c:pt idx="619">
                  <c:v>1150000</c:v>
                </c:pt>
                <c:pt idx="620">
                  <c:v>1152000</c:v>
                </c:pt>
                <c:pt idx="621">
                  <c:v>1154000</c:v>
                </c:pt>
                <c:pt idx="622">
                  <c:v>1156000</c:v>
                </c:pt>
                <c:pt idx="623">
                  <c:v>1158000</c:v>
                </c:pt>
                <c:pt idx="624">
                  <c:v>1160000</c:v>
                </c:pt>
                <c:pt idx="625">
                  <c:v>1162000</c:v>
                </c:pt>
                <c:pt idx="626">
                  <c:v>1164000</c:v>
                </c:pt>
                <c:pt idx="627">
                  <c:v>1166000</c:v>
                </c:pt>
                <c:pt idx="628">
                  <c:v>1168000</c:v>
                </c:pt>
                <c:pt idx="629">
                  <c:v>1170000</c:v>
                </c:pt>
                <c:pt idx="630">
                  <c:v>1172000</c:v>
                </c:pt>
                <c:pt idx="631">
                  <c:v>1174000</c:v>
                </c:pt>
                <c:pt idx="632">
                  <c:v>1176000</c:v>
                </c:pt>
                <c:pt idx="633">
                  <c:v>1178000</c:v>
                </c:pt>
                <c:pt idx="634">
                  <c:v>1180000</c:v>
                </c:pt>
                <c:pt idx="635">
                  <c:v>1182000</c:v>
                </c:pt>
                <c:pt idx="636">
                  <c:v>1184000</c:v>
                </c:pt>
                <c:pt idx="637">
                  <c:v>1186000</c:v>
                </c:pt>
                <c:pt idx="638">
                  <c:v>1188000</c:v>
                </c:pt>
                <c:pt idx="639">
                  <c:v>1190000</c:v>
                </c:pt>
                <c:pt idx="640">
                  <c:v>1192000</c:v>
                </c:pt>
                <c:pt idx="641">
                  <c:v>1194000</c:v>
                </c:pt>
                <c:pt idx="642">
                  <c:v>1196000</c:v>
                </c:pt>
                <c:pt idx="643">
                  <c:v>1198000</c:v>
                </c:pt>
                <c:pt idx="644">
                  <c:v>1200000</c:v>
                </c:pt>
                <c:pt idx="645">
                  <c:v>1202000</c:v>
                </c:pt>
                <c:pt idx="646">
                  <c:v>1204000</c:v>
                </c:pt>
                <c:pt idx="647">
                  <c:v>1206000</c:v>
                </c:pt>
                <c:pt idx="648">
                  <c:v>1208000</c:v>
                </c:pt>
                <c:pt idx="649">
                  <c:v>1210000</c:v>
                </c:pt>
                <c:pt idx="650">
                  <c:v>1212000</c:v>
                </c:pt>
                <c:pt idx="651">
                  <c:v>1214000</c:v>
                </c:pt>
                <c:pt idx="652">
                  <c:v>1216000</c:v>
                </c:pt>
                <c:pt idx="653">
                  <c:v>1218000</c:v>
                </c:pt>
                <c:pt idx="654">
                  <c:v>1220000</c:v>
                </c:pt>
                <c:pt idx="655">
                  <c:v>1222000</c:v>
                </c:pt>
                <c:pt idx="656">
                  <c:v>1224000</c:v>
                </c:pt>
                <c:pt idx="657">
                  <c:v>1226000</c:v>
                </c:pt>
                <c:pt idx="658">
                  <c:v>1228000</c:v>
                </c:pt>
                <c:pt idx="659">
                  <c:v>1230000</c:v>
                </c:pt>
                <c:pt idx="660">
                  <c:v>1232000</c:v>
                </c:pt>
                <c:pt idx="661">
                  <c:v>1234000</c:v>
                </c:pt>
                <c:pt idx="662">
                  <c:v>1236000</c:v>
                </c:pt>
                <c:pt idx="663">
                  <c:v>1238000</c:v>
                </c:pt>
                <c:pt idx="664">
                  <c:v>1240000</c:v>
                </c:pt>
                <c:pt idx="665">
                  <c:v>1242000</c:v>
                </c:pt>
                <c:pt idx="666">
                  <c:v>1244000</c:v>
                </c:pt>
                <c:pt idx="667">
                  <c:v>1246000</c:v>
                </c:pt>
                <c:pt idx="668">
                  <c:v>1248000</c:v>
                </c:pt>
                <c:pt idx="669">
                  <c:v>1250000</c:v>
                </c:pt>
                <c:pt idx="670">
                  <c:v>1252000</c:v>
                </c:pt>
                <c:pt idx="671">
                  <c:v>1254000</c:v>
                </c:pt>
                <c:pt idx="672">
                  <c:v>1256000</c:v>
                </c:pt>
                <c:pt idx="673">
                  <c:v>1258000</c:v>
                </c:pt>
                <c:pt idx="674">
                  <c:v>1260000</c:v>
                </c:pt>
                <c:pt idx="675">
                  <c:v>1262000</c:v>
                </c:pt>
                <c:pt idx="676">
                  <c:v>1264000</c:v>
                </c:pt>
                <c:pt idx="677">
                  <c:v>1266000</c:v>
                </c:pt>
                <c:pt idx="678">
                  <c:v>1268000</c:v>
                </c:pt>
                <c:pt idx="679">
                  <c:v>1270000</c:v>
                </c:pt>
                <c:pt idx="680">
                  <c:v>1272000</c:v>
                </c:pt>
                <c:pt idx="681">
                  <c:v>1274000</c:v>
                </c:pt>
                <c:pt idx="682">
                  <c:v>1276000</c:v>
                </c:pt>
                <c:pt idx="683">
                  <c:v>1278000</c:v>
                </c:pt>
                <c:pt idx="684">
                  <c:v>1280000</c:v>
                </c:pt>
                <c:pt idx="685">
                  <c:v>1282000</c:v>
                </c:pt>
                <c:pt idx="686">
                  <c:v>1284000</c:v>
                </c:pt>
                <c:pt idx="687">
                  <c:v>1286000</c:v>
                </c:pt>
                <c:pt idx="688">
                  <c:v>1288000</c:v>
                </c:pt>
                <c:pt idx="689">
                  <c:v>1290000</c:v>
                </c:pt>
                <c:pt idx="690">
                  <c:v>1292000</c:v>
                </c:pt>
                <c:pt idx="691">
                  <c:v>1294000</c:v>
                </c:pt>
                <c:pt idx="692">
                  <c:v>1296000</c:v>
                </c:pt>
                <c:pt idx="693">
                  <c:v>1298000</c:v>
                </c:pt>
                <c:pt idx="694">
                  <c:v>1300000</c:v>
                </c:pt>
                <c:pt idx="695">
                  <c:v>1302000</c:v>
                </c:pt>
                <c:pt idx="696">
                  <c:v>1304000</c:v>
                </c:pt>
                <c:pt idx="697">
                  <c:v>1306000</c:v>
                </c:pt>
                <c:pt idx="698">
                  <c:v>1308000</c:v>
                </c:pt>
                <c:pt idx="699">
                  <c:v>1310000</c:v>
                </c:pt>
                <c:pt idx="700">
                  <c:v>1312000</c:v>
                </c:pt>
                <c:pt idx="701">
                  <c:v>1314000</c:v>
                </c:pt>
                <c:pt idx="702">
                  <c:v>1316000</c:v>
                </c:pt>
                <c:pt idx="703">
                  <c:v>1318000</c:v>
                </c:pt>
                <c:pt idx="704">
                  <c:v>1320000</c:v>
                </c:pt>
                <c:pt idx="705">
                  <c:v>1322000</c:v>
                </c:pt>
                <c:pt idx="706">
                  <c:v>1324000</c:v>
                </c:pt>
                <c:pt idx="707">
                  <c:v>1326000</c:v>
                </c:pt>
                <c:pt idx="708">
                  <c:v>1328000</c:v>
                </c:pt>
                <c:pt idx="709">
                  <c:v>1330000</c:v>
                </c:pt>
                <c:pt idx="710">
                  <c:v>1332000</c:v>
                </c:pt>
                <c:pt idx="711">
                  <c:v>1334000</c:v>
                </c:pt>
                <c:pt idx="712">
                  <c:v>1336000</c:v>
                </c:pt>
                <c:pt idx="713">
                  <c:v>1338000</c:v>
                </c:pt>
                <c:pt idx="714">
                  <c:v>1340000</c:v>
                </c:pt>
                <c:pt idx="715">
                  <c:v>1342000</c:v>
                </c:pt>
                <c:pt idx="716">
                  <c:v>1344000</c:v>
                </c:pt>
                <c:pt idx="717">
                  <c:v>1346000</c:v>
                </c:pt>
                <c:pt idx="718">
                  <c:v>1348000</c:v>
                </c:pt>
                <c:pt idx="719">
                  <c:v>1350000</c:v>
                </c:pt>
                <c:pt idx="720">
                  <c:v>1352000</c:v>
                </c:pt>
                <c:pt idx="721">
                  <c:v>1354000</c:v>
                </c:pt>
                <c:pt idx="722">
                  <c:v>1356000</c:v>
                </c:pt>
                <c:pt idx="723">
                  <c:v>1358000</c:v>
                </c:pt>
                <c:pt idx="724">
                  <c:v>1360000</c:v>
                </c:pt>
                <c:pt idx="725">
                  <c:v>1362000</c:v>
                </c:pt>
                <c:pt idx="726">
                  <c:v>1364000</c:v>
                </c:pt>
                <c:pt idx="727">
                  <c:v>1366000</c:v>
                </c:pt>
                <c:pt idx="728">
                  <c:v>1368000</c:v>
                </c:pt>
                <c:pt idx="729">
                  <c:v>1370000</c:v>
                </c:pt>
                <c:pt idx="730">
                  <c:v>1372000</c:v>
                </c:pt>
                <c:pt idx="731">
                  <c:v>1374000</c:v>
                </c:pt>
                <c:pt idx="732">
                  <c:v>1376000</c:v>
                </c:pt>
                <c:pt idx="733">
                  <c:v>1378000</c:v>
                </c:pt>
                <c:pt idx="734">
                  <c:v>1380000</c:v>
                </c:pt>
                <c:pt idx="735">
                  <c:v>1382000</c:v>
                </c:pt>
                <c:pt idx="736">
                  <c:v>1384000</c:v>
                </c:pt>
                <c:pt idx="737">
                  <c:v>1386000</c:v>
                </c:pt>
                <c:pt idx="738">
                  <c:v>1388000</c:v>
                </c:pt>
                <c:pt idx="739">
                  <c:v>1390000</c:v>
                </c:pt>
                <c:pt idx="740">
                  <c:v>1392000</c:v>
                </c:pt>
                <c:pt idx="741">
                  <c:v>1394000</c:v>
                </c:pt>
                <c:pt idx="742">
                  <c:v>1396000</c:v>
                </c:pt>
                <c:pt idx="743">
                  <c:v>1398000</c:v>
                </c:pt>
                <c:pt idx="744">
                  <c:v>1400000</c:v>
                </c:pt>
                <c:pt idx="745">
                  <c:v>1402000</c:v>
                </c:pt>
                <c:pt idx="746">
                  <c:v>1404000</c:v>
                </c:pt>
                <c:pt idx="747">
                  <c:v>1406000</c:v>
                </c:pt>
                <c:pt idx="748">
                  <c:v>1408000</c:v>
                </c:pt>
                <c:pt idx="749">
                  <c:v>1410000</c:v>
                </c:pt>
                <c:pt idx="750">
                  <c:v>1412000</c:v>
                </c:pt>
                <c:pt idx="751">
                  <c:v>1414000</c:v>
                </c:pt>
                <c:pt idx="752">
                  <c:v>1416000</c:v>
                </c:pt>
                <c:pt idx="753">
                  <c:v>1418000</c:v>
                </c:pt>
                <c:pt idx="754">
                  <c:v>1420000</c:v>
                </c:pt>
                <c:pt idx="755">
                  <c:v>1422000</c:v>
                </c:pt>
                <c:pt idx="756">
                  <c:v>1424000</c:v>
                </c:pt>
                <c:pt idx="757">
                  <c:v>1426000</c:v>
                </c:pt>
                <c:pt idx="758">
                  <c:v>1428000</c:v>
                </c:pt>
                <c:pt idx="759">
                  <c:v>1430000</c:v>
                </c:pt>
                <c:pt idx="760">
                  <c:v>1432000</c:v>
                </c:pt>
                <c:pt idx="761">
                  <c:v>1434000</c:v>
                </c:pt>
                <c:pt idx="762">
                  <c:v>1436000</c:v>
                </c:pt>
                <c:pt idx="763">
                  <c:v>1438000</c:v>
                </c:pt>
                <c:pt idx="764">
                  <c:v>1440000</c:v>
                </c:pt>
                <c:pt idx="765">
                  <c:v>1442000</c:v>
                </c:pt>
                <c:pt idx="766">
                  <c:v>1444000</c:v>
                </c:pt>
                <c:pt idx="767">
                  <c:v>1446000</c:v>
                </c:pt>
                <c:pt idx="768">
                  <c:v>1448000</c:v>
                </c:pt>
                <c:pt idx="769">
                  <c:v>1450000</c:v>
                </c:pt>
                <c:pt idx="770">
                  <c:v>1452000</c:v>
                </c:pt>
                <c:pt idx="771">
                  <c:v>1454000</c:v>
                </c:pt>
                <c:pt idx="772">
                  <c:v>1456000</c:v>
                </c:pt>
                <c:pt idx="773">
                  <c:v>1458000</c:v>
                </c:pt>
                <c:pt idx="774">
                  <c:v>1460000</c:v>
                </c:pt>
                <c:pt idx="775">
                  <c:v>1462000</c:v>
                </c:pt>
                <c:pt idx="776">
                  <c:v>1464000</c:v>
                </c:pt>
                <c:pt idx="777">
                  <c:v>1466000</c:v>
                </c:pt>
                <c:pt idx="778">
                  <c:v>1468000</c:v>
                </c:pt>
                <c:pt idx="779">
                  <c:v>1470000</c:v>
                </c:pt>
                <c:pt idx="780">
                  <c:v>1472000</c:v>
                </c:pt>
                <c:pt idx="781">
                  <c:v>1474000</c:v>
                </c:pt>
                <c:pt idx="782">
                  <c:v>1476000</c:v>
                </c:pt>
                <c:pt idx="783">
                  <c:v>1478000</c:v>
                </c:pt>
                <c:pt idx="784">
                  <c:v>1480000</c:v>
                </c:pt>
                <c:pt idx="785">
                  <c:v>1482000</c:v>
                </c:pt>
                <c:pt idx="786">
                  <c:v>1484000</c:v>
                </c:pt>
                <c:pt idx="787">
                  <c:v>1486000</c:v>
                </c:pt>
                <c:pt idx="788">
                  <c:v>1488000</c:v>
                </c:pt>
                <c:pt idx="789">
                  <c:v>1490000</c:v>
                </c:pt>
                <c:pt idx="790">
                  <c:v>1492000</c:v>
                </c:pt>
                <c:pt idx="791">
                  <c:v>1494000</c:v>
                </c:pt>
                <c:pt idx="792">
                  <c:v>1496000</c:v>
                </c:pt>
                <c:pt idx="793">
                  <c:v>1498000</c:v>
                </c:pt>
                <c:pt idx="794">
                  <c:v>1500000</c:v>
                </c:pt>
              </c:numCache>
            </c:numRef>
          </c:xVal>
          <c:yVal>
            <c:numRef>
              <c:f>out!$F$1:$F$795</c:f>
              <c:numCache>
                <c:formatCode>0.00E+00</c:formatCode>
                <c:ptCount val="79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  <c:pt idx="101">
                  <c:v>1</c:v>
                </c:pt>
                <c:pt idx="102">
                  <c:v>1</c:v>
                </c:pt>
                <c:pt idx="103">
                  <c:v>1</c:v>
                </c:pt>
                <c:pt idx="104">
                  <c:v>1</c:v>
                </c:pt>
                <c:pt idx="105">
                  <c:v>1</c:v>
                </c:pt>
                <c:pt idx="106">
                  <c:v>1</c:v>
                </c:pt>
                <c:pt idx="107">
                  <c:v>1</c:v>
                </c:pt>
                <c:pt idx="108">
                  <c:v>1</c:v>
                </c:pt>
                <c:pt idx="109">
                  <c:v>1</c:v>
                </c:pt>
                <c:pt idx="110">
                  <c:v>1</c:v>
                </c:pt>
                <c:pt idx="111">
                  <c:v>1</c:v>
                </c:pt>
                <c:pt idx="112">
                  <c:v>1</c:v>
                </c:pt>
                <c:pt idx="113">
                  <c:v>1</c:v>
                </c:pt>
                <c:pt idx="114">
                  <c:v>1</c:v>
                </c:pt>
                <c:pt idx="115">
                  <c:v>1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  <c:pt idx="122">
                  <c:v>1</c:v>
                </c:pt>
                <c:pt idx="123">
                  <c:v>1</c:v>
                </c:pt>
                <c:pt idx="124">
                  <c:v>1</c:v>
                </c:pt>
                <c:pt idx="125">
                  <c:v>1</c:v>
                </c:pt>
                <c:pt idx="126">
                  <c:v>1</c:v>
                </c:pt>
                <c:pt idx="127">
                  <c:v>1</c:v>
                </c:pt>
                <c:pt idx="128">
                  <c:v>1</c:v>
                </c:pt>
                <c:pt idx="129">
                  <c:v>1</c:v>
                </c:pt>
                <c:pt idx="130">
                  <c:v>1</c:v>
                </c:pt>
                <c:pt idx="131">
                  <c:v>1</c:v>
                </c:pt>
                <c:pt idx="132">
                  <c:v>1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1</c:v>
                </c:pt>
                <c:pt idx="144">
                  <c:v>1</c:v>
                </c:pt>
                <c:pt idx="145">
                  <c:v>1</c:v>
                </c:pt>
                <c:pt idx="146">
                  <c:v>1</c:v>
                </c:pt>
                <c:pt idx="147">
                  <c:v>1</c:v>
                </c:pt>
                <c:pt idx="148">
                  <c:v>1</c:v>
                </c:pt>
                <c:pt idx="149">
                  <c:v>1</c:v>
                </c:pt>
                <c:pt idx="150">
                  <c:v>1</c:v>
                </c:pt>
                <c:pt idx="151">
                  <c:v>1</c:v>
                </c:pt>
                <c:pt idx="152">
                  <c:v>1</c:v>
                </c:pt>
                <c:pt idx="153">
                  <c:v>1</c:v>
                </c:pt>
                <c:pt idx="154">
                  <c:v>1</c:v>
                </c:pt>
                <c:pt idx="155">
                  <c:v>1</c:v>
                </c:pt>
                <c:pt idx="156">
                  <c:v>1</c:v>
                </c:pt>
                <c:pt idx="157">
                  <c:v>1</c:v>
                </c:pt>
                <c:pt idx="158">
                  <c:v>1</c:v>
                </c:pt>
                <c:pt idx="159">
                  <c:v>1</c:v>
                </c:pt>
                <c:pt idx="160">
                  <c:v>1</c:v>
                </c:pt>
                <c:pt idx="161">
                  <c:v>1</c:v>
                </c:pt>
                <c:pt idx="162">
                  <c:v>1</c:v>
                </c:pt>
                <c:pt idx="163">
                  <c:v>1</c:v>
                </c:pt>
                <c:pt idx="164">
                  <c:v>1</c:v>
                </c:pt>
                <c:pt idx="165">
                  <c:v>1</c:v>
                </c:pt>
                <c:pt idx="166">
                  <c:v>1</c:v>
                </c:pt>
                <c:pt idx="167">
                  <c:v>1</c:v>
                </c:pt>
                <c:pt idx="168">
                  <c:v>1</c:v>
                </c:pt>
                <c:pt idx="169">
                  <c:v>1</c:v>
                </c:pt>
                <c:pt idx="170">
                  <c:v>1</c:v>
                </c:pt>
                <c:pt idx="171">
                  <c:v>1</c:v>
                </c:pt>
                <c:pt idx="172">
                  <c:v>1</c:v>
                </c:pt>
                <c:pt idx="173">
                  <c:v>1</c:v>
                </c:pt>
                <c:pt idx="174">
                  <c:v>1</c:v>
                </c:pt>
                <c:pt idx="175">
                  <c:v>1</c:v>
                </c:pt>
                <c:pt idx="176">
                  <c:v>1</c:v>
                </c:pt>
                <c:pt idx="177">
                  <c:v>1</c:v>
                </c:pt>
                <c:pt idx="178">
                  <c:v>1</c:v>
                </c:pt>
                <c:pt idx="179">
                  <c:v>1</c:v>
                </c:pt>
                <c:pt idx="180">
                  <c:v>1</c:v>
                </c:pt>
                <c:pt idx="181">
                  <c:v>1</c:v>
                </c:pt>
                <c:pt idx="182">
                  <c:v>1</c:v>
                </c:pt>
                <c:pt idx="183">
                  <c:v>1</c:v>
                </c:pt>
                <c:pt idx="184">
                  <c:v>1</c:v>
                </c:pt>
                <c:pt idx="185">
                  <c:v>1</c:v>
                </c:pt>
                <c:pt idx="186">
                  <c:v>1</c:v>
                </c:pt>
                <c:pt idx="187">
                  <c:v>1</c:v>
                </c:pt>
                <c:pt idx="188">
                  <c:v>1</c:v>
                </c:pt>
                <c:pt idx="189">
                  <c:v>1</c:v>
                </c:pt>
                <c:pt idx="190">
                  <c:v>1</c:v>
                </c:pt>
                <c:pt idx="191">
                  <c:v>1</c:v>
                </c:pt>
                <c:pt idx="192">
                  <c:v>1</c:v>
                </c:pt>
                <c:pt idx="193">
                  <c:v>1</c:v>
                </c:pt>
                <c:pt idx="194">
                  <c:v>1</c:v>
                </c:pt>
                <c:pt idx="195">
                  <c:v>1</c:v>
                </c:pt>
                <c:pt idx="196">
                  <c:v>1</c:v>
                </c:pt>
                <c:pt idx="197">
                  <c:v>1</c:v>
                </c:pt>
                <c:pt idx="198">
                  <c:v>1</c:v>
                </c:pt>
                <c:pt idx="199">
                  <c:v>1</c:v>
                </c:pt>
                <c:pt idx="200">
                  <c:v>1</c:v>
                </c:pt>
                <c:pt idx="201">
                  <c:v>1</c:v>
                </c:pt>
                <c:pt idx="202">
                  <c:v>1</c:v>
                </c:pt>
                <c:pt idx="203">
                  <c:v>1</c:v>
                </c:pt>
                <c:pt idx="204">
                  <c:v>1</c:v>
                </c:pt>
                <c:pt idx="205">
                  <c:v>1</c:v>
                </c:pt>
                <c:pt idx="206">
                  <c:v>1</c:v>
                </c:pt>
                <c:pt idx="207">
                  <c:v>1</c:v>
                </c:pt>
                <c:pt idx="208">
                  <c:v>1</c:v>
                </c:pt>
                <c:pt idx="209">
                  <c:v>1</c:v>
                </c:pt>
                <c:pt idx="210">
                  <c:v>1</c:v>
                </c:pt>
                <c:pt idx="211">
                  <c:v>1</c:v>
                </c:pt>
                <c:pt idx="212">
                  <c:v>1</c:v>
                </c:pt>
                <c:pt idx="213">
                  <c:v>1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1</c:v>
                </c:pt>
                <c:pt idx="235">
                  <c:v>1</c:v>
                </c:pt>
                <c:pt idx="236">
                  <c:v>1</c:v>
                </c:pt>
                <c:pt idx="237">
                  <c:v>1</c:v>
                </c:pt>
                <c:pt idx="238">
                  <c:v>1</c:v>
                </c:pt>
                <c:pt idx="239">
                  <c:v>1</c:v>
                </c:pt>
                <c:pt idx="240">
                  <c:v>1</c:v>
                </c:pt>
                <c:pt idx="241">
                  <c:v>1</c:v>
                </c:pt>
                <c:pt idx="242">
                  <c:v>1</c:v>
                </c:pt>
                <c:pt idx="243">
                  <c:v>1</c:v>
                </c:pt>
                <c:pt idx="244">
                  <c:v>1</c:v>
                </c:pt>
                <c:pt idx="245">
                  <c:v>1</c:v>
                </c:pt>
                <c:pt idx="246">
                  <c:v>1</c:v>
                </c:pt>
                <c:pt idx="247">
                  <c:v>1</c:v>
                </c:pt>
                <c:pt idx="248">
                  <c:v>1</c:v>
                </c:pt>
                <c:pt idx="249">
                  <c:v>1</c:v>
                </c:pt>
                <c:pt idx="250">
                  <c:v>1</c:v>
                </c:pt>
                <c:pt idx="251">
                  <c:v>1</c:v>
                </c:pt>
                <c:pt idx="252">
                  <c:v>1</c:v>
                </c:pt>
                <c:pt idx="253">
                  <c:v>1</c:v>
                </c:pt>
                <c:pt idx="254">
                  <c:v>1</c:v>
                </c:pt>
                <c:pt idx="255">
                  <c:v>1</c:v>
                </c:pt>
                <c:pt idx="256">
                  <c:v>1</c:v>
                </c:pt>
                <c:pt idx="257">
                  <c:v>1</c:v>
                </c:pt>
                <c:pt idx="258">
                  <c:v>1</c:v>
                </c:pt>
                <c:pt idx="259">
                  <c:v>1</c:v>
                </c:pt>
                <c:pt idx="260">
                  <c:v>1</c:v>
                </c:pt>
                <c:pt idx="261">
                  <c:v>1</c:v>
                </c:pt>
                <c:pt idx="262">
                  <c:v>1</c:v>
                </c:pt>
                <c:pt idx="263">
                  <c:v>1</c:v>
                </c:pt>
                <c:pt idx="264">
                  <c:v>1</c:v>
                </c:pt>
                <c:pt idx="265">
                  <c:v>1</c:v>
                </c:pt>
                <c:pt idx="266">
                  <c:v>1</c:v>
                </c:pt>
                <c:pt idx="267">
                  <c:v>1</c:v>
                </c:pt>
                <c:pt idx="268">
                  <c:v>1</c:v>
                </c:pt>
                <c:pt idx="269">
                  <c:v>1</c:v>
                </c:pt>
                <c:pt idx="270">
                  <c:v>1</c:v>
                </c:pt>
                <c:pt idx="271">
                  <c:v>1</c:v>
                </c:pt>
                <c:pt idx="272">
                  <c:v>1</c:v>
                </c:pt>
                <c:pt idx="273">
                  <c:v>1</c:v>
                </c:pt>
                <c:pt idx="274">
                  <c:v>1</c:v>
                </c:pt>
                <c:pt idx="275">
                  <c:v>1</c:v>
                </c:pt>
                <c:pt idx="276">
                  <c:v>1</c:v>
                </c:pt>
                <c:pt idx="277">
                  <c:v>1</c:v>
                </c:pt>
                <c:pt idx="278">
                  <c:v>1</c:v>
                </c:pt>
                <c:pt idx="279">
                  <c:v>1</c:v>
                </c:pt>
                <c:pt idx="280">
                  <c:v>1</c:v>
                </c:pt>
                <c:pt idx="281">
                  <c:v>1</c:v>
                </c:pt>
                <c:pt idx="282">
                  <c:v>1</c:v>
                </c:pt>
                <c:pt idx="283">
                  <c:v>1</c:v>
                </c:pt>
                <c:pt idx="284">
                  <c:v>1</c:v>
                </c:pt>
                <c:pt idx="285">
                  <c:v>1</c:v>
                </c:pt>
                <c:pt idx="286">
                  <c:v>1</c:v>
                </c:pt>
                <c:pt idx="287">
                  <c:v>1</c:v>
                </c:pt>
                <c:pt idx="288">
                  <c:v>1</c:v>
                </c:pt>
                <c:pt idx="289">
                  <c:v>1</c:v>
                </c:pt>
                <c:pt idx="290">
                  <c:v>1</c:v>
                </c:pt>
                <c:pt idx="291">
                  <c:v>1</c:v>
                </c:pt>
                <c:pt idx="292">
                  <c:v>1</c:v>
                </c:pt>
                <c:pt idx="293">
                  <c:v>1</c:v>
                </c:pt>
                <c:pt idx="294">
                  <c:v>1</c:v>
                </c:pt>
                <c:pt idx="295">
                  <c:v>1</c:v>
                </c:pt>
                <c:pt idx="296">
                  <c:v>1</c:v>
                </c:pt>
                <c:pt idx="297">
                  <c:v>1</c:v>
                </c:pt>
                <c:pt idx="298">
                  <c:v>1</c:v>
                </c:pt>
                <c:pt idx="299">
                  <c:v>1</c:v>
                </c:pt>
                <c:pt idx="300">
                  <c:v>1</c:v>
                </c:pt>
                <c:pt idx="301">
                  <c:v>1</c:v>
                </c:pt>
                <c:pt idx="302">
                  <c:v>1</c:v>
                </c:pt>
                <c:pt idx="303">
                  <c:v>1</c:v>
                </c:pt>
                <c:pt idx="304">
                  <c:v>1</c:v>
                </c:pt>
                <c:pt idx="305">
                  <c:v>1</c:v>
                </c:pt>
                <c:pt idx="306">
                  <c:v>1</c:v>
                </c:pt>
                <c:pt idx="307">
                  <c:v>1</c:v>
                </c:pt>
                <c:pt idx="308">
                  <c:v>1</c:v>
                </c:pt>
                <c:pt idx="309">
                  <c:v>1</c:v>
                </c:pt>
                <c:pt idx="310">
                  <c:v>1</c:v>
                </c:pt>
                <c:pt idx="311">
                  <c:v>1</c:v>
                </c:pt>
                <c:pt idx="312">
                  <c:v>1</c:v>
                </c:pt>
                <c:pt idx="313">
                  <c:v>1</c:v>
                </c:pt>
                <c:pt idx="314">
                  <c:v>1</c:v>
                </c:pt>
                <c:pt idx="315">
                  <c:v>1</c:v>
                </c:pt>
                <c:pt idx="316">
                  <c:v>1</c:v>
                </c:pt>
                <c:pt idx="317">
                  <c:v>1</c:v>
                </c:pt>
                <c:pt idx="318">
                  <c:v>1</c:v>
                </c:pt>
                <c:pt idx="319">
                  <c:v>1</c:v>
                </c:pt>
                <c:pt idx="320">
                  <c:v>1</c:v>
                </c:pt>
                <c:pt idx="321">
                  <c:v>1</c:v>
                </c:pt>
                <c:pt idx="322">
                  <c:v>0.998</c:v>
                </c:pt>
                <c:pt idx="323">
                  <c:v>-687</c:v>
                </c:pt>
                <c:pt idx="324">
                  <c:v>-687</c:v>
                </c:pt>
                <c:pt idx="325">
                  <c:v>-687</c:v>
                </c:pt>
                <c:pt idx="326">
                  <c:v>-687</c:v>
                </c:pt>
                <c:pt idx="327">
                  <c:v>-687</c:v>
                </c:pt>
                <c:pt idx="328">
                  <c:v>-687</c:v>
                </c:pt>
                <c:pt idx="329">
                  <c:v>-687</c:v>
                </c:pt>
                <c:pt idx="330">
                  <c:v>-687</c:v>
                </c:pt>
                <c:pt idx="331">
                  <c:v>-687</c:v>
                </c:pt>
                <c:pt idx="332">
                  <c:v>-687</c:v>
                </c:pt>
                <c:pt idx="333">
                  <c:v>-687</c:v>
                </c:pt>
                <c:pt idx="334">
                  <c:v>-687</c:v>
                </c:pt>
                <c:pt idx="335">
                  <c:v>-687</c:v>
                </c:pt>
                <c:pt idx="336">
                  <c:v>-687</c:v>
                </c:pt>
                <c:pt idx="337">
                  <c:v>-687</c:v>
                </c:pt>
                <c:pt idx="338">
                  <c:v>-687</c:v>
                </c:pt>
                <c:pt idx="339">
                  <c:v>-687</c:v>
                </c:pt>
                <c:pt idx="340">
                  <c:v>-687</c:v>
                </c:pt>
                <c:pt idx="341">
                  <c:v>-687</c:v>
                </c:pt>
                <c:pt idx="342">
                  <c:v>-687</c:v>
                </c:pt>
                <c:pt idx="343">
                  <c:v>-687</c:v>
                </c:pt>
                <c:pt idx="344">
                  <c:v>-687</c:v>
                </c:pt>
                <c:pt idx="345">
                  <c:v>-687</c:v>
                </c:pt>
                <c:pt idx="346">
                  <c:v>-687</c:v>
                </c:pt>
                <c:pt idx="347">
                  <c:v>-687</c:v>
                </c:pt>
                <c:pt idx="348">
                  <c:v>-687</c:v>
                </c:pt>
                <c:pt idx="349">
                  <c:v>-687</c:v>
                </c:pt>
                <c:pt idx="350">
                  <c:v>-687</c:v>
                </c:pt>
                <c:pt idx="351">
                  <c:v>-687</c:v>
                </c:pt>
                <c:pt idx="352">
                  <c:v>-687</c:v>
                </c:pt>
                <c:pt idx="353">
                  <c:v>-687</c:v>
                </c:pt>
                <c:pt idx="354">
                  <c:v>-687</c:v>
                </c:pt>
                <c:pt idx="355">
                  <c:v>-687</c:v>
                </c:pt>
                <c:pt idx="356">
                  <c:v>-687</c:v>
                </c:pt>
                <c:pt idx="357">
                  <c:v>-687</c:v>
                </c:pt>
                <c:pt idx="358">
                  <c:v>-687</c:v>
                </c:pt>
                <c:pt idx="359">
                  <c:v>-687</c:v>
                </c:pt>
                <c:pt idx="360">
                  <c:v>-687</c:v>
                </c:pt>
                <c:pt idx="361">
                  <c:v>-687</c:v>
                </c:pt>
                <c:pt idx="362">
                  <c:v>-687</c:v>
                </c:pt>
                <c:pt idx="363">
                  <c:v>-687</c:v>
                </c:pt>
                <c:pt idx="364">
                  <c:v>-687</c:v>
                </c:pt>
                <c:pt idx="365">
                  <c:v>-687</c:v>
                </c:pt>
                <c:pt idx="366">
                  <c:v>-687</c:v>
                </c:pt>
                <c:pt idx="367">
                  <c:v>-687</c:v>
                </c:pt>
                <c:pt idx="368">
                  <c:v>-687</c:v>
                </c:pt>
                <c:pt idx="369">
                  <c:v>-687</c:v>
                </c:pt>
                <c:pt idx="370">
                  <c:v>-687</c:v>
                </c:pt>
                <c:pt idx="371">
                  <c:v>-687</c:v>
                </c:pt>
                <c:pt idx="372">
                  <c:v>-687</c:v>
                </c:pt>
                <c:pt idx="373">
                  <c:v>-687</c:v>
                </c:pt>
                <c:pt idx="374">
                  <c:v>-687</c:v>
                </c:pt>
                <c:pt idx="375">
                  <c:v>-687</c:v>
                </c:pt>
                <c:pt idx="376">
                  <c:v>-687</c:v>
                </c:pt>
                <c:pt idx="377">
                  <c:v>-687</c:v>
                </c:pt>
                <c:pt idx="378">
                  <c:v>-687</c:v>
                </c:pt>
                <c:pt idx="379">
                  <c:v>-687</c:v>
                </c:pt>
                <c:pt idx="380">
                  <c:v>-687</c:v>
                </c:pt>
                <c:pt idx="381">
                  <c:v>-687</c:v>
                </c:pt>
                <c:pt idx="382">
                  <c:v>-687</c:v>
                </c:pt>
                <c:pt idx="383">
                  <c:v>-687</c:v>
                </c:pt>
                <c:pt idx="384">
                  <c:v>-687</c:v>
                </c:pt>
                <c:pt idx="385">
                  <c:v>-687</c:v>
                </c:pt>
                <c:pt idx="386">
                  <c:v>-687</c:v>
                </c:pt>
                <c:pt idx="387">
                  <c:v>-687</c:v>
                </c:pt>
                <c:pt idx="388">
                  <c:v>-687</c:v>
                </c:pt>
                <c:pt idx="389">
                  <c:v>-687</c:v>
                </c:pt>
                <c:pt idx="390">
                  <c:v>-687</c:v>
                </c:pt>
                <c:pt idx="391">
                  <c:v>-687</c:v>
                </c:pt>
                <c:pt idx="392">
                  <c:v>-687</c:v>
                </c:pt>
                <c:pt idx="393">
                  <c:v>-687</c:v>
                </c:pt>
                <c:pt idx="394">
                  <c:v>-687</c:v>
                </c:pt>
                <c:pt idx="395">
                  <c:v>-687</c:v>
                </c:pt>
                <c:pt idx="396">
                  <c:v>-687</c:v>
                </c:pt>
                <c:pt idx="397">
                  <c:v>-687</c:v>
                </c:pt>
                <c:pt idx="398">
                  <c:v>-687</c:v>
                </c:pt>
                <c:pt idx="399">
                  <c:v>-687</c:v>
                </c:pt>
                <c:pt idx="400">
                  <c:v>-687</c:v>
                </c:pt>
                <c:pt idx="401">
                  <c:v>-687</c:v>
                </c:pt>
                <c:pt idx="402">
                  <c:v>-687</c:v>
                </c:pt>
                <c:pt idx="403">
                  <c:v>-687</c:v>
                </c:pt>
                <c:pt idx="404">
                  <c:v>-687</c:v>
                </c:pt>
                <c:pt idx="405">
                  <c:v>-687</c:v>
                </c:pt>
                <c:pt idx="406">
                  <c:v>-687</c:v>
                </c:pt>
                <c:pt idx="407">
                  <c:v>-687</c:v>
                </c:pt>
                <c:pt idx="408">
                  <c:v>-687</c:v>
                </c:pt>
                <c:pt idx="409">
                  <c:v>-687</c:v>
                </c:pt>
                <c:pt idx="410">
                  <c:v>-687</c:v>
                </c:pt>
                <c:pt idx="411">
                  <c:v>-687</c:v>
                </c:pt>
                <c:pt idx="412">
                  <c:v>-687</c:v>
                </c:pt>
                <c:pt idx="413">
                  <c:v>-687</c:v>
                </c:pt>
                <c:pt idx="414">
                  <c:v>-687</c:v>
                </c:pt>
                <c:pt idx="415">
                  <c:v>-687</c:v>
                </c:pt>
                <c:pt idx="416">
                  <c:v>-687</c:v>
                </c:pt>
                <c:pt idx="417">
                  <c:v>-687</c:v>
                </c:pt>
                <c:pt idx="418">
                  <c:v>-687</c:v>
                </c:pt>
                <c:pt idx="419">
                  <c:v>-687</c:v>
                </c:pt>
                <c:pt idx="420">
                  <c:v>-687</c:v>
                </c:pt>
                <c:pt idx="421">
                  <c:v>-687</c:v>
                </c:pt>
                <c:pt idx="422">
                  <c:v>-687</c:v>
                </c:pt>
                <c:pt idx="423">
                  <c:v>-687</c:v>
                </c:pt>
                <c:pt idx="424">
                  <c:v>-687</c:v>
                </c:pt>
                <c:pt idx="425">
                  <c:v>-687</c:v>
                </c:pt>
                <c:pt idx="426">
                  <c:v>-687</c:v>
                </c:pt>
                <c:pt idx="427">
                  <c:v>-687</c:v>
                </c:pt>
                <c:pt idx="428">
                  <c:v>-687</c:v>
                </c:pt>
                <c:pt idx="429">
                  <c:v>-687</c:v>
                </c:pt>
                <c:pt idx="430">
                  <c:v>-687</c:v>
                </c:pt>
                <c:pt idx="431">
                  <c:v>-687</c:v>
                </c:pt>
                <c:pt idx="432">
                  <c:v>-687</c:v>
                </c:pt>
                <c:pt idx="433">
                  <c:v>-687</c:v>
                </c:pt>
                <c:pt idx="434">
                  <c:v>-687</c:v>
                </c:pt>
                <c:pt idx="435">
                  <c:v>-687</c:v>
                </c:pt>
                <c:pt idx="436">
                  <c:v>-687</c:v>
                </c:pt>
                <c:pt idx="437">
                  <c:v>-687</c:v>
                </c:pt>
                <c:pt idx="438">
                  <c:v>-687</c:v>
                </c:pt>
                <c:pt idx="439">
                  <c:v>-687</c:v>
                </c:pt>
                <c:pt idx="440">
                  <c:v>-687</c:v>
                </c:pt>
                <c:pt idx="441">
                  <c:v>-687</c:v>
                </c:pt>
                <c:pt idx="442">
                  <c:v>-687</c:v>
                </c:pt>
                <c:pt idx="443">
                  <c:v>-687</c:v>
                </c:pt>
                <c:pt idx="444">
                  <c:v>-687</c:v>
                </c:pt>
                <c:pt idx="445">
                  <c:v>-687</c:v>
                </c:pt>
                <c:pt idx="446">
                  <c:v>-687</c:v>
                </c:pt>
                <c:pt idx="447">
                  <c:v>-687</c:v>
                </c:pt>
                <c:pt idx="448">
                  <c:v>-687</c:v>
                </c:pt>
                <c:pt idx="449">
                  <c:v>-687</c:v>
                </c:pt>
                <c:pt idx="450">
                  <c:v>-687</c:v>
                </c:pt>
                <c:pt idx="451">
                  <c:v>-687</c:v>
                </c:pt>
                <c:pt idx="452">
                  <c:v>-687</c:v>
                </c:pt>
                <c:pt idx="453">
                  <c:v>-687</c:v>
                </c:pt>
                <c:pt idx="454">
                  <c:v>-687</c:v>
                </c:pt>
                <c:pt idx="455">
                  <c:v>-687</c:v>
                </c:pt>
                <c:pt idx="456">
                  <c:v>-687</c:v>
                </c:pt>
                <c:pt idx="457">
                  <c:v>-687</c:v>
                </c:pt>
                <c:pt idx="458">
                  <c:v>-687</c:v>
                </c:pt>
                <c:pt idx="459">
                  <c:v>-687</c:v>
                </c:pt>
                <c:pt idx="460">
                  <c:v>-687</c:v>
                </c:pt>
                <c:pt idx="461">
                  <c:v>-687</c:v>
                </c:pt>
                <c:pt idx="462">
                  <c:v>-687</c:v>
                </c:pt>
                <c:pt idx="463">
                  <c:v>-687</c:v>
                </c:pt>
                <c:pt idx="464">
                  <c:v>-687</c:v>
                </c:pt>
                <c:pt idx="465">
                  <c:v>-687</c:v>
                </c:pt>
                <c:pt idx="466">
                  <c:v>-687</c:v>
                </c:pt>
                <c:pt idx="467">
                  <c:v>-687</c:v>
                </c:pt>
                <c:pt idx="468">
                  <c:v>-687</c:v>
                </c:pt>
                <c:pt idx="469">
                  <c:v>-687</c:v>
                </c:pt>
                <c:pt idx="470">
                  <c:v>-687</c:v>
                </c:pt>
                <c:pt idx="471">
                  <c:v>-687</c:v>
                </c:pt>
                <c:pt idx="472">
                  <c:v>-687</c:v>
                </c:pt>
                <c:pt idx="473">
                  <c:v>-687</c:v>
                </c:pt>
                <c:pt idx="474">
                  <c:v>-687</c:v>
                </c:pt>
                <c:pt idx="475">
                  <c:v>-687</c:v>
                </c:pt>
                <c:pt idx="476">
                  <c:v>-687</c:v>
                </c:pt>
                <c:pt idx="477">
                  <c:v>-687</c:v>
                </c:pt>
                <c:pt idx="478">
                  <c:v>-687</c:v>
                </c:pt>
                <c:pt idx="479">
                  <c:v>-687</c:v>
                </c:pt>
                <c:pt idx="480">
                  <c:v>-687</c:v>
                </c:pt>
                <c:pt idx="481">
                  <c:v>-687</c:v>
                </c:pt>
                <c:pt idx="482">
                  <c:v>-687</c:v>
                </c:pt>
                <c:pt idx="483">
                  <c:v>-687</c:v>
                </c:pt>
                <c:pt idx="484">
                  <c:v>-687</c:v>
                </c:pt>
                <c:pt idx="485">
                  <c:v>-687</c:v>
                </c:pt>
                <c:pt idx="486">
                  <c:v>-687</c:v>
                </c:pt>
                <c:pt idx="487">
                  <c:v>-687</c:v>
                </c:pt>
                <c:pt idx="488">
                  <c:v>-687</c:v>
                </c:pt>
                <c:pt idx="489">
                  <c:v>-687</c:v>
                </c:pt>
                <c:pt idx="490">
                  <c:v>-687</c:v>
                </c:pt>
                <c:pt idx="491">
                  <c:v>-687</c:v>
                </c:pt>
                <c:pt idx="492">
                  <c:v>-687</c:v>
                </c:pt>
                <c:pt idx="493">
                  <c:v>-687</c:v>
                </c:pt>
                <c:pt idx="494">
                  <c:v>-687</c:v>
                </c:pt>
                <c:pt idx="495">
                  <c:v>-687</c:v>
                </c:pt>
                <c:pt idx="496">
                  <c:v>-687</c:v>
                </c:pt>
                <c:pt idx="497">
                  <c:v>-687</c:v>
                </c:pt>
                <c:pt idx="498">
                  <c:v>-687</c:v>
                </c:pt>
                <c:pt idx="499">
                  <c:v>-687</c:v>
                </c:pt>
                <c:pt idx="500">
                  <c:v>-687</c:v>
                </c:pt>
                <c:pt idx="501">
                  <c:v>-687</c:v>
                </c:pt>
                <c:pt idx="502">
                  <c:v>-687</c:v>
                </c:pt>
                <c:pt idx="503">
                  <c:v>-687</c:v>
                </c:pt>
                <c:pt idx="504">
                  <c:v>-687</c:v>
                </c:pt>
                <c:pt idx="505">
                  <c:v>-687</c:v>
                </c:pt>
                <c:pt idx="506">
                  <c:v>-687</c:v>
                </c:pt>
                <c:pt idx="507">
                  <c:v>-687</c:v>
                </c:pt>
                <c:pt idx="508">
                  <c:v>-687</c:v>
                </c:pt>
                <c:pt idx="509">
                  <c:v>-687</c:v>
                </c:pt>
                <c:pt idx="510">
                  <c:v>-687</c:v>
                </c:pt>
                <c:pt idx="511">
                  <c:v>-687</c:v>
                </c:pt>
                <c:pt idx="512">
                  <c:v>-687</c:v>
                </c:pt>
                <c:pt idx="513">
                  <c:v>-687</c:v>
                </c:pt>
                <c:pt idx="514">
                  <c:v>-687</c:v>
                </c:pt>
                <c:pt idx="515">
                  <c:v>-687</c:v>
                </c:pt>
                <c:pt idx="516">
                  <c:v>-687</c:v>
                </c:pt>
                <c:pt idx="517">
                  <c:v>-687</c:v>
                </c:pt>
                <c:pt idx="518">
                  <c:v>-687</c:v>
                </c:pt>
                <c:pt idx="519">
                  <c:v>-687</c:v>
                </c:pt>
                <c:pt idx="520">
                  <c:v>-687</c:v>
                </c:pt>
                <c:pt idx="521">
                  <c:v>-687</c:v>
                </c:pt>
                <c:pt idx="522">
                  <c:v>-687</c:v>
                </c:pt>
                <c:pt idx="523">
                  <c:v>-687</c:v>
                </c:pt>
                <c:pt idx="524">
                  <c:v>-687</c:v>
                </c:pt>
                <c:pt idx="525">
                  <c:v>-687</c:v>
                </c:pt>
                <c:pt idx="526">
                  <c:v>-687</c:v>
                </c:pt>
                <c:pt idx="527">
                  <c:v>-687</c:v>
                </c:pt>
                <c:pt idx="528">
                  <c:v>-687</c:v>
                </c:pt>
                <c:pt idx="529">
                  <c:v>-687</c:v>
                </c:pt>
                <c:pt idx="530">
                  <c:v>-687</c:v>
                </c:pt>
                <c:pt idx="531">
                  <c:v>-687</c:v>
                </c:pt>
                <c:pt idx="532">
                  <c:v>-687</c:v>
                </c:pt>
                <c:pt idx="533">
                  <c:v>-687</c:v>
                </c:pt>
                <c:pt idx="534">
                  <c:v>-687</c:v>
                </c:pt>
                <c:pt idx="535">
                  <c:v>-687</c:v>
                </c:pt>
                <c:pt idx="536">
                  <c:v>-687</c:v>
                </c:pt>
                <c:pt idx="537">
                  <c:v>-687</c:v>
                </c:pt>
                <c:pt idx="538">
                  <c:v>-687</c:v>
                </c:pt>
                <c:pt idx="539">
                  <c:v>-687</c:v>
                </c:pt>
                <c:pt idx="540">
                  <c:v>-687</c:v>
                </c:pt>
                <c:pt idx="541">
                  <c:v>-687</c:v>
                </c:pt>
                <c:pt idx="542">
                  <c:v>-687</c:v>
                </c:pt>
                <c:pt idx="543">
                  <c:v>-687</c:v>
                </c:pt>
                <c:pt idx="544">
                  <c:v>-687</c:v>
                </c:pt>
                <c:pt idx="545">
                  <c:v>-687</c:v>
                </c:pt>
                <c:pt idx="546">
                  <c:v>-687</c:v>
                </c:pt>
                <c:pt idx="547">
                  <c:v>-687</c:v>
                </c:pt>
                <c:pt idx="548">
                  <c:v>-687</c:v>
                </c:pt>
                <c:pt idx="549">
                  <c:v>-687</c:v>
                </c:pt>
                <c:pt idx="550">
                  <c:v>-687</c:v>
                </c:pt>
                <c:pt idx="551">
                  <c:v>-687</c:v>
                </c:pt>
                <c:pt idx="552">
                  <c:v>-687</c:v>
                </c:pt>
                <c:pt idx="553">
                  <c:v>-687</c:v>
                </c:pt>
                <c:pt idx="554">
                  <c:v>-687</c:v>
                </c:pt>
                <c:pt idx="555">
                  <c:v>-687</c:v>
                </c:pt>
                <c:pt idx="556">
                  <c:v>-687</c:v>
                </c:pt>
                <c:pt idx="557">
                  <c:v>-687</c:v>
                </c:pt>
                <c:pt idx="558">
                  <c:v>-687</c:v>
                </c:pt>
                <c:pt idx="559">
                  <c:v>-687</c:v>
                </c:pt>
                <c:pt idx="560">
                  <c:v>-687</c:v>
                </c:pt>
                <c:pt idx="561">
                  <c:v>-687</c:v>
                </c:pt>
                <c:pt idx="562">
                  <c:v>-687</c:v>
                </c:pt>
                <c:pt idx="563">
                  <c:v>-687</c:v>
                </c:pt>
                <c:pt idx="564">
                  <c:v>-687</c:v>
                </c:pt>
                <c:pt idx="565">
                  <c:v>-687</c:v>
                </c:pt>
                <c:pt idx="566">
                  <c:v>-687</c:v>
                </c:pt>
                <c:pt idx="567">
                  <c:v>-687</c:v>
                </c:pt>
                <c:pt idx="568">
                  <c:v>-687</c:v>
                </c:pt>
                <c:pt idx="569">
                  <c:v>-687</c:v>
                </c:pt>
                <c:pt idx="570">
                  <c:v>-687</c:v>
                </c:pt>
                <c:pt idx="571">
                  <c:v>-687</c:v>
                </c:pt>
                <c:pt idx="572">
                  <c:v>-687</c:v>
                </c:pt>
                <c:pt idx="573">
                  <c:v>-687</c:v>
                </c:pt>
                <c:pt idx="574">
                  <c:v>-687</c:v>
                </c:pt>
                <c:pt idx="575">
                  <c:v>-687</c:v>
                </c:pt>
                <c:pt idx="576">
                  <c:v>-687</c:v>
                </c:pt>
                <c:pt idx="577">
                  <c:v>-687</c:v>
                </c:pt>
                <c:pt idx="578">
                  <c:v>-687</c:v>
                </c:pt>
                <c:pt idx="579">
                  <c:v>-687</c:v>
                </c:pt>
                <c:pt idx="580">
                  <c:v>-687</c:v>
                </c:pt>
                <c:pt idx="581">
                  <c:v>-687</c:v>
                </c:pt>
                <c:pt idx="582">
                  <c:v>-687</c:v>
                </c:pt>
                <c:pt idx="583">
                  <c:v>-687</c:v>
                </c:pt>
                <c:pt idx="584">
                  <c:v>-687</c:v>
                </c:pt>
                <c:pt idx="585">
                  <c:v>-687</c:v>
                </c:pt>
                <c:pt idx="586">
                  <c:v>-687</c:v>
                </c:pt>
                <c:pt idx="587">
                  <c:v>-687</c:v>
                </c:pt>
                <c:pt idx="588">
                  <c:v>-687</c:v>
                </c:pt>
                <c:pt idx="589">
                  <c:v>-687</c:v>
                </c:pt>
                <c:pt idx="590">
                  <c:v>-687</c:v>
                </c:pt>
                <c:pt idx="591">
                  <c:v>-687</c:v>
                </c:pt>
                <c:pt idx="592">
                  <c:v>-687</c:v>
                </c:pt>
                <c:pt idx="593">
                  <c:v>-687</c:v>
                </c:pt>
                <c:pt idx="594">
                  <c:v>-687</c:v>
                </c:pt>
                <c:pt idx="595">
                  <c:v>-687</c:v>
                </c:pt>
                <c:pt idx="596">
                  <c:v>-687</c:v>
                </c:pt>
                <c:pt idx="597">
                  <c:v>-687</c:v>
                </c:pt>
                <c:pt idx="598">
                  <c:v>-687</c:v>
                </c:pt>
                <c:pt idx="599">
                  <c:v>-687</c:v>
                </c:pt>
                <c:pt idx="600">
                  <c:v>-687</c:v>
                </c:pt>
                <c:pt idx="601">
                  <c:v>-687</c:v>
                </c:pt>
                <c:pt idx="602">
                  <c:v>-687</c:v>
                </c:pt>
                <c:pt idx="603">
                  <c:v>-687</c:v>
                </c:pt>
                <c:pt idx="604">
                  <c:v>-687</c:v>
                </c:pt>
                <c:pt idx="605">
                  <c:v>-687</c:v>
                </c:pt>
                <c:pt idx="606">
                  <c:v>-687</c:v>
                </c:pt>
                <c:pt idx="607">
                  <c:v>-687</c:v>
                </c:pt>
                <c:pt idx="608">
                  <c:v>-687</c:v>
                </c:pt>
                <c:pt idx="609">
                  <c:v>-687</c:v>
                </c:pt>
                <c:pt idx="610">
                  <c:v>-687</c:v>
                </c:pt>
                <c:pt idx="611">
                  <c:v>-687</c:v>
                </c:pt>
                <c:pt idx="612">
                  <c:v>-687</c:v>
                </c:pt>
                <c:pt idx="613">
                  <c:v>-687</c:v>
                </c:pt>
                <c:pt idx="614">
                  <c:v>-687</c:v>
                </c:pt>
                <c:pt idx="615">
                  <c:v>-687</c:v>
                </c:pt>
                <c:pt idx="616">
                  <c:v>-687</c:v>
                </c:pt>
                <c:pt idx="617">
                  <c:v>-687</c:v>
                </c:pt>
                <c:pt idx="618">
                  <c:v>-687</c:v>
                </c:pt>
                <c:pt idx="619">
                  <c:v>-687</c:v>
                </c:pt>
                <c:pt idx="620">
                  <c:v>-687</c:v>
                </c:pt>
                <c:pt idx="621">
                  <c:v>-687</c:v>
                </c:pt>
                <c:pt idx="622">
                  <c:v>-687</c:v>
                </c:pt>
                <c:pt idx="623">
                  <c:v>-687</c:v>
                </c:pt>
                <c:pt idx="624">
                  <c:v>-687</c:v>
                </c:pt>
                <c:pt idx="625">
                  <c:v>-687</c:v>
                </c:pt>
                <c:pt idx="626">
                  <c:v>-687</c:v>
                </c:pt>
                <c:pt idx="627">
                  <c:v>-687</c:v>
                </c:pt>
                <c:pt idx="628">
                  <c:v>-687</c:v>
                </c:pt>
                <c:pt idx="629">
                  <c:v>-687</c:v>
                </c:pt>
                <c:pt idx="630">
                  <c:v>-687</c:v>
                </c:pt>
                <c:pt idx="631">
                  <c:v>-687</c:v>
                </c:pt>
                <c:pt idx="632">
                  <c:v>-687</c:v>
                </c:pt>
                <c:pt idx="633">
                  <c:v>-687</c:v>
                </c:pt>
                <c:pt idx="634">
                  <c:v>-687</c:v>
                </c:pt>
                <c:pt idx="635">
                  <c:v>-687</c:v>
                </c:pt>
                <c:pt idx="636">
                  <c:v>-687</c:v>
                </c:pt>
                <c:pt idx="637">
                  <c:v>-687</c:v>
                </c:pt>
                <c:pt idx="638">
                  <c:v>-687</c:v>
                </c:pt>
                <c:pt idx="639">
                  <c:v>-687</c:v>
                </c:pt>
                <c:pt idx="640">
                  <c:v>-687</c:v>
                </c:pt>
                <c:pt idx="641">
                  <c:v>-687</c:v>
                </c:pt>
                <c:pt idx="642">
                  <c:v>-687</c:v>
                </c:pt>
                <c:pt idx="643">
                  <c:v>-687</c:v>
                </c:pt>
                <c:pt idx="644">
                  <c:v>-687</c:v>
                </c:pt>
                <c:pt idx="645">
                  <c:v>-687</c:v>
                </c:pt>
                <c:pt idx="646">
                  <c:v>-687</c:v>
                </c:pt>
                <c:pt idx="647">
                  <c:v>-687</c:v>
                </c:pt>
                <c:pt idx="648">
                  <c:v>-687</c:v>
                </c:pt>
                <c:pt idx="649">
                  <c:v>-687</c:v>
                </c:pt>
                <c:pt idx="650">
                  <c:v>-687</c:v>
                </c:pt>
                <c:pt idx="651">
                  <c:v>-687</c:v>
                </c:pt>
                <c:pt idx="652">
                  <c:v>-687</c:v>
                </c:pt>
                <c:pt idx="653">
                  <c:v>-687</c:v>
                </c:pt>
                <c:pt idx="654">
                  <c:v>-687</c:v>
                </c:pt>
                <c:pt idx="655">
                  <c:v>-687</c:v>
                </c:pt>
                <c:pt idx="656">
                  <c:v>-687</c:v>
                </c:pt>
                <c:pt idx="657">
                  <c:v>-687</c:v>
                </c:pt>
                <c:pt idx="658">
                  <c:v>-687</c:v>
                </c:pt>
                <c:pt idx="659">
                  <c:v>-687</c:v>
                </c:pt>
                <c:pt idx="660">
                  <c:v>-687</c:v>
                </c:pt>
                <c:pt idx="661">
                  <c:v>-687</c:v>
                </c:pt>
                <c:pt idx="662">
                  <c:v>-687</c:v>
                </c:pt>
                <c:pt idx="663">
                  <c:v>-687</c:v>
                </c:pt>
                <c:pt idx="664">
                  <c:v>-687</c:v>
                </c:pt>
                <c:pt idx="665">
                  <c:v>-687</c:v>
                </c:pt>
                <c:pt idx="666">
                  <c:v>-687</c:v>
                </c:pt>
                <c:pt idx="667">
                  <c:v>-687</c:v>
                </c:pt>
                <c:pt idx="668">
                  <c:v>-687</c:v>
                </c:pt>
                <c:pt idx="669">
                  <c:v>-687</c:v>
                </c:pt>
                <c:pt idx="670">
                  <c:v>-687</c:v>
                </c:pt>
                <c:pt idx="671">
                  <c:v>-687</c:v>
                </c:pt>
                <c:pt idx="672">
                  <c:v>-687</c:v>
                </c:pt>
                <c:pt idx="673">
                  <c:v>-687</c:v>
                </c:pt>
                <c:pt idx="674">
                  <c:v>-687</c:v>
                </c:pt>
                <c:pt idx="675">
                  <c:v>-687</c:v>
                </c:pt>
                <c:pt idx="676">
                  <c:v>-687</c:v>
                </c:pt>
                <c:pt idx="677">
                  <c:v>-687</c:v>
                </c:pt>
                <c:pt idx="678">
                  <c:v>-687</c:v>
                </c:pt>
                <c:pt idx="679">
                  <c:v>-687</c:v>
                </c:pt>
                <c:pt idx="680">
                  <c:v>-687</c:v>
                </c:pt>
                <c:pt idx="681">
                  <c:v>-687</c:v>
                </c:pt>
                <c:pt idx="682">
                  <c:v>-687</c:v>
                </c:pt>
                <c:pt idx="683">
                  <c:v>-687</c:v>
                </c:pt>
                <c:pt idx="684">
                  <c:v>-687</c:v>
                </c:pt>
                <c:pt idx="685">
                  <c:v>-687</c:v>
                </c:pt>
                <c:pt idx="686">
                  <c:v>-687</c:v>
                </c:pt>
                <c:pt idx="687">
                  <c:v>-687</c:v>
                </c:pt>
                <c:pt idx="688">
                  <c:v>-687</c:v>
                </c:pt>
                <c:pt idx="689">
                  <c:v>-687</c:v>
                </c:pt>
                <c:pt idx="690">
                  <c:v>-687</c:v>
                </c:pt>
                <c:pt idx="691">
                  <c:v>-687</c:v>
                </c:pt>
                <c:pt idx="692">
                  <c:v>-687</c:v>
                </c:pt>
                <c:pt idx="693">
                  <c:v>-687</c:v>
                </c:pt>
                <c:pt idx="694">
                  <c:v>-687</c:v>
                </c:pt>
                <c:pt idx="695">
                  <c:v>-687</c:v>
                </c:pt>
                <c:pt idx="696">
                  <c:v>-687</c:v>
                </c:pt>
                <c:pt idx="697">
                  <c:v>-687</c:v>
                </c:pt>
                <c:pt idx="698">
                  <c:v>-687</c:v>
                </c:pt>
                <c:pt idx="699">
                  <c:v>-687</c:v>
                </c:pt>
                <c:pt idx="700">
                  <c:v>-687</c:v>
                </c:pt>
                <c:pt idx="701">
                  <c:v>-687</c:v>
                </c:pt>
                <c:pt idx="702">
                  <c:v>-687</c:v>
                </c:pt>
                <c:pt idx="703">
                  <c:v>-687</c:v>
                </c:pt>
                <c:pt idx="704">
                  <c:v>-687</c:v>
                </c:pt>
                <c:pt idx="705">
                  <c:v>-687</c:v>
                </c:pt>
                <c:pt idx="706">
                  <c:v>-687</c:v>
                </c:pt>
                <c:pt idx="707">
                  <c:v>-687</c:v>
                </c:pt>
                <c:pt idx="708">
                  <c:v>-687</c:v>
                </c:pt>
                <c:pt idx="709">
                  <c:v>-687</c:v>
                </c:pt>
                <c:pt idx="710">
                  <c:v>-687</c:v>
                </c:pt>
                <c:pt idx="711">
                  <c:v>-687</c:v>
                </c:pt>
                <c:pt idx="712">
                  <c:v>-687</c:v>
                </c:pt>
                <c:pt idx="713">
                  <c:v>-687</c:v>
                </c:pt>
                <c:pt idx="714">
                  <c:v>-687</c:v>
                </c:pt>
                <c:pt idx="715">
                  <c:v>-687</c:v>
                </c:pt>
                <c:pt idx="716">
                  <c:v>-687</c:v>
                </c:pt>
                <c:pt idx="717">
                  <c:v>-687</c:v>
                </c:pt>
                <c:pt idx="718">
                  <c:v>-687</c:v>
                </c:pt>
                <c:pt idx="719">
                  <c:v>-687</c:v>
                </c:pt>
                <c:pt idx="720">
                  <c:v>-687</c:v>
                </c:pt>
                <c:pt idx="721">
                  <c:v>-687</c:v>
                </c:pt>
                <c:pt idx="722">
                  <c:v>-687</c:v>
                </c:pt>
                <c:pt idx="723">
                  <c:v>-687</c:v>
                </c:pt>
                <c:pt idx="724">
                  <c:v>-687</c:v>
                </c:pt>
                <c:pt idx="725">
                  <c:v>-687</c:v>
                </c:pt>
                <c:pt idx="726">
                  <c:v>-687</c:v>
                </c:pt>
                <c:pt idx="727">
                  <c:v>-687</c:v>
                </c:pt>
                <c:pt idx="728">
                  <c:v>-687</c:v>
                </c:pt>
                <c:pt idx="729">
                  <c:v>-687</c:v>
                </c:pt>
                <c:pt idx="730">
                  <c:v>-687</c:v>
                </c:pt>
                <c:pt idx="731">
                  <c:v>-687</c:v>
                </c:pt>
                <c:pt idx="732">
                  <c:v>-687</c:v>
                </c:pt>
                <c:pt idx="733">
                  <c:v>-687</c:v>
                </c:pt>
                <c:pt idx="734">
                  <c:v>-687</c:v>
                </c:pt>
                <c:pt idx="735">
                  <c:v>-687</c:v>
                </c:pt>
                <c:pt idx="736">
                  <c:v>-687</c:v>
                </c:pt>
                <c:pt idx="737">
                  <c:v>-687</c:v>
                </c:pt>
                <c:pt idx="738">
                  <c:v>-687</c:v>
                </c:pt>
                <c:pt idx="739">
                  <c:v>-687</c:v>
                </c:pt>
                <c:pt idx="740">
                  <c:v>-687</c:v>
                </c:pt>
                <c:pt idx="741">
                  <c:v>-687</c:v>
                </c:pt>
                <c:pt idx="742">
                  <c:v>-687</c:v>
                </c:pt>
                <c:pt idx="743">
                  <c:v>-687</c:v>
                </c:pt>
                <c:pt idx="744">
                  <c:v>-687</c:v>
                </c:pt>
                <c:pt idx="745">
                  <c:v>-687</c:v>
                </c:pt>
                <c:pt idx="746">
                  <c:v>-687</c:v>
                </c:pt>
                <c:pt idx="747">
                  <c:v>-687</c:v>
                </c:pt>
                <c:pt idx="748">
                  <c:v>-687</c:v>
                </c:pt>
                <c:pt idx="749">
                  <c:v>-687</c:v>
                </c:pt>
                <c:pt idx="750">
                  <c:v>-687</c:v>
                </c:pt>
                <c:pt idx="751">
                  <c:v>-687</c:v>
                </c:pt>
                <c:pt idx="752">
                  <c:v>-687</c:v>
                </c:pt>
                <c:pt idx="753">
                  <c:v>-687</c:v>
                </c:pt>
                <c:pt idx="754">
                  <c:v>-687</c:v>
                </c:pt>
                <c:pt idx="755">
                  <c:v>-687</c:v>
                </c:pt>
                <c:pt idx="756">
                  <c:v>-687</c:v>
                </c:pt>
                <c:pt idx="757">
                  <c:v>-687</c:v>
                </c:pt>
                <c:pt idx="758">
                  <c:v>-687</c:v>
                </c:pt>
                <c:pt idx="759">
                  <c:v>-687</c:v>
                </c:pt>
                <c:pt idx="760">
                  <c:v>-687</c:v>
                </c:pt>
                <c:pt idx="761">
                  <c:v>-687</c:v>
                </c:pt>
                <c:pt idx="762">
                  <c:v>-687</c:v>
                </c:pt>
                <c:pt idx="763">
                  <c:v>-687</c:v>
                </c:pt>
                <c:pt idx="764">
                  <c:v>-687</c:v>
                </c:pt>
                <c:pt idx="765">
                  <c:v>-687</c:v>
                </c:pt>
                <c:pt idx="766">
                  <c:v>-687</c:v>
                </c:pt>
                <c:pt idx="767">
                  <c:v>-687</c:v>
                </c:pt>
                <c:pt idx="768">
                  <c:v>-1370</c:v>
                </c:pt>
                <c:pt idx="769">
                  <c:v>-1370</c:v>
                </c:pt>
                <c:pt idx="770">
                  <c:v>-1370</c:v>
                </c:pt>
                <c:pt idx="771">
                  <c:v>-1370</c:v>
                </c:pt>
                <c:pt idx="772">
                  <c:v>-1370</c:v>
                </c:pt>
                <c:pt idx="773">
                  <c:v>-1370</c:v>
                </c:pt>
                <c:pt idx="774">
                  <c:v>-1370</c:v>
                </c:pt>
                <c:pt idx="775">
                  <c:v>-1370</c:v>
                </c:pt>
                <c:pt idx="776">
                  <c:v>-1370</c:v>
                </c:pt>
                <c:pt idx="777">
                  <c:v>-1370</c:v>
                </c:pt>
                <c:pt idx="778">
                  <c:v>-1370</c:v>
                </c:pt>
                <c:pt idx="779">
                  <c:v>-1370</c:v>
                </c:pt>
                <c:pt idx="780">
                  <c:v>-1370</c:v>
                </c:pt>
                <c:pt idx="781">
                  <c:v>-1370</c:v>
                </c:pt>
                <c:pt idx="782">
                  <c:v>-1370</c:v>
                </c:pt>
                <c:pt idx="783">
                  <c:v>-1370</c:v>
                </c:pt>
                <c:pt idx="784">
                  <c:v>-1370</c:v>
                </c:pt>
                <c:pt idx="785">
                  <c:v>-1370</c:v>
                </c:pt>
                <c:pt idx="786">
                  <c:v>-1370</c:v>
                </c:pt>
                <c:pt idx="787">
                  <c:v>-1370</c:v>
                </c:pt>
                <c:pt idx="788">
                  <c:v>-1370</c:v>
                </c:pt>
                <c:pt idx="789">
                  <c:v>-1370</c:v>
                </c:pt>
                <c:pt idx="790">
                  <c:v>-1370</c:v>
                </c:pt>
                <c:pt idx="791">
                  <c:v>-1370</c:v>
                </c:pt>
                <c:pt idx="792">
                  <c:v>-1370</c:v>
                </c:pt>
                <c:pt idx="793">
                  <c:v>-1370</c:v>
                </c:pt>
                <c:pt idx="794">
                  <c:v>-1370</c:v>
                </c:pt>
              </c:numCache>
            </c:numRef>
          </c:yVal>
          <c:smooth val="1"/>
        </c:ser>
        <c:ser>
          <c:idx val="1"/>
          <c:order val="1"/>
          <c:spPr>
            <a:ln w="22225"/>
          </c:spPr>
          <c:marker>
            <c:symbol val="none"/>
          </c:marker>
          <c:xVal>
            <c:numRef>
              <c:f>out!$A$1:$A$795</c:f>
              <c:numCache>
                <c:formatCode>General</c:formatCode>
                <c:ptCount val="795"/>
                <c:pt idx="0">
                  <c:v>2000</c:v>
                </c:pt>
                <c:pt idx="1">
                  <c:v>4000</c:v>
                </c:pt>
                <c:pt idx="2">
                  <c:v>6000</c:v>
                </c:pt>
                <c:pt idx="3">
                  <c:v>8000</c:v>
                </c:pt>
                <c:pt idx="4">
                  <c:v>10000</c:v>
                </c:pt>
                <c:pt idx="5">
                  <c:v>11000</c:v>
                </c:pt>
                <c:pt idx="6">
                  <c:v>12000</c:v>
                </c:pt>
                <c:pt idx="7">
                  <c:v>13000</c:v>
                </c:pt>
                <c:pt idx="8">
                  <c:v>14000</c:v>
                </c:pt>
                <c:pt idx="9">
                  <c:v>15000</c:v>
                </c:pt>
                <c:pt idx="10">
                  <c:v>16000</c:v>
                </c:pt>
                <c:pt idx="11">
                  <c:v>17000</c:v>
                </c:pt>
                <c:pt idx="12">
                  <c:v>18000</c:v>
                </c:pt>
                <c:pt idx="13">
                  <c:v>19000</c:v>
                </c:pt>
                <c:pt idx="14">
                  <c:v>20000</c:v>
                </c:pt>
                <c:pt idx="15">
                  <c:v>21000</c:v>
                </c:pt>
                <c:pt idx="16">
                  <c:v>22000</c:v>
                </c:pt>
                <c:pt idx="17">
                  <c:v>23000</c:v>
                </c:pt>
                <c:pt idx="18">
                  <c:v>24000</c:v>
                </c:pt>
                <c:pt idx="19">
                  <c:v>25000</c:v>
                </c:pt>
                <c:pt idx="20">
                  <c:v>26000</c:v>
                </c:pt>
                <c:pt idx="21">
                  <c:v>27000</c:v>
                </c:pt>
                <c:pt idx="22">
                  <c:v>28000</c:v>
                </c:pt>
                <c:pt idx="23">
                  <c:v>29000</c:v>
                </c:pt>
                <c:pt idx="24">
                  <c:v>30000</c:v>
                </c:pt>
                <c:pt idx="25">
                  <c:v>31000</c:v>
                </c:pt>
                <c:pt idx="26">
                  <c:v>32000</c:v>
                </c:pt>
                <c:pt idx="27">
                  <c:v>33000</c:v>
                </c:pt>
                <c:pt idx="28">
                  <c:v>34000</c:v>
                </c:pt>
                <c:pt idx="29">
                  <c:v>35000</c:v>
                </c:pt>
                <c:pt idx="30">
                  <c:v>36000</c:v>
                </c:pt>
                <c:pt idx="31">
                  <c:v>37000</c:v>
                </c:pt>
                <c:pt idx="32">
                  <c:v>38000</c:v>
                </c:pt>
                <c:pt idx="33">
                  <c:v>39000</c:v>
                </c:pt>
                <c:pt idx="34">
                  <c:v>40000</c:v>
                </c:pt>
                <c:pt idx="35">
                  <c:v>41000</c:v>
                </c:pt>
                <c:pt idx="36">
                  <c:v>42000</c:v>
                </c:pt>
                <c:pt idx="37">
                  <c:v>43000</c:v>
                </c:pt>
                <c:pt idx="38">
                  <c:v>44000</c:v>
                </c:pt>
                <c:pt idx="39">
                  <c:v>45000</c:v>
                </c:pt>
                <c:pt idx="40">
                  <c:v>46000</c:v>
                </c:pt>
                <c:pt idx="41">
                  <c:v>47000</c:v>
                </c:pt>
                <c:pt idx="42">
                  <c:v>48000</c:v>
                </c:pt>
                <c:pt idx="43">
                  <c:v>49000</c:v>
                </c:pt>
                <c:pt idx="44">
                  <c:v>50000</c:v>
                </c:pt>
                <c:pt idx="45">
                  <c:v>51000</c:v>
                </c:pt>
                <c:pt idx="46">
                  <c:v>52000</c:v>
                </c:pt>
                <c:pt idx="47">
                  <c:v>53000</c:v>
                </c:pt>
                <c:pt idx="48">
                  <c:v>54000</c:v>
                </c:pt>
                <c:pt idx="49">
                  <c:v>55000</c:v>
                </c:pt>
                <c:pt idx="50">
                  <c:v>56000</c:v>
                </c:pt>
                <c:pt idx="51">
                  <c:v>57000</c:v>
                </c:pt>
                <c:pt idx="52">
                  <c:v>58000</c:v>
                </c:pt>
                <c:pt idx="53">
                  <c:v>59000</c:v>
                </c:pt>
                <c:pt idx="54">
                  <c:v>60000</c:v>
                </c:pt>
                <c:pt idx="55">
                  <c:v>61000</c:v>
                </c:pt>
                <c:pt idx="56">
                  <c:v>62000</c:v>
                </c:pt>
                <c:pt idx="57">
                  <c:v>63000</c:v>
                </c:pt>
                <c:pt idx="58">
                  <c:v>64000</c:v>
                </c:pt>
                <c:pt idx="59">
                  <c:v>65000</c:v>
                </c:pt>
                <c:pt idx="60">
                  <c:v>66000</c:v>
                </c:pt>
                <c:pt idx="61">
                  <c:v>67000</c:v>
                </c:pt>
                <c:pt idx="62">
                  <c:v>68000</c:v>
                </c:pt>
                <c:pt idx="63">
                  <c:v>69000</c:v>
                </c:pt>
                <c:pt idx="64">
                  <c:v>70000</c:v>
                </c:pt>
                <c:pt idx="65">
                  <c:v>71000</c:v>
                </c:pt>
                <c:pt idx="66">
                  <c:v>72000</c:v>
                </c:pt>
                <c:pt idx="67">
                  <c:v>73000</c:v>
                </c:pt>
                <c:pt idx="68">
                  <c:v>74000</c:v>
                </c:pt>
                <c:pt idx="69">
                  <c:v>75000</c:v>
                </c:pt>
                <c:pt idx="70">
                  <c:v>76000</c:v>
                </c:pt>
                <c:pt idx="71">
                  <c:v>77000</c:v>
                </c:pt>
                <c:pt idx="72">
                  <c:v>78000</c:v>
                </c:pt>
                <c:pt idx="73">
                  <c:v>79000</c:v>
                </c:pt>
                <c:pt idx="74">
                  <c:v>80000</c:v>
                </c:pt>
                <c:pt idx="75">
                  <c:v>81000</c:v>
                </c:pt>
                <c:pt idx="76">
                  <c:v>82000</c:v>
                </c:pt>
                <c:pt idx="77">
                  <c:v>83000</c:v>
                </c:pt>
                <c:pt idx="78">
                  <c:v>84000</c:v>
                </c:pt>
                <c:pt idx="79">
                  <c:v>85000</c:v>
                </c:pt>
                <c:pt idx="80">
                  <c:v>86000</c:v>
                </c:pt>
                <c:pt idx="81">
                  <c:v>87000</c:v>
                </c:pt>
                <c:pt idx="82">
                  <c:v>88000</c:v>
                </c:pt>
                <c:pt idx="83">
                  <c:v>89000</c:v>
                </c:pt>
                <c:pt idx="84">
                  <c:v>90000</c:v>
                </c:pt>
                <c:pt idx="85">
                  <c:v>91000</c:v>
                </c:pt>
                <c:pt idx="86">
                  <c:v>92000</c:v>
                </c:pt>
                <c:pt idx="87">
                  <c:v>93000</c:v>
                </c:pt>
                <c:pt idx="88">
                  <c:v>94000</c:v>
                </c:pt>
                <c:pt idx="89">
                  <c:v>95000</c:v>
                </c:pt>
                <c:pt idx="90">
                  <c:v>96000</c:v>
                </c:pt>
                <c:pt idx="91">
                  <c:v>97000</c:v>
                </c:pt>
                <c:pt idx="92">
                  <c:v>98000</c:v>
                </c:pt>
                <c:pt idx="93">
                  <c:v>99000</c:v>
                </c:pt>
                <c:pt idx="94">
                  <c:v>100000</c:v>
                </c:pt>
                <c:pt idx="95">
                  <c:v>102000</c:v>
                </c:pt>
                <c:pt idx="96">
                  <c:v>104000</c:v>
                </c:pt>
                <c:pt idx="97">
                  <c:v>106000</c:v>
                </c:pt>
                <c:pt idx="98">
                  <c:v>108000</c:v>
                </c:pt>
                <c:pt idx="99">
                  <c:v>110000</c:v>
                </c:pt>
                <c:pt idx="100">
                  <c:v>112000</c:v>
                </c:pt>
                <c:pt idx="101">
                  <c:v>114000</c:v>
                </c:pt>
                <c:pt idx="102">
                  <c:v>116000</c:v>
                </c:pt>
                <c:pt idx="103">
                  <c:v>118000</c:v>
                </c:pt>
                <c:pt idx="104">
                  <c:v>120000</c:v>
                </c:pt>
                <c:pt idx="105">
                  <c:v>122000</c:v>
                </c:pt>
                <c:pt idx="106">
                  <c:v>124000</c:v>
                </c:pt>
                <c:pt idx="107">
                  <c:v>126000</c:v>
                </c:pt>
                <c:pt idx="108">
                  <c:v>128000</c:v>
                </c:pt>
                <c:pt idx="109">
                  <c:v>130000</c:v>
                </c:pt>
                <c:pt idx="110">
                  <c:v>132000</c:v>
                </c:pt>
                <c:pt idx="111">
                  <c:v>134000</c:v>
                </c:pt>
                <c:pt idx="112">
                  <c:v>136000</c:v>
                </c:pt>
                <c:pt idx="113">
                  <c:v>138000</c:v>
                </c:pt>
                <c:pt idx="114">
                  <c:v>140000</c:v>
                </c:pt>
                <c:pt idx="115">
                  <c:v>142000</c:v>
                </c:pt>
                <c:pt idx="116">
                  <c:v>144000</c:v>
                </c:pt>
                <c:pt idx="117">
                  <c:v>146000</c:v>
                </c:pt>
                <c:pt idx="118">
                  <c:v>148000</c:v>
                </c:pt>
                <c:pt idx="119">
                  <c:v>150000</c:v>
                </c:pt>
                <c:pt idx="120">
                  <c:v>152000</c:v>
                </c:pt>
                <c:pt idx="121">
                  <c:v>154000</c:v>
                </c:pt>
                <c:pt idx="122">
                  <c:v>156000</c:v>
                </c:pt>
                <c:pt idx="123">
                  <c:v>158000</c:v>
                </c:pt>
                <c:pt idx="124">
                  <c:v>160000</c:v>
                </c:pt>
                <c:pt idx="125">
                  <c:v>162000</c:v>
                </c:pt>
                <c:pt idx="126">
                  <c:v>164000</c:v>
                </c:pt>
                <c:pt idx="127">
                  <c:v>166000</c:v>
                </c:pt>
                <c:pt idx="128">
                  <c:v>168000</c:v>
                </c:pt>
                <c:pt idx="129">
                  <c:v>170000</c:v>
                </c:pt>
                <c:pt idx="130">
                  <c:v>172000</c:v>
                </c:pt>
                <c:pt idx="131">
                  <c:v>174000</c:v>
                </c:pt>
                <c:pt idx="132">
                  <c:v>176000</c:v>
                </c:pt>
                <c:pt idx="133">
                  <c:v>178000</c:v>
                </c:pt>
                <c:pt idx="134">
                  <c:v>180000</c:v>
                </c:pt>
                <c:pt idx="135">
                  <c:v>182000</c:v>
                </c:pt>
                <c:pt idx="136">
                  <c:v>184000</c:v>
                </c:pt>
                <c:pt idx="137">
                  <c:v>186000</c:v>
                </c:pt>
                <c:pt idx="138">
                  <c:v>188000</c:v>
                </c:pt>
                <c:pt idx="139">
                  <c:v>190000</c:v>
                </c:pt>
                <c:pt idx="140">
                  <c:v>192000</c:v>
                </c:pt>
                <c:pt idx="141">
                  <c:v>194000</c:v>
                </c:pt>
                <c:pt idx="142">
                  <c:v>196000</c:v>
                </c:pt>
                <c:pt idx="143">
                  <c:v>198000</c:v>
                </c:pt>
                <c:pt idx="144">
                  <c:v>200000</c:v>
                </c:pt>
                <c:pt idx="145">
                  <c:v>202000</c:v>
                </c:pt>
                <c:pt idx="146">
                  <c:v>204000</c:v>
                </c:pt>
                <c:pt idx="147">
                  <c:v>206000</c:v>
                </c:pt>
                <c:pt idx="148">
                  <c:v>208000</c:v>
                </c:pt>
                <c:pt idx="149">
                  <c:v>210000</c:v>
                </c:pt>
                <c:pt idx="150">
                  <c:v>212000</c:v>
                </c:pt>
                <c:pt idx="151">
                  <c:v>214000</c:v>
                </c:pt>
                <c:pt idx="152">
                  <c:v>216000</c:v>
                </c:pt>
                <c:pt idx="153">
                  <c:v>218000</c:v>
                </c:pt>
                <c:pt idx="154">
                  <c:v>220000</c:v>
                </c:pt>
                <c:pt idx="155">
                  <c:v>222000</c:v>
                </c:pt>
                <c:pt idx="156">
                  <c:v>224000</c:v>
                </c:pt>
                <c:pt idx="157">
                  <c:v>226000</c:v>
                </c:pt>
                <c:pt idx="158">
                  <c:v>228000</c:v>
                </c:pt>
                <c:pt idx="159">
                  <c:v>230000</c:v>
                </c:pt>
                <c:pt idx="160">
                  <c:v>232000</c:v>
                </c:pt>
                <c:pt idx="161">
                  <c:v>234000</c:v>
                </c:pt>
                <c:pt idx="162">
                  <c:v>236000</c:v>
                </c:pt>
                <c:pt idx="163">
                  <c:v>238000</c:v>
                </c:pt>
                <c:pt idx="164">
                  <c:v>240000</c:v>
                </c:pt>
                <c:pt idx="165">
                  <c:v>242000</c:v>
                </c:pt>
                <c:pt idx="166">
                  <c:v>244000</c:v>
                </c:pt>
                <c:pt idx="167">
                  <c:v>246000</c:v>
                </c:pt>
                <c:pt idx="168">
                  <c:v>248000</c:v>
                </c:pt>
                <c:pt idx="169">
                  <c:v>250000</c:v>
                </c:pt>
                <c:pt idx="170">
                  <c:v>252000</c:v>
                </c:pt>
                <c:pt idx="171">
                  <c:v>254000</c:v>
                </c:pt>
                <c:pt idx="172">
                  <c:v>256000</c:v>
                </c:pt>
                <c:pt idx="173">
                  <c:v>258000</c:v>
                </c:pt>
                <c:pt idx="174">
                  <c:v>260000</c:v>
                </c:pt>
                <c:pt idx="175">
                  <c:v>262000</c:v>
                </c:pt>
                <c:pt idx="176">
                  <c:v>264000</c:v>
                </c:pt>
                <c:pt idx="177">
                  <c:v>266000</c:v>
                </c:pt>
                <c:pt idx="178">
                  <c:v>268000</c:v>
                </c:pt>
                <c:pt idx="179">
                  <c:v>270000</c:v>
                </c:pt>
                <c:pt idx="180">
                  <c:v>272000</c:v>
                </c:pt>
                <c:pt idx="181">
                  <c:v>274000</c:v>
                </c:pt>
                <c:pt idx="182">
                  <c:v>276000</c:v>
                </c:pt>
                <c:pt idx="183">
                  <c:v>278000</c:v>
                </c:pt>
                <c:pt idx="184">
                  <c:v>280000</c:v>
                </c:pt>
                <c:pt idx="185">
                  <c:v>282000</c:v>
                </c:pt>
                <c:pt idx="186">
                  <c:v>284000</c:v>
                </c:pt>
                <c:pt idx="187">
                  <c:v>286000</c:v>
                </c:pt>
                <c:pt idx="188">
                  <c:v>288000</c:v>
                </c:pt>
                <c:pt idx="189">
                  <c:v>290000</c:v>
                </c:pt>
                <c:pt idx="190">
                  <c:v>292000</c:v>
                </c:pt>
                <c:pt idx="191">
                  <c:v>294000</c:v>
                </c:pt>
                <c:pt idx="192">
                  <c:v>296000</c:v>
                </c:pt>
                <c:pt idx="193">
                  <c:v>298000</c:v>
                </c:pt>
                <c:pt idx="194">
                  <c:v>300000</c:v>
                </c:pt>
                <c:pt idx="195">
                  <c:v>302000</c:v>
                </c:pt>
                <c:pt idx="196">
                  <c:v>304000</c:v>
                </c:pt>
                <c:pt idx="197">
                  <c:v>306000</c:v>
                </c:pt>
                <c:pt idx="198">
                  <c:v>308000</c:v>
                </c:pt>
                <c:pt idx="199">
                  <c:v>310000</c:v>
                </c:pt>
                <c:pt idx="200">
                  <c:v>312000</c:v>
                </c:pt>
                <c:pt idx="201">
                  <c:v>314000</c:v>
                </c:pt>
                <c:pt idx="202">
                  <c:v>316000</c:v>
                </c:pt>
                <c:pt idx="203">
                  <c:v>318000</c:v>
                </c:pt>
                <c:pt idx="204">
                  <c:v>320000</c:v>
                </c:pt>
                <c:pt idx="205">
                  <c:v>322000</c:v>
                </c:pt>
                <c:pt idx="206">
                  <c:v>324000</c:v>
                </c:pt>
                <c:pt idx="207">
                  <c:v>326000</c:v>
                </c:pt>
                <c:pt idx="208">
                  <c:v>328000</c:v>
                </c:pt>
                <c:pt idx="209">
                  <c:v>330000</c:v>
                </c:pt>
                <c:pt idx="210">
                  <c:v>332000</c:v>
                </c:pt>
                <c:pt idx="211">
                  <c:v>334000</c:v>
                </c:pt>
                <c:pt idx="212">
                  <c:v>336000</c:v>
                </c:pt>
                <c:pt idx="213">
                  <c:v>338000</c:v>
                </c:pt>
                <c:pt idx="214">
                  <c:v>340000</c:v>
                </c:pt>
                <c:pt idx="215">
                  <c:v>342000</c:v>
                </c:pt>
                <c:pt idx="216">
                  <c:v>344000</c:v>
                </c:pt>
                <c:pt idx="217">
                  <c:v>346000</c:v>
                </c:pt>
                <c:pt idx="218">
                  <c:v>348000</c:v>
                </c:pt>
                <c:pt idx="219">
                  <c:v>350000</c:v>
                </c:pt>
                <c:pt idx="220">
                  <c:v>352000</c:v>
                </c:pt>
                <c:pt idx="221">
                  <c:v>354000</c:v>
                </c:pt>
                <c:pt idx="222">
                  <c:v>356000</c:v>
                </c:pt>
                <c:pt idx="223">
                  <c:v>358000</c:v>
                </c:pt>
                <c:pt idx="224">
                  <c:v>360000</c:v>
                </c:pt>
                <c:pt idx="225">
                  <c:v>362000</c:v>
                </c:pt>
                <c:pt idx="226">
                  <c:v>364000</c:v>
                </c:pt>
                <c:pt idx="227">
                  <c:v>366000</c:v>
                </c:pt>
                <c:pt idx="228">
                  <c:v>368000</c:v>
                </c:pt>
                <c:pt idx="229">
                  <c:v>370000</c:v>
                </c:pt>
                <c:pt idx="230">
                  <c:v>372000</c:v>
                </c:pt>
                <c:pt idx="231">
                  <c:v>374000</c:v>
                </c:pt>
                <c:pt idx="232">
                  <c:v>376000</c:v>
                </c:pt>
                <c:pt idx="233">
                  <c:v>378000</c:v>
                </c:pt>
                <c:pt idx="234">
                  <c:v>380000</c:v>
                </c:pt>
                <c:pt idx="235">
                  <c:v>382000</c:v>
                </c:pt>
                <c:pt idx="236">
                  <c:v>384000</c:v>
                </c:pt>
                <c:pt idx="237">
                  <c:v>386000</c:v>
                </c:pt>
                <c:pt idx="238">
                  <c:v>388000</c:v>
                </c:pt>
                <c:pt idx="239">
                  <c:v>390000</c:v>
                </c:pt>
                <c:pt idx="240">
                  <c:v>392000</c:v>
                </c:pt>
                <c:pt idx="241">
                  <c:v>394000</c:v>
                </c:pt>
                <c:pt idx="242">
                  <c:v>396000</c:v>
                </c:pt>
                <c:pt idx="243">
                  <c:v>398000</c:v>
                </c:pt>
                <c:pt idx="244">
                  <c:v>400000</c:v>
                </c:pt>
                <c:pt idx="245">
                  <c:v>402000</c:v>
                </c:pt>
                <c:pt idx="246">
                  <c:v>404000</c:v>
                </c:pt>
                <c:pt idx="247">
                  <c:v>406000</c:v>
                </c:pt>
                <c:pt idx="248">
                  <c:v>408000</c:v>
                </c:pt>
                <c:pt idx="249">
                  <c:v>410000</c:v>
                </c:pt>
                <c:pt idx="250">
                  <c:v>412000</c:v>
                </c:pt>
                <c:pt idx="251">
                  <c:v>414000</c:v>
                </c:pt>
                <c:pt idx="252">
                  <c:v>416000</c:v>
                </c:pt>
                <c:pt idx="253">
                  <c:v>418000</c:v>
                </c:pt>
                <c:pt idx="254">
                  <c:v>420000</c:v>
                </c:pt>
                <c:pt idx="255">
                  <c:v>422000</c:v>
                </c:pt>
                <c:pt idx="256">
                  <c:v>424000</c:v>
                </c:pt>
                <c:pt idx="257">
                  <c:v>426000</c:v>
                </c:pt>
                <c:pt idx="258">
                  <c:v>428000</c:v>
                </c:pt>
                <c:pt idx="259">
                  <c:v>430000</c:v>
                </c:pt>
                <c:pt idx="260">
                  <c:v>432000</c:v>
                </c:pt>
                <c:pt idx="261">
                  <c:v>434000</c:v>
                </c:pt>
                <c:pt idx="262">
                  <c:v>436000</c:v>
                </c:pt>
                <c:pt idx="263">
                  <c:v>438000</c:v>
                </c:pt>
                <c:pt idx="264">
                  <c:v>440000</c:v>
                </c:pt>
                <c:pt idx="265">
                  <c:v>442000</c:v>
                </c:pt>
                <c:pt idx="266">
                  <c:v>444000</c:v>
                </c:pt>
                <c:pt idx="267">
                  <c:v>446000</c:v>
                </c:pt>
                <c:pt idx="268">
                  <c:v>448000</c:v>
                </c:pt>
                <c:pt idx="269">
                  <c:v>450000</c:v>
                </c:pt>
                <c:pt idx="270">
                  <c:v>452000</c:v>
                </c:pt>
                <c:pt idx="271">
                  <c:v>454000</c:v>
                </c:pt>
                <c:pt idx="272">
                  <c:v>456000</c:v>
                </c:pt>
                <c:pt idx="273">
                  <c:v>458000</c:v>
                </c:pt>
                <c:pt idx="274">
                  <c:v>460000</c:v>
                </c:pt>
                <c:pt idx="275">
                  <c:v>462000</c:v>
                </c:pt>
                <c:pt idx="276">
                  <c:v>464000</c:v>
                </c:pt>
                <c:pt idx="277">
                  <c:v>466000</c:v>
                </c:pt>
                <c:pt idx="278">
                  <c:v>468000</c:v>
                </c:pt>
                <c:pt idx="279">
                  <c:v>470000</c:v>
                </c:pt>
                <c:pt idx="280">
                  <c:v>472000</c:v>
                </c:pt>
                <c:pt idx="281">
                  <c:v>474000</c:v>
                </c:pt>
                <c:pt idx="282">
                  <c:v>476000</c:v>
                </c:pt>
                <c:pt idx="283">
                  <c:v>478000</c:v>
                </c:pt>
                <c:pt idx="284">
                  <c:v>480000</c:v>
                </c:pt>
                <c:pt idx="285">
                  <c:v>482000</c:v>
                </c:pt>
                <c:pt idx="286">
                  <c:v>484000</c:v>
                </c:pt>
                <c:pt idx="287">
                  <c:v>486000</c:v>
                </c:pt>
                <c:pt idx="288">
                  <c:v>488000</c:v>
                </c:pt>
                <c:pt idx="289">
                  <c:v>490000</c:v>
                </c:pt>
                <c:pt idx="290">
                  <c:v>492000</c:v>
                </c:pt>
                <c:pt idx="291">
                  <c:v>494000</c:v>
                </c:pt>
                <c:pt idx="292">
                  <c:v>496000</c:v>
                </c:pt>
                <c:pt idx="293">
                  <c:v>498000</c:v>
                </c:pt>
                <c:pt idx="294">
                  <c:v>500000</c:v>
                </c:pt>
                <c:pt idx="295">
                  <c:v>502000</c:v>
                </c:pt>
                <c:pt idx="296">
                  <c:v>504000</c:v>
                </c:pt>
                <c:pt idx="297">
                  <c:v>506000</c:v>
                </c:pt>
                <c:pt idx="298">
                  <c:v>508000</c:v>
                </c:pt>
                <c:pt idx="299">
                  <c:v>510000</c:v>
                </c:pt>
                <c:pt idx="300">
                  <c:v>512000</c:v>
                </c:pt>
                <c:pt idx="301">
                  <c:v>514000</c:v>
                </c:pt>
                <c:pt idx="302">
                  <c:v>516000</c:v>
                </c:pt>
                <c:pt idx="303">
                  <c:v>518000</c:v>
                </c:pt>
                <c:pt idx="304">
                  <c:v>520000</c:v>
                </c:pt>
                <c:pt idx="305">
                  <c:v>522000</c:v>
                </c:pt>
                <c:pt idx="306">
                  <c:v>524000</c:v>
                </c:pt>
                <c:pt idx="307">
                  <c:v>526000</c:v>
                </c:pt>
                <c:pt idx="308">
                  <c:v>528000</c:v>
                </c:pt>
                <c:pt idx="309">
                  <c:v>530000</c:v>
                </c:pt>
                <c:pt idx="310">
                  <c:v>532000</c:v>
                </c:pt>
                <c:pt idx="311">
                  <c:v>534000</c:v>
                </c:pt>
                <c:pt idx="312">
                  <c:v>536000</c:v>
                </c:pt>
                <c:pt idx="313">
                  <c:v>538000</c:v>
                </c:pt>
                <c:pt idx="314">
                  <c:v>540000</c:v>
                </c:pt>
                <c:pt idx="315">
                  <c:v>542000</c:v>
                </c:pt>
                <c:pt idx="316">
                  <c:v>544000</c:v>
                </c:pt>
                <c:pt idx="317">
                  <c:v>546000</c:v>
                </c:pt>
                <c:pt idx="318">
                  <c:v>548000</c:v>
                </c:pt>
                <c:pt idx="319">
                  <c:v>550000</c:v>
                </c:pt>
                <c:pt idx="320">
                  <c:v>552000</c:v>
                </c:pt>
                <c:pt idx="321">
                  <c:v>554000</c:v>
                </c:pt>
                <c:pt idx="322">
                  <c:v>556000</c:v>
                </c:pt>
                <c:pt idx="323">
                  <c:v>558000</c:v>
                </c:pt>
                <c:pt idx="324">
                  <c:v>560000</c:v>
                </c:pt>
                <c:pt idx="325">
                  <c:v>562000</c:v>
                </c:pt>
                <c:pt idx="326">
                  <c:v>564000</c:v>
                </c:pt>
                <c:pt idx="327">
                  <c:v>566000</c:v>
                </c:pt>
                <c:pt idx="328">
                  <c:v>568000</c:v>
                </c:pt>
                <c:pt idx="329">
                  <c:v>570000</c:v>
                </c:pt>
                <c:pt idx="330">
                  <c:v>572000</c:v>
                </c:pt>
                <c:pt idx="331">
                  <c:v>574000</c:v>
                </c:pt>
                <c:pt idx="332">
                  <c:v>576000</c:v>
                </c:pt>
                <c:pt idx="333">
                  <c:v>578000</c:v>
                </c:pt>
                <c:pt idx="334">
                  <c:v>580000</c:v>
                </c:pt>
                <c:pt idx="335">
                  <c:v>582000</c:v>
                </c:pt>
                <c:pt idx="336">
                  <c:v>584000</c:v>
                </c:pt>
                <c:pt idx="337">
                  <c:v>586000</c:v>
                </c:pt>
                <c:pt idx="338">
                  <c:v>588000</c:v>
                </c:pt>
                <c:pt idx="339">
                  <c:v>590000</c:v>
                </c:pt>
                <c:pt idx="340">
                  <c:v>592000</c:v>
                </c:pt>
                <c:pt idx="341">
                  <c:v>594000</c:v>
                </c:pt>
                <c:pt idx="342">
                  <c:v>596000</c:v>
                </c:pt>
                <c:pt idx="343">
                  <c:v>598000</c:v>
                </c:pt>
                <c:pt idx="344">
                  <c:v>600000</c:v>
                </c:pt>
                <c:pt idx="345">
                  <c:v>602000</c:v>
                </c:pt>
                <c:pt idx="346">
                  <c:v>604000</c:v>
                </c:pt>
                <c:pt idx="347">
                  <c:v>606000</c:v>
                </c:pt>
                <c:pt idx="348">
                  <c:v>608000</c:v>
                </c:pt>
                <c:pt idx="349">
                  <c:v>610000</c:v>
                </c:pt>
                <c:pt idx="350">
                  <c:v>612000</c:v>
                </c:pt>
                <c:pt idx="351">
                  <c:v>614000</c:v>
                </c:pt>
                <c:pt idx="352">
                  <c:v>616000</c:v>
                </c:pt>
                <c:pt idx="353">
                  <c:v>618000</c:v>
                </c:pt>
                <c:pt idx="354">
                  <c:v>620000</c:v>
                </c:pt>
                <c:pt idx="355">
                  <c:v>622000</c:v>
                </c:pt>
                <c:pt idx="356">
                  <c:v>624000</c:v>
                </c:pt>
                <c:pt idx="357">
                  <c:v>626000</c:v>
                </c:pt>
                <c:pt idx="358">
                  <c:v>628000</c:v>
                </c:pt>
                <c:pt idx="359">
                  <c:v>630000</c:v>
                </c:pt>
                <c:pt idx="360">
                  <c:v>632000</c:v>
                </c:pt>
                <c:pt idx="361">
                  <c:v>634000</c:v>
                </c:pt>
                <c:pt idx="362">
                  <c:v>636000</c:v>
                </c:pt>
                <c:pt idx="363">
                  <c:v>638000</c:v>
                </c:pt>
                <c:pt idx="364">
                  <c:v>640000</c:v>
                </c:pt>
                <c:pt idx="365">
                  <c:v>642000</c:v>
                </c:pt>
                <c:pt idx="366">
                  <c:v>644000</c:v>
                </c:pt>
                <c:pt idx="367">
                  <c:v>646000</c:v>
                </c:pt>
                <c:pt idx="368">
                  <c:v>648000</c:v>
                </c:pt>
                <c:pt idx="369">
                  <c:v>650000</c:v>
                </c:pt>
                <c:pt idx="370">
                  <c:v>652000</c:v>
                </c:pt>
                <c:pt idx="371">
                  <c:v>654000</c:v>
                </c:pt>
                <c:pt idx="372">
                  <c:v>656000</c:v>
                </c:pt>
                <c:pt idx="373">
                  <c:v>658000</c:v>
                </c:pt>
                <c:pt idx="374">
                  <c:v>660000</c:v>
                </c:pt>
                <c:pt idx="375">
                  <c:v>662000</c:v>
                </c:pt>
                <c:pt idx="376">
                  <c:v>664000</c:v>
                </c:pt>
                <c:pt idx="377">
                  <c:v>666000</c:v>
                </c:pt>
                <c:pt idx="378">
                  <c:v>668000</c:v>
                </c:pt>
                <c:pt idx="379">
                  <c:v>670000</c:v>
                </c:pt>
                <c:pt idx="380">
                  <c:v>672000</c:v>
                </c:pt>
                <c:pt idx="381">
                  <c:v>674000</c:v>
                </c:pt>
                <c:pt idx="382">
                  <c:v>676000</c:v>
                </c:pt>
                <c:pt idx="383">
                  <c:v>678000</c:v>
                </c:pt>
                <c:pt idx="384">
                  <c:v>680000</c:v>
                </c:pt>
                <c:pt idx="385">
                  <c:v>682000</c:v>
                </c:pt>
                <c:pt idx="386">
                  <c:v>684000</c:v>
                </c:pt>
                <c:pt idx="387">
                  <c:v>686000</c:v>
                </c:pt>
                <c:pt idx="388">
                  <c:v>688000</c:v>
                </c:pt>
                <c:pt idx="389">
                  <c:v>690000</c:v>
                </c:pt>
                <c:pt idx="390">
                  <c:v>692000</c:v>
                </c:pt>
                <c:pt idx="391">
                  <c:v>694000</c:v>
                </c:pt>
                <c:pt idx="392">
                  <c:v>696000</c:v>
                </c:pt>
                <c:pt idx="393">
                  <c:v>698000</c:v>
                </c:pt>
                <c:pt idx="394">
                  <c:v>700000</c:v>
                </c:pt>
                <c:pt idx="395">
                  <c:v>702000</c:v>
                </c:pt>
                <c:pt idx="396">
                  <c:v>704000</c:v>
                </c:pt>
                <c:pt idx="397">
                  <c:v>706000</c:v>
                </c:pt>
                <c:pt idx="398">
                  <c:v>708000</c:v>
                </c:pt>
                <c:pt idx="399">
                  <c:v>710000</c:v>
                </c:pt>
                <c:pt idx="400">
                  <c:v>712000</c:v>
                </c:pt>
                <c:pt idx="401">
                  <c:v>714000</c:v>
                </c:pt>
                <c:pt idx="402">
                  <c:v>716000</c:v>
                </c:pt>
                <c:pt idx="403">
                  <c:v>718000</c:v>
                </c:pt>
                <c:pt idx="404">
                  <c:v>720000</c:v>
                </c:pt>
                <c:pt idx="405">
                  <c:v>722000</c:v>
                </c:pt>
                <c:pt idx="406">
                  <c:v>724000</c:v>
                </c:pt>
                <c:pt idx="407">
                  <c:v>726000</c:v>
                </c:pt>
                <c:pt idx="408">
                  <c:v>728000</c:v>
                </c:pt>
                <c:pt idx="409">
                  <c:v>730000</c:v>
                </c:pt>
                <c:pt idx="410">
                  <c:v>732000</c:v>
                </c:pt>
                <c:pt idx="411">
                  <c:v>734000</c:v>
                </c:pt>
                <c:pt idx="412">
                  <c:v>736000</c:v>
                </c:pt>
                <c:pt idx="413">
                  <c:v>738000</c:v>
                </c:pt>
                <c:pt idx="414">
                  <c:v>740000</c:v>
                </c:pt>
                <c:pt idx="415">
                  <c:v>742000</c:v>
                </c:pt>
                <c:pt idx="416">
                  <c:v>744000</c:v>
                </c:pt>
                <c:pt idx="417">
                  <c:v>746000</c:v>
                </c:pt>
                <c:pt idx="418">
                  <c:v>748000</c:v>
                </c:pt>
                <c:pt idx="419">
                  <c:v>750000</c:v>
                </c:pt>
                <c:pt idx="420">
                  <c:v>752000</c:v>
                </c:pt>
                <c:pt idx="421">
                  <c:v>754000</c:v>
                </c:pt>
                <c:pt idx="422">
                  <c:v>756000</c:v>
                </c:pt>
                <c:pt idx="423">
                  <c:v>758000</c:v>
                </c:pt>
                <c:pt idx="424">
                  <c:v>760000</c:v>
                </c:pt>
                <c:pt idx="425">
                  <c:v>762000</c:v>
                </c:pt>
                <c:pt idx="426">
                  <c:v>764000</c:v>
                </c:pt>
                <c:pt idx="427">
                  <c:v>766000</c:v>
                </c:pt>
                <c:pt idx="428">
                  <c:v>768000</c:v>
                </c:pt>
                <c:pt idx="429">
                  <c:v>770000</c:v>
                </c:pt>
                <c:pt idx="430">
                  <c:v>772000</c:v>
                </c:pt>
                <c:pt idx="431">
                  <c:v>774000</c:v>
                </c:pt>
                <c:pt idx="432">
                  <c:v>776000</c:v>
                </c:pt>
                <c:pt idx="433">
                  <c:v>778000</c:v>
                </c:pt>
                <c:pt idx="434">
                  <c:v>780000</c:v>
                </c:pt>
                <c:pt idx="435">
                  <c:v>782000</c:v>
                </c:pt>
                <c:pt idx="436">
                  <c:v>784000</c:v>
                </c:pt>
                <c:pt idx="437">
                  <c:v>786000</c:v>
                </c:pt>
                <c:pt idx="438">
                  <c:v>788000</c:v>
                </c:pt>
                <c:pt idx="439">
                  <c:v>790000</c:v>
                </c:pt>
                <c:pt idx="440">
                  <c:v>792000</c:v>
                </c:pt>
                <c:pt idx="441">
                  <c:v>794000</c:v>
                </c:pt>
                <c:pt idx="442">
                  <c:v>796000</c:v>
                </c:pt>
                <c:pt idx="443">
                  <c:v>798000</c:v>
                </c:pt>
                <c:pt idx="444">
                  <c:v>800000</c:v>
                </c:pt>
                <c:pt idx="445">
                  <c:v>802000</c:v>
                </c:pt>
                <c:pt idx="446">
                  <c:v>804000</c:v>
                </c:pt>
                <c:pt idx="447">
                  <c:v>806000</c:v>
                </c:pt>
                <c:pt idx="448">
                  <c:v>808000</c:v>
                </c:pt>
                <c:pt idx="449">
                  <c:v>810000</c:v>
                </c:pt>
                <c:pt idx="450">
                  <c:v>812000</c:v>
                </c:pt>
                <c:pt idx="451">
                  <c:v>814000</c:v>
                </c:pt>
                <c:pt idx="452">
                  <c:v>816000</c:v>
                </c:pt>
                <c:pt idx="453">
                  <c:v>818000</c:v>
                </c:pt>
                <c:pt idx="454">
                  <c:v>820000</c:v>
                </c:pt>
                <c:pt idx="455">
                  <c:v>822000</c:v>
                </c:pt>
                <c:pt idx="456">
                  <c:v>824000</c:v>
                </c:pt>
                <c:pt idx="457">
                  <c:v>826000</c:v>
                </c:pt>
                <c:pt idx="458">
                  <c:v>828000</c:v>
                </c:pt>
                <c:pt idx="459">
                  <c:v>830000</c:v>
                </c:pt>
                <c:pt idx="460">
                  <c:v>832000</c:v>
                </c:pt>
                <c:pt idx="461">
                  <c:v>834000</c:v>
                </c:pt>
                <c:pt idx="462">
                  <c:v>836000</c:v>
                </c:pt>
                <c:pt idx="463">
                  <c:v>838000</c:v>
                </c:pt>
                <c:pt idx="464">
                  <c:v>840000</c:v>
                </c:pt>
                <c:pt idx="465">
                  <c:v>842000</c:v>
                </c:pt>
                <c:pt idx="466">
                  <c:v>844000</c:v>
                </c:pt>
                <c:pt idx="467">
                  <c:v>846000</c:v>
                </c:pt>
                <c:pt idx="468">
                  <c:v>848000</c:v>
                </c:pt>
                <c:pt idx="469">
                  <c:v>850000</c:v>
                </c:pt>
                <c:pt idx="470">
                  <c:v>852000</c:v>
                </c:pt>
                <c:pt idx="471">
                  <c:v>854000</c:v>
                </c:pt>
                <c:pt idx="472">
                  <c:v>856000</c:v>
                </c:pt>
                <c:pt idx="473">
                  <c:v>858000</c:v>
                </c:pt>
                <c:pt idx="474">
                  <c:v>860000</c:v>
                </c:pt>
                <c:pt idx="475">
                  <c:v>862000</c:v>
                </c:pt>
                <c:pt idx="476">
                  <c:v>864000</c:v>
                </c:pt>
                <c:pt idx="477">
                  <c:v>866000</c:v>
                </c:pt>
                <c:pt idx="478">
                  <c:v>868000</c:v>
                </c:pt>
                <c:pt idx="479">
                  <c:v>870000</c:v>
                </c:pt>
                <c:pt idx="480">
                  <c:v>872000</c:v>
                </c:pt>
                <c:pt idx="481">
                  <c:v>874000</c:v>
                </c:pt>
                <c:pt idx="482">
                  <c:v>876000</c:v>
                </c:pt>
                <c:pt idx="483">
                  <c:v>878000</c:v>
                </c:pt>
                <c:pt idx="484">
                  <c:v>880000</c:v>
                </c:pt>
                <c:pt idx="485">
                  <c:v>882000</c:v>
                </c:pt>
                <c:pt idx="486">
                  <c:v>884000</c:v>
                </c:pt>
                <c:pt idx="487">
                  <c:v>886000</c:v>
                </c:pt>
                <c:pt idx="488">
                  <c:v>888000</c:v>
                </c:pt>
                <c:pt idx="489">
                  <c:v>890000</c:v>
                </c:pt>
                <c:pt idx="490">
                  <c:v>892000</c:v>
                </c:pt>
                <c:pt idx="491">
                  <c:v>894000</c:v>
                </c:pt>
                <c:pt idx="492">
                  <c:v>896000</c:v>
                </c:pt>
                <c:pt idx="493">
                  <c:v>898000</c:v>
                </c:pt>
                <c:pt idx="494">
                  <c:v>900000</c:v>
                </c:pt>
                <c:pt idx="495">
                  <c:v>902000</c:v>
                </c:pt>
                <c:pt idx="496">
                  <c:v>904000</c:v>
                </c:pt>
                <c:pt idx="497">
                  <c:v>906000</c:v>
                </c:pt>
                <c:pt idx="498">
                  <c:v>908000</c:v>
                </c:pt>
                <c:pt idx="499">
                  <c:v>910000</c:v>
                </c:pt>
                <c:pt idx="500">
                  <c:v>912000</c:v>
                </c:pt>
                <c:pt idx="501">
                  <c:v>914000</c:v>
                </c:pt>
                <c:pt idx="502">
                  <c:v>916000</c:v>
                </c:pt>
                <c:pt idx="503">
                  <c:v>918000</c:v>
                </c:pt>
                <c:pt idx="504">
                  <c:v>920000</c:v>
                </c:pt>
                <c:pt idx="505">
                  <c:v>922000</c:v>
                </c:pt>
                <c:pt idx="506">
                  <c:v>924000</c:v>
                </c:pt>
                <c:pt idx="507">
                  <c:v>926000</c:v>
                </c:pt>
                <c:pt idx="508">
                  <c:v>928000</c:v>
                </c:pt>
                <c:pt idx="509">
                  <c:v>930000</c:v>
                </c:pt>
                <c:pt idx="510">
                  <c:v>932000</c:v>
                </c:pt>
                <c:pt idx="511">
                  <c:v>934000</c:v>
                </c:pt>
                <c:pt idx="512">
                  <c:v>936000</c:v>
                </c:pt>
                <c:pt idx="513">
                  <c:v>938000</c:v>
                </c:pt>
                <c:pt idx="514">
                  <c:v>940000</c:v>
                </c:pt>
                <c:pt idx="515">
                  <c:v>942000</c:v>
                </c:pt>
                <c:pt idx="516">
                  <c:v>944000</c:v>
                </c:pt>
                <c:pt idx="517">
                  <c:v>946000</c:v>
                </c:pt>
                <c:pt idx="518">
                  <c:v>948000</c:v>
                </c:pt>
                <c:pt idx="519">
                  <c:v>950000</c:v>
                </c:pt>
                <c:pt idx="520">
                  <c:v>952000</c:v>
                </c:pt>
                <c:pt idx="521">
                  <c:v>954000</c:v>
                </c:pt>
                <c:pt idx="522">
                  <c:v>956000</c:v>
                </c:pt>
                <c:pt idx="523">
                  <c:v>958000</c:v>
                </c:pt>
                <c:pt idx="524">
                  <c:v>960000</c:v>
                </c:pt>
                <c:pt idx="525">
                  <c:v>962000</c:v>
                </c:pt>
                <c:pt idx="526">
                  <c:v>964000</c:v>
                </c:pt>
                <c:pt idx="527">
                  <c:v>966000</c:v>
                </c:pt>
                <c:pt idx="528">
                  <c:v>968000</c:v>
                </c:pt>
                <c:pt idx="529">
                  <c:v>970000</c:v>
                </c:pt>
                <c:pt idx="530">
                  <c:v>972000</c:v>
                </c:pt>
                <c:pt idx="531">
                  <c:v>974000</c:v>
                </c:pt>
                <c:pt idx="532">
                  <c:v>976000</c:v>
                </c:pt>
                <c:pt idx="533">
                  <c:v>978000</c:v>
                </c:pt>
                <c:pt idx="534">
                  <c:v>980000</c:v>
                </c:pt>
                <c:pt idx="535">
                  <c:v>982000</c:v>
                </c:pt>
                <c:pt idx="536">
                  <c:v>984000</c:v>
                </c:pt>
                <c:pt idx="537">
                  <c:v>986000</c:v>
                </c:pt>
                <c:pt idx="538">
                  <c:v>988000</c:v>
                </c:pt>
                <c:pt idx="539">
                  <c:v>990000</c:v>
                </c:pt>
                <c:pt idx="540">
                  <c:v>992000</c:v>
                </c:pt>
                <c:pt idx="541">
                  <c:v>994000</c:v>
                </c:pt>
                <c:pt idx="542">
                  <c:v>996000</c:v>
                </c:pt>
                <c:pt idx="543">
                  <c:v>998000</c:v>
                </c:pt>
                <c:pt idx="544">
                  <c:v>1000000</c:v>
                </c:pt>
                <c:pt idx="545">
                  <c:v>1002000</c:v>
                </c:pt>
                <c:pt idx="546">
                  <c:v>1004000</c:v>
                </c:pt>
                <c:pt idx="547">
                  <c:v>1006000</c:v>
                </c:pt>
                <c:pt idx="548">
                  <c:v>1008000</c:v>
                </c:pt>
                <c:pt idx="549">
                  <c:v>1010000</c:v>
                </c:pt>
                <c:pt idx="550">
                  <c:v>1012000</c:v>
                </c:pt>
                <c:pt idx="551">
                  <c:v>1014000</c:v>
                </c:pt>
                <c:pt idx="552">
                  <c:v>1016000</c:v>
                </c:pt>
                <c:pt idx="553">
                  <c:v>1018000</c:v>
                </c:pt>
                <c:pt idx="554">
                  <c:v>1020000</c:v>
                </c:pt>
                <c:pt idx="555">
                  <c:v>1022000</c:v>
                </c:pt>
                <c:pt idx="556">
                  <c:v>1024000</c:v>
                </c:pt>
                <c:pt idx="557">
                  <c:v>1026000</c:v>
                </c:pt>
                <c:pt idx="558">
                  <c:v>1028000</c:v>
                </c:pt>
                <c:pt idx="559">
                  <c:v>1030000</c:v>
                </c:pt>
                <c:pt idx="560">
                  <c:v>1032000</c:v>
                </c:pt>
                <c:pt idx="561">
                  <c:v>1034000</c:v>
                </c:pt>
                <c:pt idx="562">
                  <c:v>1036000</c:v>
                </c:pt>
                <c:pt idx="563">
                  <c:v>1038000</c:v>
                </c:pt>
                <c:pt idx="564">
                  <c:v>1040000</c:v>
                </c:pt>
                <c:pt idx="565">
                  <c:v>1042000</c:v>
                </c:pt>
                <c:pt idx="566">
                  <c:v>1044000</c:v>
                </c:pt>
                <c:pt idx="567">
                  <c:v>1046000</c:v>
                </c:pt>
                <c:pt idx="568">
                  <c:v>1048000</c:v>
                </c:pt>
                <c:pt idx="569">
                  <c:v>1050000</c:v>
                </c:pt>
                <c:pt idx="570">
                  <c:v>1052000</c:v>
                </c:pt>
                <c:pt idx="571">
                  <c:v>1054000</c:v>
                </c:pt>
                <c:pt idx="572">
                  <c:v>1056000</c:v>
                </c:pt>
                <c:pt idx="573">
                  <c:v>1058000</c:v>
                </c:pt>
                <c:pt idx="574">
                  <c:v>1060000</c:v>
                </c:pt>
                <c:pt idx="575">
                  <c:v>1062000</c:v>
                </c:pt>
                <c:pt idx="576">
                  <c:v>1064000</c:v>
                </c:pt>
                <c:pt idx="577">
                  <c:v>1066000</c:v>
                </c:pt>
                <c:pt idx="578">
                  <c:v>1068000</c:v>
                </c:pt>
                <c:pt idx="579">
                  <c:v>1070000</c:v>
                </c:pt>
                <c:pt idx="580">
                  <c:v>1072000</c:v>
                </c:pt>
                <c:pt idx="581">
                  <c:v>1074000</c:v>
                </c:pt>
                <c:pt idx="582">
                  <c:v>1076000</c:v>
                </c:pt>
                <c:pt idx="583">
                  <c:v>1078000</c:v>
                </c:pt>
                <c:pt idx="584">
                  <c:v>1080000</c:v>
                </c:pt>
                <c:pt idx="585">
                  <c:v>1082000</c:v>
                </c:pt>
                <c:pt idx="586">
                  <c:v>1084000</c:v>
                </c:pt>
                <c:pt idx="587">
                  <c:v>1086000</c:v>
                </c:pt>
                <c:pt idx="588">
                  <c:v>1088000</c:v>
                </c:pt>
                <c:pt idx="589">
                  <c:v>1090000</c:v>
                </c:pt>
                <c:pt idx="590">
                  <c:v>1092000</c:v>
                </c:pt>
                <c:pt idx="591">
                  <c:v>1094000</c:v>
                </c:pt>
                <c:pt idx="592">
                  <c:v>1096000</c:v>
                </c:pt>
                <c:pt idx="593">
                  <c:v>1098000</c:v>
                </c:pt>
                <c:pt idx="594">
                  <c:v>1100000</c:v>
                </c:pt>
                <c:pt idx="595">
                  <c:v>1102000</c:v>
                </c:pt>
                <c:pt idx="596">
                  <c:v>1104000</c:v>
                </c:pt>
                <c:pt idx="597">
                  <c:v>1106000</c:v>
                </c:pt>
                <c:pt idx="598">
                  <c:v>1108000</c:v>
                </c:pt>
                <c:pt idx="599">
                  <c:v>1110000</c:v>
                </c:pt>
                <c:pt idx="600">
                  <c:v>1112000</c:v>
                </c:pt>
                <c:pt idx="601">
                  <c:v>1114000</c:v>
                </c:pt>
                <c:pt idx="602">
                  <c:v>1116000</c:v>
                </c:pt>
                <c:pt idx="603">
                  <c:v>1118000</c:v>
                </c:pt>
                <c:pt idx="604">
                  <c:v>1120000</c:v>
                </c:pt>
                <c:pt idx="605">
                  <c:v>1122000</c:v>
                </c:pt>
                <c:pt idx="606">
                  <c:v>1124000</c:v>
                </c:pt>
                <c:pt idx="607">
                  <c:v>1126000</c:v>
                </c:pt>
                <c:pt idx="608">
                  <c:v>1128000</c:v>
                </c:pt>
                <c:pt idx="609">
                  <c:v>1130000</c:v>
                </c:pt>
                <c:pt idx="610">
                  <c:v>1132000</c:v>
                </c:pt>
                <c:pt idx="611">
                  <c:v>1134000</c:v>
                </c:pt>
                <c:pt idx="612">
                  <c:v>1136000</c:v>
                </c:pt>
                <c:pt idx="613">
                  <c:v>1138000</c:v>
                </c:pt>
                <c:pt idx="614">
                  <c:v>1140000</c:v>
                </c:pt>
                <c:pt idx="615">
                  <c:v>1142000</c:v>
                </c:pt>
                <c:pt idx="616">
                  <c:v>1144000</c:v>
                </c:pt>
                <c:pt idx="617">
                  <c:v>1146000</c:v>
                </c:pt>
                <c:pt idx="618">
                  <c:v>1148000</c:v>
                </c:pt>
                <c:pt idx="619">
                  <c:v>1150000</c:v>
                </c:pt>
                <c:pt idx="620">
                  <c:v>1152000</c:v>
                </c:pt>
                <c:pt idx="621">
                  <c:v>1154000</c:v>
                </c:pt>
                <c:pt idx="622">
                  <c:v>1156000</c:v>
                </c:pt>
                <c:pt idx="623">
                  <c:v>1158000</c:v>
                </c:pt>
                <c:pt idx="624">
                  <c:v>1160000</c:v>
                </c:pt>
                <c:pt idx="625">
                  <c:v>1162000</c:v>
                </c:pt>
                <c:pt idx="626">
                  <c:v>1164000</c:v>
                </c:pt>
                <c:pt idx="627">
                  <c:v>1166000</c:v>
                </c:pt>
                <c:pt idx="628">
                  <c:v>1168000</c:v>
                </c:pt>
                <c:pt idx="629">
                  <c:v>1170000</c:v>
                </c:pt>
                <c:pt idx="630">
                  <c:v>1172000</c:v>
                </c:pt>
                <c:pt idx="631">
                  <c:v>1174000</c:v>
                </c:pt>
                <c:pt idx="632">
                  <c:v>1176000</c:v>
                </c:pt>
                <c:pt idx="633">
                  <c:v>1178000</c:v>
                </c:pt>
                <c:pt idx="634">
                  <c:v>1180000</c:v>
                </c:pt>
                <c:pt idx="635">
                  <c:v>1182000</c:v>
                </c:pt>
                <c:pt idx="636">
                  <c:v>1184000</c:v>
                </c:pt>
                <c:pt idx="637">
                  <c:v>1186000</c:v>
                </c:pt>
                <c:pt idx="638">
                  <c:v>1188000</c:v>
                </c:pt>
                <c:pt idx="639">
                  <c:v>1190000</c:v>
                </c:pt>
                <c:pt idx="640">
                  <c:v>1192000</c:v>
                </c:pt>
                <c:pt idx="641">
                  <c:v>1194000</c:v>
                </c:pt>
                <c:pt idx="642">
                  <c:v>1196000</c:v>
                </c:pt>
                <c:pt idx="643">
                  <c:v>1198000</c:v>
                </c:pt>
                <c:pt idx="644">
                  <c:v>1200000</c:v>
                </c:pt>
                <c:pt idx="645">
                  <c:v>1202000</c:v>
                </c:pt>
                <c:pt idx="646">
                  <c:v>1204000</c:v>
                </c:pt>
                <c:pt idx="647">
                  <c:v>1206000</c:v>
                </c:pt>
                <c:pt idx="648">
                  <c:v>1208000</c:v>
                </c:pt>
                <c:pt idx="649">
                  <c:v>1210000</c:v>
                </c:pt>
                <c:pt idx="650">
                  <c:v>1212000</c:v>
                </c:pt>
                <c:pt idx="651">
                  <c:v>1214000</c:v>
                </c:pt>
                <c:pt idx="652">
                  <c:v>1216000</c:v>
                </c:pt>
                <c:pt idx="653">
                  <c:v>1218000</c:v>
                </c:pt>
                <c:pt idx="654">
                  <c:v>1220000</c:v>
                </c:pt>
                <c:pt idx="655">
                  <c:v>1222000</c:v>
                </c:pt>
                <c:pt idx="656">
                  <c:v>1224000</c:v>
                </c:pt>
                <c:pt idx="657">
                  <c:v>1226000</c:v>
                </c:pt>
                <c:pt idx="658">
                  <c:v>1228000</c:v>
                </c:pt>
                <c:pt idx="659">
                  <c:v>1230000</c:v>
                </c:pt>
                <c:pt idx="660">
                  <c:v>1232000</c:v>
                </c:pt>
                <c:pt idx="661">
                  <c:v>1234000</c:v>
                </c:pt>
                <c:pt idx="662">
                  <c:v>1236000</c:v>
                </c:pt>
                <c:pt idx="663">
                  <c:v>1238000</c:v>
                </c:pt>
                <c:pt idx="664">
                  <c:v>1240000</c:v>
                </c:pt>
                <c:pt idx="665">
                  <c:v>1242000</c:v>
                </c:pt>
                <c:pt idx="666">
                  <c:v>1244000</c:v>
                </c:pt>
                <c:pt idx="667">
                  <c:v>1246000</c:v>
                </c:pt>
                <c:pt idx="668">
                  <c:v>1248000</c:v>
                </c:pt>
                <c:pt idx="669">
                  <c:v>1250000</c:v>
                </c:pt>
                <c:pt idx="670">
                  <c:v>1252000</c:v>
                </c:pt>
                <c:pt idx="671">
                  <c:v>1254000</c:v>
                </c:pt>
                <c:pt idx="672">
                  <c:v>1256000</c:v>
                </c:pt>
                <c:pt idx="673">
                  <c:v>1258000</c:v>
                </c:pt>
                <c:pt idx="674">
                  <c:v>1260000</c:v>
                </c:pt>
                <c:pt idx="675">
                  <c:v>1262000</c:v>
                </c:pt>
                <c:pt idx="676">
                  <c:v>1264000</c:v>
                </c:pt>
                <c:pt idx="677">
                  <c:v>1266000</c:v>
                </c:pt>
                <c:pt idx="678">
                  <c:v>1268000</c:v>
                </c:pt>
                <c:pt idx="679">
                  <c:v>1270000</c:v>
                </c:pt>
                <c:pt idx="680">
                  <c:v>1272000</c:v>
                </c:pt>
                <c:pt idx="681">
                  <c:v>1274000</c:v>
                </c:pt>
                <c:pt idx="682">
                  <c:v>1276000</c:v>
                </c:pt>
                <c:pt idx="683">
                  <c:v>1278000</c:v>
                </c:pt>
                <c:pt idx="684">
                  <c:v>1280000</c:v>
                </c:pt>
                <c:pt idx="685">
                  <c:v>1282000</c:v>
                </c:pt>
                <c:pt idx="686">
                  <c:v>1284000</c:v>
                </c:pt>
                <c:pt idx="687">
                  <c:v>1286000</c:v>
                </c:pt>
                <c:pt idx="688">
                  <c:v>1288000</c:v>
                </c:pt>
                <c:pt idx="689">
                  <c:v>1290000</c:v>
                </c:pt>
                <c:pt idx="690">
                  <c:v>1292000</c:v>
                </c:pt>
                <c:pt idx="691">
                  <c:v>1294000</c:v>
                </c:pt>
                <c:pt idx="692">
                  <c:v>1296000</c:v>
                </c:pt>
                <c:pt idx="693">
                  <c:v>1298000</c:v>
                </c:pt>
                <c:pt idx="694">
                  <c:v>1300000</c:v>
                </c:pt>
                <c:pt idx="695">
                  <c:v>1302000</c:v>
                </c:pt>
                <c:pt idx="696">
                  <c:v>1304000</c:v>
                </c:pt>
                <c:pt idx="697">
                  <c:v>1306000</c:v>
                </c:pt>
                <c:pt idx="698">
                  <c:v>1308000</c:v>
                </c:pt>
                <c:pt idx="699">
                  <c:v>1310000</c:v>
                </c:pt>
                <c:pt idx="700">
                  <c:v>1312000</c:v>
                </c:pt>
                <c:pt idx="701">
                  <c:v>1314000</c:v>
                </c:pt>
                <c:pt idx="702">
                  <c:v>1316000</c:v>
                </c:pt>
                <c:pt idx="703">
                  <c:v>1318000</c:v>
                </c:pt>
                <c:pt idx="704">
                  <c:v>1320000</c:v>
                </c:pt>
                <c:pt idx="705">
                  <c:v>1322000</c:v>
                </c:pt>
                <c:pt idx="706">
                  <c:v>1324000</c:v>
                </c:pt>
                <c:pt idx="707">
                  <c:v>1326000</c:v>
                </c:pt>
                <c:pt idx="708">
                  <c:v>1328000</c:v>
                </c:pt>
                <c:pt idx="709">
                  <c:v>1330000</c:v>
                </c:pt>
                <c:pt idx="710">
                  <c:v>1332000</c:v>
                </c:pt>
                <c:pt idx="711">
                  <c:v>1334000</c:v>
                </c:pt>
                <c:pt idx="712">
                  <c:v>1336000</c:v>
                </c:pt>
                <c:pt idx="713">
                  <c:v>1338000</c:v>
                </c:pt>
                <c:pt idx="714">
                  <c:v>1340000</c:v>
                </c:pt>
                <c:pt idx="715">
                  <c:v>1342000</c:v>
                </c:pt>
                <c:pt idx="716">
                  <c:v>1344000</c:v>
                </c:pt>
                <c:pt idx="717">
                  <c:v>1346000</c:v>
                </c:pt>
                <c:pt idx="718">
                  <c:v>1348000</c:v>
                </c:pt>
                <c:pt idx="719">
                  <c:v>1350000</c:v>
                </c:pt>
                <c:pt idx="720">
                  <c:v>1352000</c:v>
                </c:pt>
                <c:pt idx="721">
                  <c:v>1354000</c:v>
                </c:pt>
                <c:pt idx="722">
                  <c:v>1356000</c:v>
                </c:pt>
                <c:pt idx="723">
                  <c:v>1358000</c:v>
                </c:pt>
                <c:pt idx="724">
                  <c:v>1360000</c:v>
                </c:pt>
                <c:pt idx="725">
                  <c:v>1362000</c:v>
                </c:pt>
                <c:pt idx="726">
                  <c:v>1364000</c:v>
                </c:pt>
                <c:pt idx="727">
                  <c:v>1366000</c:v>
                </c:pt>
                <c:pt idx="728">
                  <c:v>1368000</c:v>
                </c:pt>
                <c:pt idx="729">
                  <c:v>1370000</c:v>
                </c:pt>
                <c:pt idx="730">
                  <c:v>1372000</c:v>
                </c:pt>
                <c:pt idx="731">
                  <c:v>1374000</c:v>
                </c:pt>
                <c:pt idx="732">
                  <c:v>1376000</c:v>
                </c:pt>
                <c:pt idx="733">
                  <c:v>1378000</c:v>
                </c:pt>
                <c:pt idx="734">
                  <c:v>1380000</c:v>
                </c:pt>
                <c:pt idx="735">
                  <c:v>1382000</c:v>
                </c:pt>
                <c:pt idx="736">
                  <c:v>1384000</c:v>
                </c:pt>
                <c:pt idx="737">
                  <c:v>1386000</c:v>
                </c:pt>
                <c:pt idx="738">
                  <c:v>1388000</c:v>
                </c:pt>
                <c:pt idx="739">
                  <c:v>1390000</c:v>
                </c:pt>
                <c:pt idx="740">
                  <c:v>1392000</c:v>
                </c:pt>
                <c:pt idx="741">
                  <c:v>1394000</c:v>
                </c:pt>
                <c:pt idx="742">
                  <c:v>1396000</c:v>
                </c:pt>
                <c:pt idx="743">
                  <c:v>1398000</c:v>
                </c:pt>
                <c:pt idx="744">
                  <c:v>1400000</c:v>
                </c:pt>
                <c:pt idx="745">
                  <c:v>1402000</c:v>
                </c:pt>
                <c:pt idx="746">
                  <c:v>1404000</c:v>
                </c:pt>
                <c:pt idx="747">
                  <c:v>1406000</c:v>
                </c:pt>
                <c:pt idx="748">
                  <c:v>1408000</c:v>
                </c:pt>
                <c:pt idx="749">
                  <c:v>1410000</c:v>
                </c:pt>
                <c:pt idx="750">
                  <c:v>1412000</c:v>
                </c:pt>
                <c:pt idx="751">
                  <c:v>1414000</c:v>
                </c:pt>
                <c:pt idx="752">
                  <c:v>1416000</c:v>
                </c:pt>
                <c:pt idx="753">
                  <c:v>1418000</c:v>
                </c:pt>
                <c:pt idx="754">
                  <c:v>1420000</c:v>
                </c:pt>
                <c:pt idx="755">
                  <c:v>1422000</c:v>
                </c:pt>
                <c:pt idx="756">
                  <c:v>1424000</c:v>
                </c:pt>
                <c:pt idx="757">
                  <c:v>1426000</c:v>
                </c:pt>
                <c:pt idx="758">
                  <c:v>1428000</c:v>
                </c:pt>
                <c:pt idx="759">
                  <c:v>1430000</c:v>
                </c:pt>
                <c:pt idx="760">
                  <c:v>1432000</c:v>
                </c:pt>
                <c:pt idx="761">
                  <c:v>1434000</c:v>
                </c:pt>
                <c:pt idx="762">
                  <c:v>1436000</c:v>
                </c:pt>
                <c:pt idx="763">
                  <c:v>1438000</c:v>
                </c:pt>
                <c:pt idx="764">
                  <c:v>1440000</c:v>
                </c:pt>
                <c:pt idx="765">
                  <c:v>1442000</c:v>
                </c:pt>
                <c:pt idx="766">
                  <c:v>1444000</c:v>
                </c:pt>
                <c:pt idx="767">
                  <c:v>1446000</c:v>
                </c:pt>
                <c:pt idx="768">
                  <c:v>1448000</c:v>
                </c:pt>
                <c:pt idx="769">
                  <c:v>1450000</c:v>
                </c:pt>
                <c:pt idx="770">
                  <c:v>1452000</c:v>
                </c:pt>
                <c:pt idx="771">
                  <c:v>1454000</c:v>
                </c:pt>
                <c:pt idx="772">
                  <c:v>1456000</c:v>
                </c:pt>
                <c:pt idx="773">
                  <c:v>1458000</c:v>
                </c:pt>
                <c:pt idx="774">
                  <c:v>1460000</c:v>
                </c:pt>
                <c:pt idx="775">
                  <c:v>1462000</c:v>
                </c:pt>
                <c:pt idx="776">
                  <c:v>1464000</c:v>
                </c:pt>
                <c:pt idx="777">
                  <c:v>1466000</c:v>
                </c:pt>
                <c:pt idx="778">
                  <c:v>1468000</c:v>
                </c:pt>
                <c:pt idx="779">
                  <c:v>1470000</c:v>
                </c:pt>
                <c:pt idx="780">
                  <c:v>1472000</c:v>
                </c:pt>
                <c:pt idx="781">
                  <c:v>1474000</c:v>
                </c:pt>
                <c:pt idx="782">
                  <c:v>1476000</c:v>
                </c:pt>
                <c:pt idx="783">
                  <c:v>1478000</c:v>
                </c:pt>
                <c:pt idx="784">
                  <c:v>1480000</c:v>
                </c:pt>
                <c:pt idx="785">
                  <c:v>1482000</c:v>
                </c:pt>
                <c:pt idx="786">
                  <c:v>1484000</c:v>
                </c:pt>
                <c:pt idx="787">
                  <c:v>1486000</c:v>
                </c:pt>
                <c:pt idx="788">
                  <c:v>1488000</c:v>
                </c:pt>
                <c:pt idx="789">
                  <c:v>1490000</c:v>
                </c:pt>
                <c:pt idx="790">
                  <c:v>1492000</c:v>
                </c:pt>
                <c:pt idx="791">
                  <c:v>1494000</c:v>
                </c:pt>
                <c:pt idx="792">
                  <c:v>1496000</c:v>
                </c:pt>
                <c:pt idx="793">
                  <c:v>1498000</c:v>
                </c:pt>
                <c:pt idx="794">
                  <c:v>1500000</c:v>
                </c:pt>
              </c:numCache>
            </c:numRef>
          </c:xVal>
          <c:yVal>
            <c:numRef>
              <c:f>out!$G$1:$G$795</c:f>
              <c:numCache>
                <c:formatCode>0.00E+00</c:formatCode>
                <c:ptCount val="79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-14.3</c:v>
                </c:pt>
                <c:pt idx="96">
                  <c:v>-29.6</c:v>
                </c:pt>
                <c:pt idx="97">
                  <c:v>-44.9</c:v>
                </c:pt>
                <c:pt idx="98">
                  <c:v>-60.2</c:v>
                </c:pt>
                <c:pt idx="99">
                  <c:v>-75.5</c:v>
                </c:pt>
                <c:pt idx="100">
                  <c:v>-90.8</c:v>
                </c:pt>
                <c:pt idx="101">
                  <c:v>-106</c:v>
                </c:pt>
                <c:pt idx="102">
                  <c:v>-121</c:v>
                </c:pt>
                <c:pt idx="103">
                  <c:v>-137</c:v>
                </c:pt>
                <c:pt idx="104">
                  <c:v>-152</c:v>
                </c:pt>
                <c:pt idx="105">
                  <c:v>-167</c:v>
                </c:pt>
                <c:pt idx="106">
                  <c:v>-183</c:v>
                </c:pt>
                <c:pt idx="107">
                  <c:v>-198</c:v>
                </c:pt>
                <c:pt idx="108">
                  <c:v>-213</c:v>
                </c:pt>
                <c:pt idx="109">
                  <c:v>-228</c:v>
                </c:pt>
                <c:pt idx="110">
                  <c:v>-244</c:v>
                </c:pt>
                <c:pt idx="111">
                  <c:v>-259</c:v>
                </c:pt>
                <c:pt idx="112">
                  <c:v>-274</c:v>
                </c:pt>
                <c:pt idx="113">
                  <c:v>-290</c:v>
                </c:pt>
                <c:pt idx="114">
                  <c:v>-305</c:v>
                </c:pt>
                <c:pt idx="115">
                  <c:v>-320</c:v>
                </c:pt>
                <c:pt idx="116">
                  <c:v>-336</c:v>
                </c:pt>
                <c:pt idx="117">
                  <c:v>-351</c:v>
                </c:pt>
                <c:pt idx="118">
                  <c:v>-366</c:v>
                </c:pt>
                <c:pt idx="119">
                  <c:v>-382</c:v>
                </c:pt>
                <c:pt idx="120">
                  <c:v>-397</c:v>
                </c:pt>
                <c:pt idx="121">
                  <c:v>-412</c:v>
                </c:pt>
                <c:pt idx="122">
                  <c:v>-428</c:v>
                </c:pt>
                <c:pt idx="123">
                  <c:v>-443</c:v>
                </c:pt>
                <c:pt idx="124">
                  <c:v>-458</c:v>
                </c:pt>
                <c:pt idx="125">
                  <c:v>-474</c:v>
                </c:pt>
                <c:pt idx="126">
                  <c:v>-489</c:v>
                </c:pt>
                <c:pt idx="127">
                  <c:v>-504</c:v>
                </c:pt>
                <c:pt idx="128">
                  <c:v>-519</c:v>
                </c:pt>
                <c:pt idx="129">
                  <c:v>-535</c:v>
                </c:pt>
                <c:pt idx="130">
                  <c:v>-550</c:v>
                </c:pt>
                <c:pt idx="131">
                  <c:v>-565</c:v>
                </c:pt>
                <c:pt idx="132">
                  <c:v>-580</c:v>
                </c:pt>
                <c:pt idx="133">
                  <c:v>-596</c:v>
                </c:pt>
                <c:pt idx="134">
                  <c:v>-611</c:v>
                </c:pt>
                <c:pt idx="135">
                  <c:v>-626</c:v>
                </c:pt>
                <c:pt idx="136">
                  <c:v>-642</c:v>
                </c:pt>
                <c:pt idx="137">
                  <c:v>-657</c:v>
                </c:pt>
                <c:pt idx="138">
                  <c:v>-672</c:v>
                </c:pt>
                <c:pt idx="139">
                  <c:v>-37.799999999999997</c:v>
                </c:pt>
                <c:pt idx="140">
                  <c:v>-14.7</c:v>
                </c:pt>
                <c:pt idx="141">
                  <c:v>-30</c:v>
                </c:pt>
                <c:pt idx="142">
                  <c:v>-45.4</c:v>
                </c:pt>
                <c:pt idx="143">
                  <c:v>-60.7</c:v>
                </c:pt>
                <c:pt idx="144">
                  <c:v>-76</c:v>
                </c:pt>
                <c:pt idx="145">
                  <c:v>-91.3</c:v>
                </c:pt>
                <c:pt idx="146">
                  <c:v>-107</c:v>
                </c:pt>
                <c:pt idx="147">
                  <c:v>-122</c:v>
                </c:pt>
                <c:pt idx="148">
                  <c:v>-137</c:v>
                </c:pt>
                <c:pt idx="149">
                  <c:v>-152</c:v>
                </c:pt>
                <c:pt idx="150">
                  <c:v>-168</c:v>
                </c:pt>
                <c:pt idx="151">
                  <c:v>-183</c:v>
                </c:pt>
                <c:pt idx="152">
                  <c:v>-198</c:v>
                </c:pt>
                <c:pt idx="153">
                  <c:v>-214</c:v>
                </c:pt>
                <c:pt idx="154">
                  <c:v>-229</c:v>
                </c:pt>
                <c:pt idx="155">
                  <c:v>-244</c:v>
                </c:pt>
                <c:pt idx="156">
                  <c:v>-259</c:v>
                </c:pt>
                <c:pt idx="157">
                  <c:v>-275</c:v>
                </c:pt>
                <c:pt idx="158">
                  <c:v>-290</c:v>
                </c:pt>
                <c:pt idx="159">
                  <c:v>-305</c:v>
                </c:pt>
                <c:pt idx="160">
                  <c:v>-321</c:v>
                </c:pt>
                <c:pt idx="161">
                  <c:v>-336</c:v>
                </c:pt>
                <c:pt idx="162">
                  <c:v>-351</c:v>
                </c:pt>
                <c:pt idx="163">
                  <c:v>-367</c:v>
                </c:pt>
                <c:pt idx="164">
                  <c:v>-382</c:v>
                </c:pt>
                <c:pt idx="165">
                  <c:v>-397</c:v>
                </c:pt>
                <c:pt idx="166">
                  <c:v>-413</c:v>
                </c:pt>
                <c:pt idx="167">
                  <c:v>-428</c:v>
                </c:pt>
                <c:pt idx="168">
                  <c:v>-443</c:v>
                </c:pt>
                <c:pt idx="169">
                  <c:v>-459</c:v>
                </c:pt>
                <c:pt idx="170">
                  <c:v>-474</c:v>
                </c:pt>
                <c:pt idx="171">
                  <c:v>-489</c:v>
                </c:pt>
                <c:pt idx="172">
                  <c:v>-505</c:v>
                </c:pt>
                <c:pt idx="173">
                  <c:v>-520</c:v>
                </c:pt>
                <c:pt idx="174">
                  <c:v>-535</c:v>
                </c:pt>
                <c:pt idx="175">
                  <c:v>-550</c:v>
                </c:pt>
                <c:pt idx="176">
                  <c:v>-566</c:v>
                </c:pt>
                <c:pt idx="177">
                  <c:v>-581</c:v>
                </c:pt>
                <c:pt idx="178">
                  <c:v>-596</c:v>
                </c:pt>
                <c:pt idx="179">
                  <c:v>-611</c:v>
                </c:pt>
                <c:pt idx="180">
                  <c:v>-627</c:v>
                </c:pt>
                <c:pt idx="181">
                  <c:v>-642</c:v>
                </c:pt>
                <c:pt idx="182">
                  <c:v>-657</c:v>
                </c:pt>
                <c:pt idx="183">
                  <c:v>-672</c:v>
                </c:pt>
                <c:pt idx="184">
                  <c:v>-688</c:v>
                </c:pt>
                <c:pt idx="185">
                  <c:v>-4.2699999999999996</c:v>
                </c:pt>
                <c:pt idx="186">
                  <c:v>-19.600000000000001</c:v>
                </c:pt>
                <c:pt idx="187">
                  <c:v>-34.9</c:v>
                </c:pt>
                <c:pt idx="188">
                  <c:v>-50.2</c:v>
                </c:pt>
                <c:pt idx="189">
                  <c:v>-65.5</c:v>
                </c:pt>
                <c:pt idx="190">
                  <c:v>-80.8</c:v>
                </c:pt>
                <c:pt idx="191">
                  <c:v>-96.1</c:v>
                </c:pt>
                <c:pt idx="192">
                  <c:v>-111</c:v>
                </c:pt>
                <c:pt idx="193">
                  <c:v>-127</c:v>
                </c:pt>
                <c:pt idx="194">
                  <c:v>-142</c:v>
                </c:pt>
                <c:pt idx="195">
                  <c:v>-157</c:v>
                </c:pt>
                <c:pt idx="196">
                  <c:v>-173</c:v>
                </c:pt>
                <c:pt idx="197">
                  <c:v>-188</c:v>
                </c:pt>
                <c:pt idx="198">
                  <c:v>-203</c:v>
                </c:pt>
                <c:pt idx="199">
                  <c:v>-218</c:v>
                </c:pt>
                <c:pt idx="200">
                  <c:v>-234</c:v>
                </c:pt>
                <c:pt idx="201">
                  <c:v>-249</c:v>
                </c:pt>
                <c:pt idx="202">
                  <c:v>-264</c:v>
                </c:pt>
                <c:pt idx="203">
                  <c:v>-280</c:v>
                </c:pt>
                <c:pt idx="204">
                  <c:v>-295</c:v>
                </c:pt>
                <c:pt idx="205">
                  <c:v>-310</c:v>
                </c:pt>
                <c:pt idx="206">
                  <c:v>-326</c:v>
                </c:pt>
                <c:pt idx="207">
                  <c:v>-341</c:v>
                </c:pt>
                <c:pt idx="208">
                  <c:v>-356</c:v>
                </c:pt>
                <c:pt idx="209">
                  <c:v>-372</c:v>
                </c:pt>
                <c:pt idx="210">
                  <c:v>-387</c:v>
                </c:pt>
                <c:pt idx="211">
                  <c:v>-402</c:v>
                </c:pt>
                <c:pt idx="212">
                  <c:v>-418</c:v>
                </c:pt>
                <c:pt idx="213">
                  <c:v>-433</c:v>
                </c:pt>
                <c:pt idx="214">
                  <c:v>-448</c:v>
                </c:pt>
                <c:pt idx="215">
                  <c:v>-463</c:v>
                </c:pt>
                <c:pt idx="216">
                  <c:v>-479</c:v>
                </c:pt>
                <c:pt idx="217">
                  <c:v>-494</c:v>
                </c:pt>
                <c:pt idx="218">
                  <c:v>-509</c:v>
                </c:pt>
                <c:pt idx="219">
                  <c:v>-525</c:v>
                </c:pt>
                <c:pt idx="220">
                  <c:v>-540</c:v>
                </c:pt>
                <c:pt idx="221">
                  <c:v>-555</c:v>
                </c:pt>
                <c:pt idx="222">
                  <c:v>-570</c:v>
                </c:pt>
                <c:pt idx="223">
                  <c:v>-586</c:v>
                </c:pt>
                <c:pt idx="224">
                  <c:v>-601</c:v>
                </c:pt>
                <c:pt idx="225">
                  <c:v>-616</c:v>
                </c:pt>
                <c:pt idx="226">
                  <c:v>-632</c:v>
                </c:pt>
                <c:pt idx="227">
                  <c:v>-647</c:v>
                </c:pt>
                <c:pt idx="228">
                  <c:v>-662</c:v>
                </c:pt>
                <c:pt idx="229">
                  <c:v>-677</c:v>
                </c:pt>
                <c:pt idx="230">
                  <c:v>-693</c:v>
                </c:pt>
                <c:pt idx="231">
                  <c:v>-8.57</c:v>
                </c:pt>
                <c:pt idx="232">
                  <c:v>-23.9</c:v>
                </c:pt>
                <c:pt idx="233">
                  <c:v>-39.200000000000003</c:v>
                </c:pt>
                <c:pt idx="234">
                  <c:v>-54.5</c:v>
                </c:pt>
                <c:pt idx="235">
                  <c:v>-69.8</c:v>
                </c:pt>
                <c:pt idx="236">
                  <c:v>-85.1</c:v>
                </c:pt>
                <c:pt idx="237">
                  <c:v>-100</c:v>
                </c:pt>
                <c:pt idx="238">
                  <c:v>-116</c:v>
                </c:pt>
                <c:pt idx="239">
                  <c:v>-131</c:v>
                </c:pt>
                <c:pt idx="240">
                  <c:v>-146</c:v>
                </c:pt>
                <c:pt idx="241">
                  <c:v>-162</c:v>
                </c:pt>
                <c:pt idx="242">
                  <c:v>-177</c:v>
                </c:pt>
                <c:pt idx="243">
                  <c:v>-192</c:v>
                </c:pt>
                <c:pt idx="244">
                  <c:v>-207</c:v>
                </c:pt>
                <c:pt idx="245">
                  <c:v>-223</c:v>
                </c:pt>
                <c:pt idx="246">
                  <c:v>-238</c:v>
                </c:pt>
                <c:pt idx="247">
                  <c:v>-253</c:v>
                </c:pt>
                <c:pt idx="248">
                  <c:v>-269</c:v>
                </c:pt>
                <c:pt idx="249">
                  <c:v>-284</c:v>
                </c:pt>
                <c:pt idx="250">
                  <c:v>-299</c:v>
                </c:pt>
                <c:pt idx="251">
                  <c:v>-315</c:v>
                </c:pt>
                <c:pt idx="252">
                  <c:v>-330</c:v>
                </c:pt>
                <c:pt idx="253">
                  <c:v>-345</c:v>
                </c:pt>
                <c:pt idx="254">
                  <c:v>-361</c:v>
                </c:pt>
                <c:pt idx="255">
                  <c:v>-376</c:v>
                </c:pt>
                <c:pt idx="256">
                  <c:v>-391</c:v>
                </c:pt>
                <c:pt idx="257">
                  <c:v>-407</c:v>
                </c:pt>
                <c:pt idx="258">
                  <c:v>-422</c:v>
                </c:pt>
                <c:pt idx="259">
                  <c:v>-437</c:v>
                </c:pt>
                <c:pt idx="260">
                  <c:v>-452</c:v>
                </c:pt>
                <c:pt idx="261">
                  <c:v>-468</c:v>
                </c:pt>
                <c:pt idx="262">
                  <c:v>-483</c:v>
                </c:pt>
                <c:pt idx="263">
                  <c:v>-498</c:v>
                </c:pt>
                <c:pt idx="264">
                  <c:v>-514</c:v>
                </c:pt>
                <c:pt idx="265">
                  <c:v>-529</c:v>
                </c:pt>
                <c:pt idx="266">
                  <c:v>-544</c:v>
                </c:pt>
                <c:pt idx="267">
                  <c:v>-560</c:v>
                </c:pt>
                <c:pt idx="268">
                  <c:v>-575</c:v>
                </c:pt>
                <c:pt idx="269">
                  <c:v>-590</c:v>
                </c:pt>
                <c:pt idx="270">
                  <c:v>-605</c:v>
                </c:pt>
                <c:pt idx="271">
                  <c:v>-621</c:v>
                </c:pt>
                <c:pt idx="272">
                  <c:v>-636</c:v>
                </c:pt>
                <c:pt idx="273">
                  <c:v>-651</c:v>
                </c:pt>
                <c:pt idx="274">
                  <c:v>-666</c:v>
                </c:pt>
                <c:pt idx="275">
                  <c:v>-682</c:v>
                </c:pt>
                <c:pt idx="276">
                  <c:v>-9.86</c:v>
                </c:pt>
                <c:pt idx="277">
                  <c:v>-25.2</c:v>
                </c:pt>
                <c:pt idx="278">
                  <c:v>-40.5</c:v>
                </c:pt>
                <c:pt idx="279">
                  <c:v>-55.8</c:v>
                </c:pt>
                <c:pt idx="280">
                  <c:v>-71.099999999999994</c:v>
                </c:pt>
                <c:pt idx="281">
                  <c:v>-86.4</c:v>
                </c:pt>
                <c:pt idx="282">
                  <c:v>-102</c:v>
                </c:pt>
                <c:pt idx="283">
                  <c:v>-117</c:v>
                </c:pt>
                <c:pt idx="284">
                  <c:v>-132</c:v>
                </c:pt>
                <c:pt idx="285">
                  <c:v>-148</c:v>
                </c:pt>
                <c:pt idx="286">
                  <c:v>-163</c:v>
                </c:pt>
                <c:pt idx="287">
                  <c:v>-178</c:v>
                </c:pt>
                <c:pt idx="288">
                  <c:v>-193</c:v>
                </c:pt>
                <c:pt idx="289">
                  <c:v>-209</c:v>
                </c:pt>
                <c:pt idx="290">
                  <c:v>-224</c:v>
                </c:pt>
                <c:pt idx="291">
                  <c:v>-239</c:v>
                </c:pt>
                <c:pt idx="292">
                  <c:v>-255</c:v>
                </c:pt>
                <c:pt idx="293">
                  <c:v>-270</c:v>
                </c:pt>
                <c:pt idx="294">
                  <c:v>-285</c:v>
                </c:pt>
                <c:pt idx="295">
                  <c:v>-301</c:v>
                </c:pt>
                <c:pt idx="296">
                  <c:v>-316</c:v>
                </c:pt>
                <c:pt idx="297">
                  <c:v>-331</c:v>
                </c:pt>
                <c:pt idx="298">
                  <c:v>-347</c:v>
                </c:pt>
                <c:pt idx="299">
                  <c:v>-362</c:v>
                </c:pt>
                <c:pt idx="300">
                  <c:v>-377</c:v>
                </c:pt>
                <c:pt idx="301">
                  <c:v>-392</c:v>
                </c:pt>
                <c:pt idx="302">
                  <c:v>-408</c:v>
                </c:pt>
                <c:pt idx="303">
                  <c:v>-423</c:v>
                </c:pt>
                <c:pt idx="304">
                  <c:v>-438</c:v>
                </c:pt>
                <c:pt idx="305">
                  <c:v>-454</c:v>
                </c:pt>
                <c:pt idx="306">
                  <c:v>-469</c:v>
                </c:pt>
                <c:pt idx="307">
                  <c:v>-484</c:v>
                </c:pt>
                <c:pt idx="308">
                  <c:v>-500</c:v>
                </c:pt>
                <c:pt idx="309">
                  <c:v>-515</c:v>
                </c:pt>
                <c:pt idx="310">
                  <c:v>-530</c:v>
                </c:pt>
                <c:pt idx="311">
                  <c:v>-546</c:v>
                </c:pt>
                <c:pt idx="312">
                  <c:v>-561</c:v>
                </c:pt>
                <c:pt idx="313">
                  <c:v>-576</c:v>
                </c:pt>
                <c:pt idx="314">
                  <c:v>-591</c:v>
                </c:pt>
                <c:pt idx="315">
                  <c:v>-607</c:v>
                </c:pt>
                <c:pt idx="316">
                  <c:v>-622</c:v>
                </c:pt>
                <c:pt idx="317">
                  <c:v>-637</c:v>
                </c:pt>
                <c:pt idx="318">
                  <c:v>-652</c:v>
                </c:pt>
                <c:pt idx="319">
                  <c:v>-668</c:v>
                </c:pt>
                <c:pt idx="320">
                  <c:v>-683</c:v>
                </c:pt>
                <c:pt idx="321">
                  <c:v>-112</c:v>
                </c:pt>
                <c:pt idx="322">
                  <c:v>-14.4</c:v>
                </c:pt>
                <c:pt idx="323">
                  <c:v>-29.7</c:v>
                </c:pt>
                <c:pt idx="324">
                  <c:v>-45</c:v>
                </c:pt>
                <c:pt idx="325">
                  <c:v>-60.3</c:v>
                </c:pt>
                <c:pt idx="326">
                  <c:v>-75.599999999999994</c:v>
                </c:pt>
                <c:pt idx="327">
                  <c:v>-90.9</c:v>
                </c:pt>
                <c:pt idx="328">
                  <c:v>-106</c:v>
                </c:pt>
                <c:pt idx="329">
                  <c:v>-122</c:v>
                </c:pt>
                <c:pt idx="330">
                  <c:v>-137</c:v>
                </c:pt>
                <c:pt idx="331">
                  <c:v>-152</c:v>
                </c:pt>
                <c:pt idx="332">
                  <c:v>-167</c:v>
                </c:pt>
                <c:pt idx="333">
                  <c:v>-183</c:v>
                </c:pt>
                <c:pt idx="334">
                  <c:v>-198</c:v>
                </c:pt>
                <c:pt idx="335">
                  <c:v>-213</c:v>
                </c:pt>
                <c:pt idx="336">
                  <c:v>-229</c:v>
                </c:pt>
                <c:pt idx="337">
                  <c:v>-244</c:v>
                </c:pt>
                <c:pt idx="338">
                  <c:v>-259</c:v>
                </c:pt>
                <c:pt idx="339">
                  <c:v>-274</c:v>
                </c:pt>
                <c:pt idx="340">
                  <c:v>-290</c:v>
                </c:pt>
                <c:pt idx="341">
                  <c:v>-305</c:v>
                </c:pt>
                <c:pt idx="342">
                  <c:v>-320</c:v>
                </c:pt>
                <c:pt idx="343">
                  <c:v>-336</c:v>
                </c:pt>
                <c:pt idx="344">
                  <c:v>-351</c:v>
                </c:pt>
                <c:pt idx="345">
                  <c:v>-366</c:v>
                </c:pt>
                <c:pt idx="346">
                  <c:v>-382</c:v>
                </c:pt>
                <c:pt idx="347">
                  <c:v>-397</c:v>
                </c:pt>
                <c:pt idx="348">
                  <c:v>-412</c:v>
                </c:pt>
                <c:pt idx="349">
                  <c:v>-428</c:v>
                </c:pt>
                <c:pt idx="350">
                  <c:v>-443</c:v>
                </c:pt>
                <c:pt idx="351">
                  <c:v>-458</c:v>
                </c:pt>
                <c:pt idx="352">
                  <c:v>-474</c:v>
                </c:pt>
                <c:pt idx="353">
                  <c:v>-489</c:v>
                </c:pt>
                <c:pt idx="354">
                  <c:v>-504</c:v>
                </c:pt>
                <c:pt idx="355">
                  <c:v>-520</c:v>
                </c:pt>
                <c:pt idx="356">
                  <c:v>-535</c:v>
                </c:pt>
                <c:pt idx="357">
                  <c:v>-550</c:v>
                </c:pt>
                <c:pt idx="358">
                  <c:v>-565</c:v>
                </c:pt>
                <c:pt idx="359">
                  <c:v>-581</c:v>
                </c:pt>
                <c:pt idx="360">
                  <c:v>-596</c:v>
                </c:pt>
                <c:pt idx="361">
                  <c:v>-611</c:v>
                </c:pt>
                <c:pt idx="362">
                  <c:v>-626</c:v>
                </c:pt>
                <c:pt idx="363">
                  <c:v>-642</c:v>
                </c:pt>
                <c:pt idx="364">
                  <c:v>-657</c:v>
                </c:pt>
                <c:pt idx="365">
                  <c:v>-672</c:v>
                </c:pt>
                <c:pt idx="366">
                  <c:v>-687</c:v>
                </c:pt>
                <c:pt idx="367">
                  <c:v>-5.84</c:v>
                </c:pt>
                <c:pt idx="368">
                  <c:v>-21.1</c:v>
                </c:pt>
                <c:pt idx="369">
                  <c:v>-36.4</c:v>
                </c:pt>
                <c:pt idx="370">
                  <c:v>-51.8</c:v>
                </c:pt>
                <c:pt idx="371">
                  <c:v>-67.099999999999994</c:v>
                </c:pt>
                <c:pt idx="372">
                  <c:v>-82.4</c:v>
                </c:pt>
                <c:pt idx="373">
                  <c:v>-97.7</c:v>
                </c:pt>
                <c:pt idx="374">
                  <c:v>-113</c:v>
                </c:pt>
                <c:pt idx="375">
                  <c:v>-128</c:v>
                </c:pt>
                <c:pt idx="376">
                  <c:v>-144</c:v>
                </c:pt>
                <c:pt idx="377">
                  <c:v>-159</c:v>
                </c:pt>
                <c:pt idx="378">
                  <c:v>-174</c:v>
                </c:pt>
                <c:pt idx="379">
                  <c:v>-189</c:v>
                </c:pt>
                <c:pt idx="380">
                  <c:v>-205</c:v>
                </c:pt>
                <c:pt idx="381">
                  <c:v>-220</c:v>
                </c:pt>
                <c:pt idx="382">
                  <c:v>-235</c:v>
                </c:pt>
                <c:pt idx="383">
                  <c:v>-251</c:v>
                </c:pt>
                <c:pt idx="384">
                  <c:v>-266</c:v>
                </c:pt>
                <c:pt idx="385">
                  <c:v>-281</c:v>
                </c:pt>
                <c:pt idx="386">
                  <c:v>-297</c:v>
                </c:pt>
                <c:pt idx="387">
                  <c:v>-312</c:v>
                </c:pt>
                <c:pt idx="388">
                  <c:v>-327</c:v>
                </c:pt>
                <c:pt idx="389">
                  <c:v>-342</c:v>
                </c:pt>
                <c:pt idx="390">
                  <c:v>-358</c:v>
                </c:pt>
                <c:pt idx="391">
                  <c:v>-373</c:v>
                </c:pt>
                <c:pt idx="392">
                  <c:v>-388</c:v>
                </c:pt>
                <c:pt idx="393">
                  <c:v>-404</c:v>
                </c:pt>
                <c:pt idx="394">
                  <c:v>-419</c:v>
                </c:pt>
                <c:pt idx="395">
                  <c:v>-434</c:v>
                </c:pt>
                <c:pt idx="396">
                  <c:v>-450</c:v>
                </c:pt>
                <c:pt idx="397">
                  <c:v>-465</c:v>
                </c:pt>
                <c:pt idx="398">
                  <c:v>-480</c:v>
                </c:pt>
                <c:pt idx="399">
                  <c:v>-496</c:v>
                </c:pt>
                <c:pt idx="400">
                  <c:v>-511</c:v>
                </c:pt>
                <c:pt idx="401">
                  <c:v>-526</c:v>
                </c:pt>
                <c:pt idx="402">
                  <c:v>-542</c:v>
                </c:pt>
                <c:pt idx="403">
                  <c:v>-557</c:v>
                </c:pt>
                <c:pt idx="404">
                  <c:v>-572</c:v>
                </c:pt>
                <c:pt idx="405">
                  <c:v>-587</c:v>
                </c:pt>
                <c:pt idx="406">
                  <c:v>-603</c:v>
                </c:pt>
                <c:pt idx="407">
                  <c:v>-618</c:v>
                </c:pt>
                <c:pt idx="408">
                  <c:v>-633</c:v>
                </c:pt>
                <c:pt idx="409">
                  <c:v>-648</c:v>
                </c:pt>
                <c:pt idx="410">
                  <c:v>-664</c:v>
                </c:pt>
                <c:pt idx="411">
                  <c:v>-679</c:v>
                </c:pt>
                <c:pt idx="412">
                  <c:v>-694</c:v>
                </c:pt>
                <c:pt idx="413">
                  <c:v>-12.9</c:v>
                </c:pt>
                <c:pt idx="414">
                  <c:v>-28.2</c:v>
                </c:pt>
                <c:pt idx="415">
                  <c:v>-43.5</c:v>
                </c:pt>
                <c:pt idx="416">
                  <c:v>-58.8</c:v>
                </c:pt>
                <c:pt idx="417">
                  <c:v>-74.099999999999994</c:v>
                </c:pt>
                <c:pt idx="418">
                  <c:v>-89.4</c:v>
                </c:pt>
                <c:pt idx="419">
                  <c:v>-105</c:v>
                </c:pt>
                <c:pt idx="420">
                  <c:v>-120</c:v>
                </c:pt>
                <c:pt idx="421">
                  <c:v>-135</c:v>
                </c:pt>
                <c:pt idx="422">
                  <c:v>-151</c:v>
                </c:pt>
                <c:pt idx="423">
                  <c:v>-166</c:v>
                </c:pt>
                <c:pt idx="424">
                  <c:v>-181</c:v>
                </c:pt>
                <c:pt idx="425">
                  <c:v>-196</c:v>
                </c:pt>
                <c:pt idx="426">
                  <c:v>-212</c:v>
                </c:pt>
                <c:pt idx="427">
                  <c:v>-227</c:v>
                </c:pt>
                <c:pt idx="428">
                  <c:v>-242</c:v>
                </c:pt>
                <c:pt idx="429">
                  <c:v>-258</c:v>
                </c:pt>
                <c:pt idx="430">
                  <c:v>-273</c:v>
                </c:pt>
                <c:pt idx="431">
                  <c:v>-288</c:v>
                </c:pt>
                <c:pt idx="432">
                  <c:v>-304</c:v>
                </c:pt>
                <c:pt idx="433">
                  <c:v>-319</c:v>
                </c:pt>
                <c:pt idx="434">
                  <c:v>-334</c:v>
                </c:pt>
                <c:pt idx="435">
                  <c:v>-350</c:v>
                </c:pt>
                <c:pt idx="436">
                  <c:v>-365</c:v>
                </c:pt>
                <c:pt idx="437">
                  <c:v>-380</c:v>
                </c:pt>
                <c:pt idx="438">
                  <c:v>-396</c:v>
                </c:pt>
                <c:pt idx="439">
                  <c:v>-411</c:v>
                </c:pt>
                <c:pt idx="440">
                  <c:v>-426</c:v>
                </c:pt>
                <c:pt idx="441">
                  <c:v>-441</c:v>
                </c:pt>
                <c:pt idx="442">
                  <c:v>-457</c:v>
                </c:pt>
                <c:pt idx="443">
                  <c:v>-472</c:v>
                </c:pt>
                <c:pt idx="444">
                  <c:v>-487</c:v>
                </c:pt>
                <c:pt idx="445">
                  <c:v>-503</c:v>
                </c:pt>
                <c:pt idx="446">
                  <c:v>-518</c:v>
                </c:pt>
                <c:pt idx="447">
                  <c:v>-533</c:v>
                </c:pt>
                <c:pt idx="448">
                  <c:v>-549</c:v>
                </c:pt>
                <c:pt idx="449">
                  <c:v>-564</c:v>
                </c:pt>
                <c:pt idx="450">
                  <c:v>-579</c:v>
                </c:pt>
                <c:pt idx="451">
                  <c:v>-594</c:v>
                </c:pt>
                <c:pt idx="452">
                  <c:v>-610</c:v>
                </c:pt>
                <c:pt idx="453">
                  <c:v>-625</c:v>
                </c:pt>
                <c:pt idx="454">
                  <c:v>-640</c:v>
                </c:pt>
                <c:pt idx="455">
                  <c:v>-655</c:v>
                </c:pt>
                <c:pt idx="456">
                  <c:v>-671</c:v>
                </c:pt>
                <c:pt idx="457">
                  <c:v>-686</c:v>
                </c:pt>
                <c:pt idx="458">
                  <c:v>-5.87</c:v>
                </c:pt>
                <c:pt idx="459">
                  <c:v>-21.2</c:v>
                </c:pt>
                <c:pt idx="460">
                  <c:v>-36.5</c:v>
                </c:pt>
                <c:pt idx="461">
                  <c:v>-51.8</c:v>
                </c:pt>
                <c:pt idx="462">
                  <c:v>-67.099999999999994</c:v>
                </c:pt>
                <c:pt idx="463">
                  <c:v>-82.4</c:v>
                </c:pt>
                <c:pt idx="464">
                  <c:v>-97.7</c:v>
                </c:pt>
                <c:pt idx="465">
                  <c:v>-113</c:v>
                </c:pt>
                <c:pt idx="466">
                  <c:v>-128</c:v>
                </c:pt>
                <c:pt idx="467">
                  <c:v>-144</c:v>
                </c:pt>
                <c:pt idx="468">
                  <c:v>-159</c:v>
                </c:pt>
                <c:pt idx="469">
                  <c:v>-174</c:v>
                </c:pt>
                <c:pt idx="470">
                  <c:v>-189</c:v>
                </c:pt>
                <c:pt idx="471">
                  <c:v>-205</c:v>
                </c:pt>
                <c:pt idx="472">
                  <c:v>-220</c:v>
                </c:pt>
                <c:pt idx="473">
                  <c:v>-235</c:v>
                </c:pt>
                <c:pt idx="474">
                  <c:v>-251</c:v>
                </c:pt>
                <c:pt idx="475">
                  <c:v>-266</c:v>
                </c:pt>
                <c:pt idx="476">
                  <c:v>-281</c:v>
                </c:pt>
                <c:pt idx="477">
                  <c:v>-297</c:v>
                </c:pt>
                <c:pt idx="478">
                  <c:v>-312</c:v>
                </c:pt>
                <c:pt idx="479">
                  <c:v>-327</c:v>
                </c:pt>
                <c:pt idx="480">
                  <c:v>-343</c:v>
                </c:pt>
                <c:pt idx="481">
                  <c:v>-358</c:v>
                </c:pt>
                <c:pt idx="482">
                  <c:v>-373</c:v>
                </c:pt>
                <c:pt idx="483">
                  <c:v>-388</c:v>
                </c:pt>
                <c:pt idx="484">
                  <c:v>-404</c:v>
                </c:pt>
                <c:pt idx="485">
                  <c:v>-419</c:v>
                </c:pt>
                <c:pt idx="486">
                  <c:v>-434</c:v>
                </c:pt>
                <c:pt idx="487">
                  <c:v>-450</c:v>
                </c:pt>
                <c:pt idx="488">
                  <c:v>-465</c:v>
                </c:pt>
                <c:pt idx="489">
                  <c:v>-480</c:v>
                </c:pt>
                <c:pt idx="490">
                  <c:v>-496</c:v>
                </c:pt>
                <c:pt idx="491">
                  <c:v>-511</c:v>
                </c:pt>
                <c:pt idx="492">
                  <c:v>-526</c:v>
                </c:pt>
                <c:pt idx="493">
                  <c:v>-542</c:v>
                </c:pt>
                <c:pt idx="494">
                  <c:v>-557</c:v>
                </c:pt>
                <c:pt idx="495">
                  <c:v>-572</c:v>
                </c:pt>
                <c:pt idx="496">
                  <c:v>-587</c:v>
                </c:pt>
                <c:pt idx="497">
                  <c:v>-603</c:v>
                </c:pt>
                <c:pt idx="498">
                  <c:v>-618</c:v>
                </c:pt>
                <c:pt idx="499">
                  <c:v>-633</c:v>
                </c:pt>
                <c:pt idx="500">
                  <c:v>-648</c:v>
                </c:pt>
                <c:pt idx="501">
                  <c:v>-664</c:v>
                </c:pt>
                <c:pt idx="502">
                  <c:v>-679</c:v>
                </c:pt>
                <c:pt idx="503">
                  <c:v>-8.6</c:v>
                </c:pt>
                <c:pt idx="504">
                  <c:v>-23.9</c:v>
                </c:pt>
                <c:pt idx="505">
                  <c:v>-39.200000000000003</c:v>
                </c:pt>
                <c:pt idx="506">
                  <c:v>-54.5</c:v>
                </c:pt>
                <c:pt idx="507">
                  <c:v>-69.8</c:v>
                </c:pt>
                <c:pt idx="508">
                  <c:v>-85.1</c:v>
                </c:pt>
                <c:pt idx="509">
                  <c:v>-100</c:v>
                </c:pt>
                <c:pt idx="510">
                  <c:v>-116</c:v>
                </c:pt>
                <c:pt idx="511">
                  <c:v>-131</c:v>
                </c:pt>
                <c:pt idx="512">
                  <c:v>-146</c:v>
                </c:pt>
                <c:pt idx="513">
                  <c:v>-162</c:v>
                </c:pt>
                <c:pt idx="514">
                  <c:v>-177</c:v>
                </c:pt>
                <c:pt idx="515">
                  <c:v>-192</c:v>
                </c:pt>
                <c:pt idx="516">
                  <c:v>-207</c:v>
                </c:pt>
                <c:pt idx="517">
                  <c:v>-223</c:v>
                </c:pt>
                <c:pt idx="518">
                  <c:v>-238</c:v>
                </c:pt>
                <c:pt idx="519">
                  <c:v>-253</c:v>
                </c:pt>
                <c:pt idx="520">
                  <c:v>-269</c:v>
                </c:pt>
                <c:pt idx="521">
                  <c:v>-284</c:v>
                </c:pt>
                <c:pt idx="522">
                  <c:v>-299</c:v>
                </c:pt>
                <c:pt idx="523">
                  <c:v>-315</c:v>
                </c:pt>
                <c:pt idx="524">
                  <c:v>-330</c:v>
                </c:pt>
                <c:pt idx="525">
                  <c:v>-345</c:v>
                </c:pt>
                <c:pt idx="526">
                  <c:v>-361</c:v>
                </c:pt>
                <c:pt idx="527">
                  <c:v>-376</c:v>
                </c:pt>
                <c:pt idx="528">
                  <c:v>-391</c:v>
                </c:pt>
                <c:pt idx="529">
                  <c:v>-407</c:v>
                </c:pt>
                <c:pt idx="530">
                  <c:v>-422</c:v>
                </c:pt>
                <c:pt idx="531">
                  <c:v>-437</c:v>
                </c:pt>
                <c:pt idx="532">
                  <c:v>-452</c:v>
                </c:pt>
                <c:pt idx="533">
                  <c:v>-468</c:v>
                </c:pt>
                <c:pt idx="534">
                  <c:v>-483</c:v>
                </c:pt>
                <c:pt idx="535">
                  <c:v>-498</c:v>
                </c:pt>
                <c:pt idx="536">
                  <c:v>-514</c:v>
                </c:pt>
                <c:pt idx="537">
                  <c:v>-529</c:v>
                </c:pt>
                <c:pt idx="538">
                  <c:v>-544</c:v>
                </c:pt>
                <c:pt idx="539">
                  <c:v>-560</c:v>
                </c:pt>
                <c:pt idx="540">
                  <c:v>-575</c:v>
                </c:pt>
                <c:pt idx="541">
                  <c:v>-590</c:v>
                </c:pt>
                <c:pt idx="542">
                  <c:v>-605</c:v>
                </c:pt>
                <c:pt idx="543">
                  <c:v>-621</c:v>
                </c:pt>
                <c:pt idx="544">
                  <c:v>-636</c:v>
                </c:pt>
                <c:pt idx="545">
                  <c:v>-651</c:v>
                </c:pt>
                <c:pt idx="546">
                  <c:v>-666</c:v>
                </c:pt>
                <c:pt idx="547">
                  <c:v>-682</c:v>
                </c:pt>
                <c:pt idx="548">
                  <c:v>-697</c:v>
                </c:pt>
                <c:pt idx="549">
                  <c:v>-712</c:v>
                </c:pt>
                <c:pt idx="550">
                  <c:v>-727</c:v>
                </c:pt>
                <c:pt idx="551">
                  <c:v>-743</c:v>
                </c:pt>
                <c:pt idx="552">
                  <c:v>-758</c:v>
                </c:pt>
                <c:pt idx="553">
                  <c:v>-773</c:v>
                </c:pt>
                <c:pt idx="554">
                  <c:v>-788</c:v>
                </c:pt>
                <c:pt idx="555">
                  <c:v>-804</c:v>
                </c:pt>
                <c:pt idx="556">
                  <c:v>-819</c:v>
                </c:pt>
                <c:pt idx="557">
                  <c:v>-834</c:v>
                </c:pt>
                <c:pt idx="558">
                  <c:v>-849</c:v>
                </c:pt>
                <c:pt idx="559">
                  <c:v>-865</c:v>
                </c:pt>
                <c:pt idx="560">
                  <c:v>-880</c:v>
                </c:pt>
                <c:pt idx="561">
                  <c:v>-895</c:v>
                </c:pt>
                <c:pt idx="562">
                  <c:v>-911</c:v>
                </c:pt>
                <c:pt idx="563">
                  <c:v>-926</c:v>
                </c:pt>
                <c:pt idx="564">
                  <c:v>-941</c:v>
                </c:pt>
                <c:pt idx="565">
                  <c:v>-956</c:v>
                </c:pt>
                <c:pt idx="566">
                  <c:v>-972</c:v>
                </c:pt>
                <c:pt idx="567">
                  <c:v>-987</c:v>
                </c:pt>
                <c:pt idx="568">
                  <c:v>-1000</c:v>
                </c:pt>
                <c:pt idx="569">
                  <c:v>-1020</c:v>
                </c:pt>
                <c:pt idx="570">
                  <c:v>-1030</c:v>
                </c:pt>
                <c:pt idx="571">
                  <c:v>-1050</c:v>
                </c:pt>
                <c:pt idx="572">
                  <c:v>-1060</c:v>
                </c:pt>
                <c:pt idx="573">
                  <c:v>-1080</c:v>
                </c:pt>
                <c:pt idx="574">
                  <c:v>-1090</c:v>
                </c:pt>
                <c:pt idx="575">
                  <c:v>-1110</c:v>
                </c:pt>
                <c:pt idx="576">
                  <c:v>-1120</c:v>
                </c:pt>
                <c:pt idx="577">
                  <c:v>-1140</c:v>
                </c:pt>
                <c:pt idx="578">
                  <c:v>-1160</c:v>
                </c:pt>
                <c:pt idx="579">
                  <c:v>-1170</c:v>
                </c:pt>
                <c:pt idx="580">
                  <c:v>-1190</c:v>
                </c:pt>
                <c:pt idx="581">
                  <c:v>-1200</c:v>
                </c:pt>
                <c:pt idx="582">
                  <c:v>-1220</c:v>
                </c:pt>
                <c:pt idx="583">
                  <c:v>-1230</c:v>
                </c:pt>
                <c:pt idx="584">
                  <c:v>-1250</c:v>
                </c:pt>
                <c:pt idx="585">
                  <c:v>-1260</c:v>
                </c:pt>
                <c:pt idx="586">
                  <c:v>-1280</c:v>
                </c:pt>
                <c:pt idx="587">
                  <c:v>-1290</c:v>
                </c:pt>
                <c:pt idx="588">
                  <c:v>-1310</c:v>
                </c:pt>
                <c:pt idx="589">
                  <c:v>-1320</c:v>
                </c:pt>
                <c:pt idx="590">
                  <c:v>-1340</c:v>
                </c:pt>
                <c:pt idx="591">
                  <c:v>-1360</c:v>
                </c:pt>
                <c:pt idx="592">
                  <c:v>-1370</c:v>
                </c:pt>
                <c:pt idx="593">
                  <c:v>-699</c:v>
                </c:pt>
                <c:pt idx="594">
                  <c:v>-714</c:v>
                </c:pt>
                <c:pt idx="595">
                  <c:v>-730</c:v>
                </c:pt>
                <c:pt idx="596">
                  <c:v>-745</c:v>
                </c:pt>
                <c:pt idx="597">
                  <c:v>-760</c:v>
                </c:pt>
                <c:pt idx="598">
                  <c:v>-775</c:v>
                </c:pt>
                <c:pt idx="599">
                  <c:v>-791</c:v>
                </c:pt>
                <c:pt idx="600">
                  <c:v>-806</c:v>
                </c:pt>
                <c:pt idx="601">
                  <c:v>-821</c:v>
                </c:pt>
                <c:pt idx="602">
                  <c:v>-837</c:v>
                </c:pt>
                <c:pt idx="603">
                  <c:v>-852</c:v>
                </c:pt>
                <c:pt idx="604">
                  <c:v>-867</c:v>
                </c:pt>
                <c:pt idx="605">
                  <c:v>-882</c:v>
                </c:pt>
                <c:pt idx="606">
                  <c:v>-898</c:v>
                </c:pt>
                <c:pt idx="607">
                  <c:v>-913</c:v>
                </c:pt>
                <c:pt idx="608">
                  <c:v>-928</c:v>
                </c:pt>
                <c:pt idx="609">
                  <c:v>-943</c:v>
                </c:pt>
                <c:pt idx="610">
                  <c:v>-959</c:v>
                </c:pt>
                <c:pt idx="611">
                  <c:v>-974</c:v>
                </c:pt>
                <c:pt idx="612">
                  <c:v>-989</c:v>
                </c:pt>
                <c:pt idx="613">
                  <c:v>-1000</c:v>
                </c:pt>
                <c:pt idx="614">
                  <c:v>-1020</c:v>
                </c:pt>
                <c:pt idx="615">
                  <c:v>-1030</c:v>
                </c:pt>
                <c:pt idx="616">
                  <c:v>-1050</c:v>
                </c:pt>
                <c:pt idx="617">
                  <c:v>-1070</c:v>
                </c:pt>
                <c:pt idx="618">
                  <c:v>-1080</c:v>
                </c:pt>
                <c:pt idx="619">
                  <c:v>-1100</c:v>
                </c:pt>
                <c:pt idx="620">
                  <c:v>-1110</c:v>
                </c:pt>
                <c:pt idx="621">
                  <c:v>-1130</c:v>
                </c:pt>
                <c:pt idx="622">
                  <c:v>-1140</c:v>
                </c:pt>
                <c:pt idx="623">
                  <c:v>-1160</c:v>
                </c:pt>
                <c:pt idx="624">
                  <c:v>-1170</c:v>
                </c:pt>
                <c:pt idx="625">
                  <c:v>-1190</c:v>
                </c:pt>
                <c:pt idx="626">
                  <c:v>-1200</c:v>
                </c:pt>
                <c:pt idx="627">
                  <c:v>-1220</c:v>
                </c:pt>
                <c:pt idx="628">
                  <c:v>-1230</c:v>
                </c:pt>
                <c:pt idx="629">
                  <c:v>-1250</c:v>
                </c:pt>
                <c:pt idx="630">
                  <c:v>-1270</c:v>
                </c:pt>
                <c:pt idx="631">
                  <c:v>-1280</c:v>
                </c:pt>
                <c:pt idx="632">
                  <c:v>-1300</c:v>
                </c:pt>
                <c:pt idx="633">
                  <c:v>-1310</c:v>
                </c:pt>
                <c:pt idx="634">
                  <c:v>-1330</c:v>
                </c:pt>
                <c:pt idx="635">
                  <c:v>-1340</c:v>
                </c:pt>
                <c:pt idx="636">
                  <c:v>-1360</c:v>
                </c:pt>
                <c:pt idx="637">
                  <c:v>-1370</c:v>
                </c:pt>
                <c:pt idx="638">
                  <c:v>-1390</c:v>
                </c:pt>
                <c:pt idx="639">
                  <c:v>-1400</c:v>
                </c:pt>
                <c:pt idx="640">
                  <c:v>-700</c:v>
                </c:pt>
                <c:pt idx="641">
                  <c:v>-716</c:v>
                </c:pt>
                <c:pt idx="642">
                  <c:v>-731</c:v>
                </c:pt>
                <c:pt idx="643">
                  <c:v>-746</c:v>
                </c:pt>
                <c:pt idx="644">
                  <c:v>-761</c:v>
                </c:pt>
                <c:pt idx="645">
                  <c:v>-777</c:v>
                </c:pt>
                <c:pt idx="646">
                  <c:v>-792</c:v>
                </c:pt>
                <c:pt idx="647">
                  <c:v>-807</c:v>
                </c:pt>
                <c:pt idx="648">
                  <c:v>-823</c:v>
                </c:pt>
                <c:pt idx="649">
                  <c:v>-838</c:v>
                </c:pt>
                <c:pt idx="650">
                  <c:v>-853</c:v>
                </c:pt>
                <c:pt idx="651">
                  <c:v>-868</c:v>
                </c:pt>
                <c:pt idx="652">
                  <c:v>-884</c:v>
                </c:pt>
                <c:pt idx="653">
                  <c:v>-899</c:v>
                </c:pt>
                <c:pt idx="654">
                  <c:v>-914</c:v>
                </c:pt>
                <c:pt idx="655">
                  <c:v>-929</c:v>
                </c:pt>
                <c:pt idx="656">
                  <c:v>-945</c:v>
                </c:pt>
                <c:pt idx="657">
                  <c:v>-960</c:v>
                </c:pt>
                <c:pt idx="658">
                  <c:v>-975</c:v>
                </c:pt>
                <c:pt idx="659">
                  <c:v>-990</c:v>
                </c:pt>
                <c:pt idx="660">
                  <c:v>-1010</c:v>
                </c:pt>
                <c:pt idx="661">
                  <c:v>-1020</c:v>
                </c:pt>
                <c:pt idx="662">
                  <c:v>-1040</c:v>
                </c:pt>
                <c:pt idx="663">
                  <c:v>-1050</c:v>
                </c:pt>
                <c:pt idx="664">
                  <c:v>-1070</c:v>
                </c:pt>
                <c:pt idx="665">
                  <c:v>-1080</c:v>
                </c:pt>
                <c:pt idx="666">
                  <c:v>-1100</c:v>
                </c:pt>
                <c:pt idx="667">
                  <c:v>-1110</c:v>
                </c:pt>
                <c:pt idx="668">
                  <c:v>-1130</c:v>
                </c:pt>
                <c:pt idx="669">
                  <c:v>-1140</c:v>
                </c:pt>
                <c:pt idx="670">
                  <c:v>-1160</c:v>
                </c:pt>
                <c:pt idx="671">
                  <c:v>-1170</c:v>
                </c:pt>
                <c:pt idx="672">
                  <c:v>-1190</c:v>
                </c:pt>
                <c:pt idx="673">
                  <c:v>-1210</c:v>
                </c:pt>
                <c:pt idx="674">
                  <c:v>-1220</c:v>
                </c:pt>
                <c:pt idx="675">
                  <c:v>-1240</c:v>
                </c:pt>
                <c:pt idx="676">
                  <c:v>-1250</c:v>
                </c:pt>
                <c:pt idx="677">
                  <c:v>-1270</c:v>
                </c:pt>
                <c:pt idx="678">
                  <c:v>-1280</c:v>
                </c:pt>
                <c:pt idx="679">
                  <c:v>-1300</c:v>
                </c:pt>
                <c:pt idx="680">
                  <c:v>-1310</c:v>
                </c:pt>
                <c:pt idx="681">
                  <c:v>-1330</c:v>
                </c:pt>
                <c:pt idx="682">
                  <c:v>-1340</c:v>
                </c:pt>
                <c:pt idx="683">
                  <c:v>-1360</c:v>
                </c:pt>
                <c:pt idx="684">
                  <c:v>-1370</c:v>
                </c:pt>
                <c:pt idx="685">
                  <c:v>-703</c:v>
                </c:pt>
                <c:pt idx="686">
                  <c:v>-718</c:v>
                </c:pt>
                <c:pt idx="687">
                  <c:v>-733</c:v>
                </c:pt>
                <c:pt idx="688">
                  <c:v>-749</c:v>
                </c:pt>
                <c:pt idx="689">
                  <c:v>-764</c:v>
                </c:pt>
                <c:pt idx="690">
                  <c:v>-779</c:v>
                </c:pt>
                <c:pt idx="691">
                  <c:v>-794</c:v>
                </c:pt>
                <c:pt idx="692">
                  <c:v>-810</c:v>
                </c:pt>
                <c:pt idx="693">
                  <c:v>-825</c:v>
                </c:pt>
                <c:pt idx="694">
                  <c:v>-840</c:v>
                </c:pt>
                <c:pt idx="695">
                  <c:v>-855</c:v>
                </c:pt>
                <c:pt idx="696">
                  <c:v>-871</c:v>
                </c:pt>
                <c:pt idx="697">
                  <c:v>-886</c:v>
                </c:pt>
                <c:pt idx="698">
                  <c:v>-901</c:v>
                </c:pt>
                <c:pt idx="699">
                  <c:v>-916</c:v>
                </c:pt>
                <c:pt idx="700">
                  <c:v>-932</c:v>
                </c:pt>
                <c:pt idx="701">
                  <c:v>-947</c:v>
                </c:pt>
                <c:pt idx="702">
                  <c:v>-962</c:v>
                </c:pt>
                <c:pt idx="703">
                  <c:v>-978</c:v>
                </c:pt>
                <c:pt idx="704">
                  <c:v>-993</c:v>
                </c:pt>
                <c:pt idx="705">
                  <c:v>-1010</c:v>
                </c:pt>
                <c:pt idx="706">
                  <c:v>-1020</c:v>
                </c:pt>
                <c:pt idx="707">
                  <c:v>-1040</c:v>
                </c:pt>
                <c:pt idx="708">
                  <c:v>-1050</c:v>
                </c:pt>
                <c:pt idx="709">
                  <c:v>-1070</c:v>
                </c:pt>
                <c:pt idx="710">
                  <c:v>-1080</c:v>
                </c:pt>
                <c:pt idx="711">
                  <c:v>-1100</c:v>
                </c:pt>
                <c:pt idx="712">
                  <c:v>-1120</c:v>
                </c:pt>
                <c:pt idx="713">
                  <c:v>-1130</c:v>
                </c:pt>
                <c:pt idx="714">
                  <c:v>-1150</c:v>
                </c:pt>
                <c:pt idx="715">
                  <c:v>-1160</c:v>
                </c:pt>
                <c:pt idx="716">
                  <c:v>-1180</c:v>
                </c:pt>
                <c:pt idx="717">
                  <c:v>-1190</c:v>
                </c:pt>
                <c:pt idx="718">
                  <c:v>-1210</c:v>
                </c:pt>
                <c:pt idx="719">
                  <c:v>-1220</c:v>
                </c:pt>
                <c:pt idx="720">
                  <c:v>-1240</c:v>
                </c:pt>
                <c:pt idx="721">
                  <c:v>-1250</c:v>
                </c:pt>
                <c:pt idx="722">
                  <c:v>-1270</c:v>
                </c:pt>
                <c:pt idx="723">
                  <c:v>-1280</c:v>
                </c:pt>
                <c:pt idx="724">
                  <c:v>-1300</c:v>
                </c:pt>
                <c:pt idx="725">
                  <c:v>-1320</c:v>
                </c:pt>
                <c:pt idx="726">
                  <c:v>-1330</c:v>
                </c:pt>
                <c:pt idx="727">
                  <c:v>-1350</c:v>
                </c:pt>
                <c:pt idx="728">
                  <c:v>-1360</c:v>
                </c:pt>
                <c:pt idx="729">
                  <c:v>-1380</c:v>
                </c:pt>
                <c:pt idx="730">
                  <c:v>-1390</c:v>
                </c:pt>
                <c:pt idx="731">
                  <c:v>-706</c:v>
                </c:pt>
                <c:pt idx="732">
                  <c:v>-721</c:v>
                </c:pt>
                <c:pt idx="733">
                  <c:v>-736</c:v>
                </c:pt>
                <c:pt idx="734">
                  <c:v>-752</c:v>
                </c:pt>
                <c:pt idx="735">
                  <c:v>-767</c:v>
                </c:pt>
                <c:pt idx="736">
                  <c:v>-782</c:v>
                </c:pt>
                <c:pt idx="737">
                  <c:v>-797</c:v>
                </c:pt>
                <c:pt idx="738">
                  <c:v>-813</c:v>
                </c:pt>
                <c:pt idx="739">
                  <c:v>-828</c:v>
                </c:pt>
                <c:pt idx="740">
                  <c:v>-843</c:v>
                </c:pt>
                <c:pt idx="741">
                  <c:v>-858</c:v>
                </c:pt>
                <c:pt idx="742">
                  <c:v>-874</c:v>
                </c:pt>
                <c:pt idx="743">
                  <c:v>-889</c:v>
                </c:pt>
                <c:pt idx="744">
                  <c:v>-904</c:v>
                </c:pt>
                <c:pt idx="745">
                  <c:v>-919</c:v>
                </c:pt>
                <c:pt idx="746">
                  <c:v>-935</c:v>
                </c:pt>
                <c:pt idx="747">
                  <c:v>-950</c:v>
                </c:pt>
                <c:pt idx="748">
                  <c:v>-965</c:v>
                </c:pt>
                <c:pt idx="749">
                  <c:v>-980</c:v>
                </c:pt>
                <c:pt idx="750">
                  <c:v>-996</c:v>
                </c:pt>
                <c:pt idx="751">
                  <c:v>-1010</c:v>
                </c:pt>
                <c:pt idx="752">
                  <c:v>-1030</c:v>
                </c:pt>
                <c:pt idx="753">
                  <c:v>-1040</c:v>
                </c:pt>
                <c:pt idx="754">
                  <c:v>-1060</c:v>
                </c:pt>
                <c:pt idx="755">
                  <c:v>-1070</c:v>
                </c:pt>
                <c:pt idx="756">
                  <c:v>-1090</c:v>
                </c:pt>
                <c:pt idx="757">
                  <c:v>-1100</c:v>
                </c:pt>
                <c:pt idx="758">
                  <c:v>-1120</c:v>
                </c:pt>
                <c:pt idx="759">
                  <c:v>-1130</c:v>
                </c:pt>
                <c:pt idx="760">
                  <c:v>-1150</c:v>
                </c:pt>
                <c:pt idx="761">
                  <c:v>-1160</c:v>
                </c:pt>
                <c:pt idx="762">
                  <c:v>-1180</c:v>
                </c:pt>
                <c:pt idx="763">
                  <c:v>-1200</c:v>
                </c:pt>
                <c:pt idx="764">
                  <c:v>-1210</c:v>
                </c:pt>
                <c:pt idx="765">
                  <c:v>-1230</c:v>
                </c:pt>
                <c:pt idx="766">
                  <c:v>-1240</c:v>
                </c:pt>
                <c:pt idx="767">
                  <c:v>-1260</c:v>
                </c:pt>
                <c:pt idx="768">
                  <c:v>-1270</c:v>
                </c:pt>
                <c:pt idx="769">
                  <c:v>-1290</c:v>
                </c:pt>
                <c:pt idx="770">
                  <c:v>-1300</c:v>
                </c:pt>
                <c:pt idx="771">
                  <c:v>-1320</c:v>
                </c:pt>
                <c:pt idx="772">
                  <c:v>-1330</c:v>
                </c:pt>
                <c:pt idx="773">
                  <c:v>-1350</c:v>
                </c:pt>
                <c:pt idx="774">
                  <c:v>-1360</c:v>
                </c:pt>
                <c:pt idx="775">
                  <c:v>-1380</c:v>
                </c:pt>
                <c:pt idx="776">
                  <c:v>-1400</c:v>
                </c:pt>
                <c:pt idx="777">
                  <c:v>-1410</c:v>
                </c:pt>
                <c:pt idx="778">
                  <c:v>-1430</c:v>
                </c:pt>
                <c:pt idx="779">
                  <c:v>-710</c:v>
                </c:pt>
                <c:pt idx="780">
                  <c:v>-726</c:v>
                </c:pt>
                <c:pt idx="781">
                  <c:v>-741</c:v>
                </c:pt>
                <c:pt idx="782">
                  <c:v>-756</c:v>
                </c:pt>
                <c:pt idx="783">
                  <c:v>-771</c:v>
                </c:pt>
                <c:pt idx="784">
                  <c:v>-787</c:v>
                </c:pt>
                <c:pt idx="785">
                  <c:v>-802</c:v>
                </c:pt>
                <c:pt idx="786">
                  <c:v>-817</c:v>
                </c:pt>
                <c:pt idx="787">
                  <c:v>-833</c:v>
                </c:pt>
                <c:pt idx="788">
                  <c:v>-848</c:v>
                </c:pt>
                <c:pt idx="789">
                  <c:v>-863</c:v>
                </c:pt>
                <c:pt idx="790">
                  <c:v>-878</c:v>
                </c:pt>
                <c:pt idx="791">
                  <c:v>-894</c:v>
                </c:pt>
                <c:pt idx="792">
                  <c:v>-909</c:v>
                </c:pt>
                <c:pt idx="793">
                  <c:v>-924</c:v>
                </c:pt>
                <c:pt idx="794">
                  <c:v>-939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143040"/>
        <c:axId val="77144832"/>
      </c:scatterChart>
      <c:valAx>
        <c:axId val="77143040"/>
        <c:scaling>
          <c:orientation val="minMax"/>
          <c:max val="1500000"/>
        </c:scaling>
        <c:delete val="0"/>
        <c:axPos val="b"/>
        <c:numFmt formatCode="General" sourceLinked="1"/>
        <c:majorTickMark val="out"/>
        <c:minorTickMark val="none"/>
        <c:tickLblPos val="nextTo"/>
        <c:crossAx val="77144832"/>
        <c:crossesAt val="-1600"/>
        <c:crossBetween val="midCat"/>
      </c:valAx>
      <c:valAx>
        <c:axId val="771448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77143040"/>
        <c:crosses val="autoZero"/>
        <c:crossBetween val="midCat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789570946488832"/>
          <c:y val="9.9586480261395896E-2"/>
          <c:w val="0.65483092738407711"/>
          <c:h val="0.71224919801691455"/>
        </c:manualLayout>
      </c:layout>
      <c:scatterChart>
        <c:scatterStyle val="smoothMarker"/>
        <c:varyColors val="0"/>
        <c:ser>
          <c:idx val="0"/>
          <c:order val="0"/>
          <c:spPr>
            <a:ln w="381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out!$A$1:$A$795</c:f>
              <c:numCache>
                <c:formatCode>General</c:formatCode>
                <c:ptCount val="795"/>
                <c:pt idx="0">
                  <c:v>2000</c:v>
                </c:pt>
                <c:pt idx="1">
                  <c:v>4000</c:v>
                </c:pt>
                <c:pt idx="2">
                  <c:v>6000</c:v>
                </c:pt>
                <c:pt idx="3">
                  <c:v>8000</c:v>
                </c:pt>
                <c:pt idx="4">
                  <c:v>10000</c:v>
                </c:pt>
                <c:pt idx="5">
                  <c:v>11000</c:v>
                </c:pt>
                <c:pt idx="6">
                  <c:v>12000</c:v>
                </c:pt>
                <c:pt idx="7">
                  <c:v>13000</c:v>
                </c:pt>
                <c:pt idx="8">
                  <c:v>14000</c:v>
                </c:pt>
                <c:pt idx="9">
                  <c:v>15000</c:v>
                </c:pt>
                <c:pt idx="10">
                  <c:v>16000</c:v>
                </c:pt>
                <c:pt idx="11">
                  <c:v>17000</c:v>
                </c:pt>
                <c:pt idx="12">
                  <c:v>18000</c:v>
                </c:pt>
                <c:pt idx="13">
                  <c:v>19000</c:v>
                </c:pt>
                <c:pt idx="14">
                  <c:v>20000</c:v>
                </c:pt>
                <c:pt idx="15">
                  <c:v>21000</c:v>
                </c:pt>
                <c:pt idx="16">
                  <c:v>22000</c:v>
                </c:pt>
                <c:pt idx="17">
                  <c:v>23000</c:v>
                </c:pt>
                <c:pt idx="18">
                  <c:v>24000</c:v>
                </c:pt>
                <c:pt idx="19">
                  <c:v>25000</c:v>
                </c:pt>
                <c:pt idx="20">
                  <c:v>26000</c:v>
                </c:pt>
                <c:pt idx="21">
                  <c:v>27000</c:v>
                </c:pt>
                <c:pt idx="22">
                  <c:v>28000</c:v>
                </c:pt>
                <c:pt idx="23">
                  <c:v>29000</c:v>
                </c:pt>
                <c:pt idx="24">
                  <c:v>30000</c:v>
                </c:pt>
                <c:pt idx="25">
                  <c:v>31000</c:v>
                </c:pt>
                <c:pt idx="26">
                  <c:v>32000</c:v>
                </c:pt>
                <c:pt idx="27">
                  <c:v>33000</c:v>
                </c:pt>
                <c:pt idx="28">
                  <c:v>34000</c:v>
                </c:pt>
                <c:pt idx="29">
                  <c:v>35000</c:v>
                </c:pt>
                <c:pt idx="30">
                  <c:v>36000</c:v>
                </c:pt>
                <c:pt idx="31">
                  <c:v>37000</c:v>
                </c:pt>
                <c:pt idx="32">
                  <c:v>38000</c:v>
                </c:pt>
                <c:pt idx="33">
                  <c:v>39000</c:v>
                </c:pt>
                <c:pt idx="34">
                  <c:v>40000</c:v>
                </c:pt>
                <c:pt idx="35">
                  <c:v>41000</c:v>
                </c:pt>
                <c:pt idx="36">
                  <c:v>42000</c:v>
                </c:pt>
                <c:pt idx="37">
                  <c:v>43000</c:v>
                </c:pt>
                <c:pt idx="38">
                  <c:v>44000</c:v>
                </c:pt>
                <c:pt idx="39">
                  <c:v>45000</c:v>
                </c:pt>
                <c:pt idx="40">
                  <c:v>46000</c:v>
                </c:pt>
                <c:pt idx="41">
                  <c:v>47000</c:v>
                </c:pt>
                <c:pt idx="42">
                  <c:v>48000</c:v>
                </c:pt>
                <c:pt idx="43">
                  <c:v>49000</c:v>
                </c:pt>
                <c:pt idx="44">
                  <c:v>50000</c:v>
                </c:pt>
                <c:pt idx="45">
                  <c:v>51000</c:v>
                </c:pt>
                <c:pt idx="46">
                  <c:v>52000</c:v>
                </c:pt>
                <c:pt idx="47">
                  <c:v>53000</c:v>
                </c:pt>
                <c:pt idx="48">
                  <c:v>54000</c:v>
                </c:pt>
                <c:pt idx="49">
                  <c:v>55000</c:v>
                </c:pt>
                <c:pt idx="50">
                  <c:v>56000</c:v>
                </c:pt>
                <c:pt idx="51">
                  <c:v>57000</c:v>
                </c:pt>
                <c:pt idx="52">
                  <c:v>58000</c:v>
                </c:pt>
                <c:pt idx="53">
                  <c:v>59000</c:v>
                </c:pt>
                <c:pt idx="54">
                  <c:v>60000</c:v>
                </c:pt>
                <c:pt idx="55">
                  <c:v>61000</c:v>
                </c:pt>
                <c:pt idx="56">
                  <c:v>62000</c:v>
                </c:pt>
                <c:pt idx="57">
                  <c:v>63000</c:v>
                </c:pt>
                <c:pt idx="58">
                  <c:v>64000</c:v>
                </c:pt>
                <c:pt idx="59">
                  <c:v>65000</c:v>
                </c:pt>
                <c:pt idx="60">
                  <c:v>66000</c:v>
                </c:pt>
                <c:pt idx="61">
                  <c:v>67000</c:v>
                </c:pt>
                <c:pt idx="62">
                  <c:v>68000</c:v>
                </c:pt>
                <c:pt idx="63">
                  <c:v>69000</c:v>
                </c:pt>
                <c:pt idx="64">
                  <c:v>70000</c:v>
                </c:pt>
                <c:pt idx="65">
                  <c:v>71000</c:v>
                </c:pt>
                <c:pt idx="66">
                  <c:v>72000</c:v>
                </c:pt>
                <c:pt idx="67">
                  <c:v>73000</c:v>
                </c:pt>
                <c:pt idx="68">
                  <c:v>74000</c:v>
                </c:pt>
                <c:pt idx="69">
                  <c:v>75000</c:v>
                </c:pt>
                <c:pt idx="70">
                  <c:v>76000</c:v>
                </c:pt>
                <c:pt idx="71">
                  <c:v>77000</c:v>
                </c:pt>
                <c:pt idx="72">
                  <c:v>78000</c:v>
                </c:pt>
                <c:pt idx="73">
                  <c:v>79000</c:v>
                </c:pt>
                <c:pt idx="74">
                  <c:v>80000</c:v>
                </c:pt>
                <c:pt idx="75">
                  <c:v>81000</c:v>
                </c:pt>
                <c:pt idx="76">
                  <c:v>82000</c:v>
                </c:pt>
                <c:pt idx="77">
                  <c:v>83000</c:v>
                </c:pt>
                <c:pt idx="78">
                  <c:v>84000</c:v>
                </c:pt>
                <c:pt idx="79">
                  <c:v>85000</c:v>
                </c:pt>
                <c:pt idx="80">
                  <c:v>86000</c:v>
                </c:pt>
                <c:pt idx="81">
                  <c:v>87000</c:v>
                </c:pt>
                <c:pt idx="82">
                  <c:v>88000</c:v>
                </c:pt>
                <c:pt idx="83">
                  <c:v>89000</c:v>
                </c:pt>
                <c:pt idx="84">
                  <c:v>90000</c:v>
                </c:pt>
                <c:pt idx="85">
                  <c:v>91000</c:v>
                </c:pt>
                <c:pt idx="86">
                  <c:v>92000</c:v>
                </c:pt>
                <c:pt idx="87">
                  <c:v>93000</c:v>
                </c:pt>
                <c:pt idx="88">
                  <c:v>94000</c:v>
                </c:pt>
                <c:pt idx="89">
                  <c:v>95000</c:v>
                </c:pt>
                <c:pt idx="90">
                  <c:v>96000</c:v>
                </c:pt>
                <c:pt idx="91">
                  <c:v>97000</c:v>
                </c:pt>
                <c:pt idx="92">
                  <c:v>98000</c:v>
                </c:pt>
                <c:pt idx="93">
                  <c:v>99000</c:v>
                </c:pt>
                <c:pt idx="94">
                  <c:v>100000</c:v>
                </c:pt>
                <c:pt idx="95">
                  <c:v>102000</c:v>
                </c:pt>
                <c:pt idx="96">
                  <c:v>104000</c:v>
                </c:pt>
                <c:pt idx="97">
                  <c:v>106000</c:v>
                </c:pt>
                <c:pt idx="98">
                  <c:v>108000</c:v>
                </c:pt>
                <c:pt idx="99">
                  <c:v>110000</c:v>
                </c:pt>
                <c:pt idx="100">
                  <c:v>112000</c:v>
                </c:pt>
                <c:pt idx="101">
                  <c:v>114000</c:v>
                </c:pt>
                <c:pt idx="102">
                  <c:v>116000</c:v>
                </c:pt>
                <c:pt idx="103">
                  <c:v>118000</c:v>
                </c:pt>
                <c:pt idx="104">
                  <c:v>120000</c:v>
                </c:pt>
                <c:pt idx="105">
                  <c:v>122000</c:v>
                </c:pt>
                <c:pt idx="106">
                  <c:v>124000</c:v>
                </c:pt>
                <c:pt idx="107">
                  <c:v>126000</c:v>
                </c:pt>
                <c:pt idx="108">
                  <c:v>128000</c:v>
                </c:pt>
                <c:pt idx="109">
                  <c:v>130000</c:v>
                </c:pt>
                <c:pt idx="110">
                  <c:v>132000</c:v>
                </c:pt>
                <c:pt idx="111">
                  <c:v>134000</c:v>
                </c:pt>
                <c:pt idx="112">
                  <c:v>136000</c:v>
                </c:pt>
                <c:pt idx="113">
                  <c:v>138000</c:v>
                </c:pt>
                <c:pt idx="114">
                  <c:v>140000</c:v>
                </c:pt>
                <c:pt idx="115">
                  <c:v>142000</c:v>
                </c:pt>
                <c:pt idx="116">
                  <c:v>144000</c:v>
                </c:pt>
                <c:pt idx="117">
                  <c:v>146000</c:v>
                </c:pt>
                <c:pt idx="118">
                  <c:v>148000</c:v>
                </c:pt>
                <c:pt idx="119">
                  <c:v>150000</c:v>
                </c:pt>
                <c:pt idx="120">
                  <c:v>152000</c:v>
                </c:pt>
                <c:pt idx="121">
                  <c:v>154000</c:v>
                </c:pt>
                <c:pt idx="122">
                  <c:v>156000</c:v>
                </c:pt>
                <c:pt idx="123">
                  <c:v>158000</c:v>
                </c:pt>
                <c:pt idx="124">
                  <c:v>160000</c:v>
                </c:pt>
                <c:pt idx="125">
                  <c:v>162000</c:v>
                </c:pt>
                <c:pt idx="126">
                  <c:v>164000</c:v>
                </c:pt>
                <c:pt idx="127">
                  <c:v>166000</c:v>
                </c:pt>
                <c:pt idx="128">
                  <c:v>168000</c:v>
                </c:pt>
                <c:pt idx="129">
                  <c:v>170000</c:v>
                </c:pt>
                <c:pt idx="130">
                  <c:v>172000</c:v>
                </c:pt>
                <c:pt idx="131">
                  <c:v>174000</c:v>
                </c:pt>
                <c:pt idx="132">
                  <c:v>176000</c:v>
                </c:pt>
                <c:pt idx="133">
                  <c:v>178000</c:v>
                </c:pt>
                <c:pt idx="134">
                  <c:v>180000</c:v>
                </c:pt>
                <c:pt idx="135">
                  <c:v>182000</c:v>
                </c:pt>
                <c:pt idx="136">
                  <c:v>184000</c:v>
                </c:pt>
                <c:pt idx="137">
                  <c:v>186000</c:v>
                </c:pt>
                <c:pt idx="138">
                  <c:v>188000</c:v>
                </c:pt>
                <c:pt idx="139">
                  <c:v>190000</c:v>
                </c:pt>
                <c:pt idx="140">
                  <c:v>192000</c:v>
                </c:pt>
                <c:pt idx="141">
                  <c:v>194000</c:v>
                </c:pt>
                <c:pt idx="142">
                  <c:v>196000</c:v>
                </c:pt>
                <c:pt idx="143">
                  <c:v>198000</c:v>
                </c:pt>
                <c:pt idx="144">
                  <c:v>200000</c:v>
                </c:pt>
                <c:pt idx="145">
                  <c:v>202000</c:v>
                </c:pt>
                <c:pt idx="146">
                  <c:v>204000</c:v>
                </c:pt>
                <c:pt idx="147">
                  <c:v>206000</c:v>
                </c:pt>
                <c:pt idx="148">
                  <c:v>208000</c:v>
                </c:pt>
                <c:pt idx="149">
                  <c:v>210000</c:v>
                </c:pt>
                <c:pt idx="150">
                  <c:v>212000</c:v>
                </c:pt>
                <c:pt idx="151">
                  <c:v>214000</c:v>
                </c:pt>
                <c:pt idx="152">
                  <c:v>216000</c:v>
                </c:pt>
                <c:pt idx="153">
                  <c:v>218000</c:v>
                </c:pt>
                <c:pt idx="154">
                  <c:v>220000</c:v>
                </c:pt>
                <c:pt idx="155">
                  <c:v>222000</c:v>
                </c:pt>
                <c:pt idx="156">
                  <c:v>224000</c:v>
                </c:pt>
                <c:pt idx="157">
                  <c:v>226000</c:v>
                </c:pt>
                <c:pt idx="158">
                  <c:v>228000</c:v>
                </c:pt>
                <c:pt idx="159">
                  <c:v>230000</c:v>
                </c:pt>
                <c:pt idx="160">
                  <c:v>232000</c:v>
                </c:pt>
                <c:pt idx="161">
                  <c:v>234000</c:v>
                </c:pt>
                <c:pt idx="162">
                  <c:v>236000</c:v>
                </c:pt>
                <c:pt idx="163">
                  <c:v>238000</c:v>
                </c:pt>
                <c:pt idx="164">
                  <c:v>240000</c:v>
                </c:pt>
                <c:pt idx="165">
                  <c:v>242000</c:v>
                </c:pt>
                <c:pt idx="166">
                  <c:v>244000</c:v>
                </c:pt>
                <c:pt idx="167">
                  <c:v>246000</c:v>
                </c:pt>
                <c:pt idx="168">
                  <c:v>248000</c:v>
                </c:pt>
                <c:pt idx="169">
                  <c:v>250000</c:v>
                </c:pt>
                <c:pt idx="170">
                  <c:v>252000</c:v>
                </c:pt>
                <c:pt idx="171">
                  <c:v>254000</c:v>
                </c:pt>
                <c:pt idx="172">
                  <c:v>256000</c:v>
                </c:pt>
                <c:pt idx="173">
                  <c:v>258000</c:v>
                </c:pt>
                <c:pt idx="174">
                  <c:v>260000</c:v>
                </c:pt>
                <c:pt idx="175">
                  <c:v>262000</c:v>
                </c:pt>
                <c:pt idx="176">
                  <c:v>264000</c:v>
                </c:pt>
                <c:pt idx="177">
                  <c:v>266000</c:v>
                </c:pt>
                <c:pt idx="178">
                  <c:v>268000</c:v>
                </c:pt>
                <c:pt idx="179">
                  <c:v>270000</c:v>
                </c:pt>
                <c:pt idx="180">
                  <c:v>272000</c:v>
                </c:pt>
                <c:pt idx="181">
                  <c:v>274000</c:v>
                </c:pt>
                <c:pt idx="182">
                  <c:v>276000</c:v>
                </c:pt>
                <c:pt idx="183">
                  <c:v>278000</c:v>
                </c:pt>
                <c:pt idx="184">
                  <c:v>280000</c:v>
                </c:pt>
                <c:pt idx="185">
                  <c:v>282000</c:v>
                </c:pt>
                <c:pt idx="186">
                  <c:v>284000</c:v>
                </c:pt>
                <c:pt idx="187">
                  <c:v>286000</c:v>
                </c:pt>
                <c:pt idx="188">
                  <c:v>288000</c:v>
                </c:pt>
                <c:pt idx="189">
                  <c:v>290000</c:v>
                </c:pt>
                <c:pt idx="190">
                  <c:v>292000</c:v>
                </c:pt>
                <c:pt idx="191">
                  <c:v>294000</c:v>
                </c:pt>
                <c:pt idx="192">
                  <c:v>296000</c:v>
                </c:pt>
                <c:pt idx="193">
                  <c:v>298000</c:v>
                </c:pt>
                <c:pt idx="194">
                  <c:v>300000</c:v>
                </c:pt>
                <c:pt idx="195">
                  <c:v>302000</c:v>
                </c:pt>
                <c:pt idx="196">
                  <c:v>304000</c:v>
                </c:pt>
                <c:pt idx="197">
                  <c:v>306000</c:v>
                </c:pt>
                <c:pt idx="198">
                  <c:v>308000</c:v>
                </c:pt>
                <c:pt idx="199">
                  <c:v>310000</c:v>
                </c:pt>
                <c:pt idx="200">
                  <c:v>312000</c:v>
                </c:pt>
                <c:pt idx="201">
                  <c:v>314000</c:v>
                </c:pt>
                <c:pt idx="202">
                  <c:v>316000</c:v>
                </c:pt>
                <c:pt idx="203">
                  <c:v>318000</c:v>
                </c:pt>
                <c:pt idx="204">
                  <c:v>320000</c:v>
                </c:pt>
                <c:pt idx="205">
                  <c:v>322000</c:v>
                </c:pt>
                <c:pt idx="206">
                  <c:v>324000</c:v>
                </c:pt>
                <c:pt idx="207">
                  <c:v>326000</c:v>
                </c:pt>
                <c:pt idx="208">
                  <c:v>328000</c:v>
                </c:pt>
                <c:pt idx="209">
                  <c:v>330000</c:v>
                </c:pt>
                <c:pt idx="210">
                  <c:v>332000</c:v>
                </c:pt>
                <c:pt idx="211">
                  <c:v>334000</c:v>
                </c:pt>
                <c:pt idx="212">
                  <c:v>336000</c:v>
                </c:pt>
                <c:pt idx="213">
                  <c:v>338000</c:v>
                </c:pt>
                <c:pt idx="214">
                  <c:v>340000</c:v>
                </c:pt>
                <c:pt idx="215">
                  <c:v>342000</c:v>
                </c:pt>
                <c:pt idx="216">
                  <c:v>344000</c:v>
                </c:pt>
                <c:pt idx="217">
                  <c:v>346000</c:v>
                </c:pt>
                <c:pt idx="218">
                  <c:v>348000</c:v>
                </c:pt>
                <c:pt idx="219">
                  <c:v>350000</c:v>
                </c:pt>
                <c:pt idx="220">
                  <c:v>352000</c:v>
                </c:pt>
                <c:pt idx="221">
                  <c:v>354000</c:v>
                </c:pt>
                <c:pt idx="222">
                  <c:v>356000</c:v>
                </c:pt>
                <c:pt idx="223">
                  <c:v>358000</c:v>
                </c:pt>
                <c:pt idx="224">
                  <c:v>360000</c:v>
                </c:pt>
                <c:pt idx="225">
                  <c:v>362000</c:v>
                </c:pt>
                <c:pt idx="226">
                  <c:v>364000</c:v>
                </c:pt>
                <c:pt idx="227">
                  <c:v>366000</c:v>
                </c:pt>
                <c:pt idx="228">
                  <c:v>368000</c:v>
                </c:pt>
                <c:pt idx="229">
                  <c:v>370000</c:v>
                </c:pt>
                <c:pt idx="230">
                  <c:v>372000</c:v>
                </c:pt>
                <c:pt idx="231">
                  <c:v>374000</c:v>
                </c:pt>
                <c:pt idx="232">
                  <c:v>376000</c:v>
                </c:pt>
                <c:pt idx="233">
                  <c:v>378000</c:v>
                </c:pt>
                <c:pt idx="234">
                  <c:v>380000</c:v>
                </c:pt>
                <c:pt idx="235">
                  <c:v>382000</c:v>
                </c:pt>
                <c:pt idx="236">
                  <c:v>384000</c:v>
                </c:pt>
                <c:pt idx="237">
                  <c:v>386000</c:v>
                </c:pt>
                <c:pt idx="238">
                  <c:v>388000</c:v>
                </c:pt>
                <c:pt idx="239">
                  <c:v>390000</c:v>
                </c:pt>
                <c:pt idx="240">
                  <c:v>392000</c:v>
                </c:pt>
                <c:pt idx="241">
                  <c:v>394000</c:v>
                </c:pt>
                <c:pt idx="242">
                  <c:v>396000</c:v>
                </c:pt>
                <c:pt idx="243">
                  <c:v>398000</c:v>
                </c:pt>
                <c:pt idx="244">
                  <c:v>400000</c:v>
                </c:pt>
                <c:pt idx="245">
                  <c:v>402000</c:v>
                </c:pt>
                <c:pt idx="246">
                  <c:v>404000</c:v>
                </c:pt>
                <c:pt idx="247">
                  <c:v>406000</c:v>
                </c:pt>
                <c:pt idx="248">
                  <c:v>408000</c:v>
                </c:pt>
                <c:pt idx="249">
                  <c:v>410000</c:v>
                </c:pt>
                <c:pt idx="250">
                  <c:v>412000</c:v>
                </c:pt>
                <c:pt idx="251">
                  <c:v>414000</c:v>
                </c:pt>
                <c:pt idx="252">
                  <c:v>416000</c:v>
                </c:pt>
                <c:pt idx="253">
                  <c:v>418000</c:v>
                </c:pt>
                <c:pt idx="254">
                  <c:v>420000</c:v>
                </c:pt>
                <c:pt idx="255">
                  <c:v>422000</c:v>
                </c:pt>
                <c:pt idx="256">
                  <c:v>424000</c:v>
                </c:pt>
                <c:pt idx="257">
                  <c:v>426000</c:v>
                </c:pt>
                <c:pt idx="258">
                  <c:v>428000</c:v>
                </c:pt>
                <c:pt idx="259">
                  <c:v>430000</c:v>
                </c:pt>
                <c:pt idx="260">
                  <c:v>432000</c:v>
                </c:pt>
                <c:pt idx="261">
                  <c:v>434000</c:v>
                </c:pt>
                <c:pt idx="262">
                  <c:v>436000</c:v>
                </c:pt>
                <c:pt idx="263">
                  <c:v>438000</c:v>
                </c:pt>
                <c:pt idx="264">
                  <c:v>440000</c:v>
                </c:pt>
                <c:pt idx="265">
                  <c:v>442000</c:v>
                </c:pt>
                <c:pt idx="266">
                  <c:v>444000</c:v>
                </c:pt>
                <c:pt idx="267">
                  <c:v>446000</c:v>
                </c:pt>
                <c:pt idx="268">
                  <c:v>448000</c:v>
                </c:pt>
                <c:pt idx="269">
                  <c:v>450000</c:v>
                </c:pt>
                <c:pt idx="270">
                  <c:v>452000</c:v>
                </c:pt>
                <c:pt idx="271">
                  <c:v>454000</c:v>
                </c:pt>
                <c:pt idx="272">
                  <c:v>456000</c:v>
                </c:pt>
                <c:pt idx="273">
                  <c:v>458000</c:v>
                </c:pt>
                <c:pt idx="274">
                  <c:v>460000</c:v>
                </c:pt>
                <c:pt idx="275">
                  <c:v>462000</c:v>
                </c:pt>
                <c:pt idx="276">
                  <c:v>464000</c:v>
                </c:pt>
                <c:pt idx="277">
                  <c:v>466000</c:v>
                </c:pt>
                <c:pt idx="278">
                  <c:v>468000</c:v>
                </c:pt>
                <c:pt idx="279">
                  <c:v>470000</c:v>
                </c:pt>
                <c:pt idx="280">
                  <c:v>472000</c:v>
                </c:pt>
                <c:pt idx="281">
                  <c:v>474000</c:v>
                </c:pt>
                <c:pt idx="282">
                  <c:v>476000</c:v>
                </c:pt>
                <c:pt idx="283">
                  <c:v>478000</c:v>
                </c:pt>
                <c:pt idx="284">
                  <c:v>480000</c:v>
                </c:pt>
                <c:pt idx="285">
                  <c:v>482000</c:v>
                </c:pt>
                <c:pt idx="286">
                  <c:v>484000</c:v>
                </c:pt>
                <c:pt idx="287">
                  <c:v>486000</c:v>
                </c:pt>
                <c:pt idx="288">
                  <c:v>488000</c:v>
                </c:pt>
                <c:pt idx="289">
                  <c:v>490000</c:v>
                </c:pt>
                <c:pt idx="290">
                  <c:v>492000</c:v>
                </c:pt>
                <c:pt idx="291">
                  <c:v>494000</c:v>
                </c:pt>
                <c:pt idx="292">
                  <c:v>496000</c:v>
                </c:pt>
                <c:pt idx="293">
                  <c:v>498000</c:v>
                </c:pt>
                <c:pt idx="294">
                  <c:v>500000</c:v>
                </c:pt>
                <c:pt idx="295">
                  <c:v>502000</c:v>
                </c:pt>
                <c:pt idx="296">
                  <c:v>504000</c:v>
                </c:pt>
                <c:pt idx="297">
                  <c:v>506000</c:v>
                </c:pt>
                <c:pt idx="298">
                  <c:v>508000</c:v>
                </c:pt>
                <c:pt idx="299">
                  <c:v>510000</c:v>
                </c:pt>
                <c:pt idx="300">
                  <c:v>512000</c:v>
                </c:pt>
                <c:pt idx="301">
                  <c:v>514000</c:v>
                </c:pt>
                <c:pt idx="302">
                  <c:v>516000</c:v>
                </c:pt>
                <c:pt idx="303">
                  <c:v>518000</c:v>
                </c:pt>
                <c:pt idx="304">
                  <c:v>520000</c:v>
                </c:pt>
                <c:pt idx="305">
                  <c:v>522000</c:v>
                </c:pt>
                <c:pt idx="306">
                  <c:v>524000</c:v>
                </c:pt>
                <c:pt idx="307">
                  <c:v>526000</c:v>
                </c:pt>
                <c:pt idx="308">
                  <c:v>528000</c:v>
                </c:pt>
                <c:pt idx="309">
                  <c:v>530000</c:v>
                </c:pt>
                <c:pt idx="310">
                  <c:v>532000</c:v>
                </c:pt>
                <c:pt idx="311">
                  <c:v>534000</c:v>
                </c:pt>
                <c:pt idx="312">
                  <c:v>536000</c:v>
                </c:pt>
                <c:pt idx="313">
                  <c:v>538000</c:v>
                </c:pt>
                <c:pt idx="314">
                  <c:v>540000</c:v>
                </c:pt>
                <c:pt idx="315">
                  <c:v>542000</c:v>
                </c:pt>
                <c:pt idx="316">
                  <c:v>544000</c:v>
                </c:pt>
                <c:pt idx="317">
                  <c:v>546000</c:v>
                </c:pt>
                <c:pt idx="318">
                  <c:v>548000</c:v>
                </c:pt>
                <c:pt idx="319">
                  <c:v>550000</c:v>
                </c:pt>
                <c:pt idx="320">
                  <c:v>552000</c:v>
                </c:pt>
                <c:pt idx="321">
                  <c:v>554000</c:v>
                </c:pt>
                <c:pt idx="322">
                  <c:v>556000</c:v>
                </c:pt>
                <c:pt idx="323">
                  <c:v>558000</c:v>
                </c:pt>
                <c:pt idx="324">
                  <c:v>560000</c:v>
                </c:pt>
                <c:pt idx="325">
                  <c:v>562000</c:v>
                </c:pt>
                <c:pt idx="326">
                  <c:v>564000</c:v>
                </c:pt>
                <c:pt idx="327">
                  <c:v>566000</c:v>
                </c:pt>
                <c:pt idx="328">
                  <c:v>568000</c:v>
                </c:pt>
                <c:pt idx="329">
                  <c:v>570000</c:v>
                </c:pt>
                <c:pt idx="330">
                  <c:v>572000</c:v>
                </c:pt>
                <c:pt idx="331">
                  <c:v>574000</c:v>
                </c:pt>
                <c:pt idx="332">
                  <c:v>576000</c:v>
                </c:pt>
                <c:pt idx="333">
                  <c:v>578000</c:v>
                </c:pt>
                <c:pt idx="334">
                  <c:v>580000</c:v>
                </c:pt>
                <c:pt idx="335">
                  <c:v>582000</c:v>
                </c:pt>
                <c:pt idx="336">
                  <c:v>584000</c:v>
                </c:pt>
                <c:pt idx="337">
                  <c:v>586000</c:v>
                </c:pt>
                <c:pt idx="338">
                  <c:v>588000</c:v>
                </c:pt>
                <c:pt idx="339">
                  <c:v>590000</c:v>
                </c:pt>
                <c:pt idx="340">
                  <c:v>592000</c:v>
                </c:pt>
                <c:pt idx="341">
                  <c:v>594000</c:v>
                </c:pt>
                <c:pt idx="342">
                  <c:v>596000</c:v>
                </c:pt>
                <c:pt idx="343">
                  <c:v>598000</c:v>
                </c:pt>
                <c:pt idx="344">
                  <c:v>600000</c:v>
                </c:pt>
                <c:pt idx="345">
                  <c:v>602000</c:v>
                </c:pt>
                <c:pt idx="346">
                  <c:v>604000</c:v>
                </c:pt>
                <c:pt idx="347">
                  <c:v>606000</c:v>
                </c:pt>
                <c:pt idx="348">
                  <c:v>608000</c:v>
                </c:pt>
                <c:pt idx="349">
                  <c:v>610000</c:v>
                </c:pt>
                <c:pt idx="350">
                  <c:v>612000</c:v>
                </c:pt>
                <c:pt idx="351">
                  <c:v>614000</c:v>
                </c:pt>
                <c:pt idx="352">
                  <c:v>616000</c:v>
                </c:pt>
                <c:pt idx="353">
                  <c:v>618000</c:v>
                </c:pt>
                <c:pt idx="354">
                  <c:v>620000</c:v>
                </c:pt>
                <c:pt idx="355">
                  <c:v>622000</c:v>
                </c:pt>
                <c:pt idx="356">
                  <c:v>624000</c:v>
                </c:pt>
                <c:pt idx="357">
                  <c:v>626000</c:v>
                </c:pt>
                <c:pt idx="358">
                  <c:v>628000</c:v>
                </c:pt>
                <c:pt idx="359">
                  <c:v>630000</c:v>
                </c:pt>
                <c:pt idx="360">
                  <c:v>632000</c:v>
                </c:pt>
                <c:pt idx="361">
                  <c:v>634000</c:v>
                </c:pt>
                <c:pt idx="362">
                  <c:v>636000</c:v>
                </c:pt>
                <c:pt idx="363">
                  <c:v>638000</c:v>
                </c:pt>
                <c:pt idx="364">
                  <c:v>640000</c:v>
                </c:pt>
                <c:pt idx="365">
                  <c:v>642000</c:v>
                </c:pt>
                <c:pt idx="366">
                  <c:v>644000</c:v>
                </c:pt>
                <c:pt idx="367">
                  <c:v>646000</c:v>
                </c:pt>
                <c:pt idx="368">
                  <c:v>648000</c:v>
                </c:pt>
                <c:pt idx="369">
                  <c:v>650000</c:v>
                </c:pt>
                <c:pt idx="370">
                  <c:v>652000</c:v>
                </c:pt>
                <c:pt idx="371">
                  <c:v>654000</c:v>
                </c:pt>
                <c:pt idx="372">
                  <c:v>656000</c:v>
                </c:pt>
                <c:pt idx="373">
                  <c:v>658000</c:v>
                </c:pt>
                <c:pt idx="374">
                  <c:v>660000</c:v>
                </c:pt>
                <c:pt idx="375">
                  <c:v>662000</c:v>
                </c:pt>
                <c:pt idx="376">
                  <c:v>664000</c:v>
                </c:pt>
                <c:pt idx="377">
                  <c:v>666000</c:v>
                </c:pt>
                <c:pt idx="378">
                  <c:v>668000</c:v>
                </c:pt>
                <c:pt idx="379">
                  <c:v>670000</c:v>
                </c:pt>
                <c:pt idx="380">
                  <c:v>672000</c:v>
                </c:pt>
                <c:pt idx="381">
                  <c:v>674000</c:v>
                </c:pt>
                <c:pt idx="382">
                  <c:v>676000</c:v>
                </c:pt>
                <c:pt idx="383">
                  <c:v>678000</c:v>
                </c:pt>
                <c:pt idx="384">
                  <c:v>680000</c:v>
                </c:pt>
                <c:pt idx="385">
                  <c:v>682000</c:v>
                </c:pt>
                <c:pt idx="386">
                  <c:v>684000</c:v>
                </c:pt>
                <c:pt idx="387">
                  <c:v>686000</c:v>
                </c:pt>
                <c:pt idx="388">
                  <c:v>688000</c:v>
                </c:pt>
                <c:pt idx="389">
                  <c:v>690000</c:v>
                </c:pt>
                <c:pt idx="390">
                  <c:v>692000</c:v>
                </c:pt>
                <c:pt idx="391">
                  <c:v>694000</c:v>
                </c:pt>
                <c:pt idx="392">
                  <c:v>696000</c:v>
                </c:pt>
                <c:pt idx="393">
                  <c:v>698000</c:v>
                </c:pt>
                <c:pt idx="394">
                  <c:v>700000</c:v>
                </c:pt>
                <c:pt idx="395">
                  <c:v>702000</c:v>
                </c:pt>
                <c:pt idx="396">
                  <c:v>704000</c:v>
                </c:pt>
                <c:pt idx="397">
                  <c:v>706000</c:v>
                </c:pt>
                <c:pt idx="398">
                  <c:v>708000</c:v>
                </c:pt>
                <c:pt idx="399">
                  <c:v>710000</c:v>
                </c:pt>
                <c:pt idx="400">
                  <c:v>712000</c:v>
                </c:pt>
                <c:pt idx="401">
                  <c:v>714000</c:v>
                </c:pt>
                <c:pt idx="402">
                  <c:v>716000</c:v>
                </c:pt>
                <c:pt idx="403">
                  <c:v>718000</c:v>
                </c:pt>
                <c:pt idx="404">
                  <c:v>720000</c:v>
                </c:pt>
                <c:pt idx="405">
                  <c:v>722000</c:v>
                </c:pt>
                <c:pt idx="406">
                  <c:v>724000</c:v>
                </c:pt>
                <c:pt idx="407">
                  <c:v>726000</c:v>
                </c:pt>
                <c:pt idx="408">
                  <c:v>728000</c:v>
                </c:pt>
                <c:pt idx="409">
                  <c:v>730000</c:v>
                </c:pt>
                <c:pt idx="410">
                  <c:v>732000</c:v>
                </c:pt>
                <c:pt idx="411">
                  <c:v>734000</c:v>
                </c:pt>
                <c:pt idx="412">
                  <c:v>736000</c:v>
                </c:pt>
                <c:pt idx="413">
                  <c:v>738000</c:v>
                </c:pt>
                <c:pt idx="414">
                  <c:v>740000</c:v>
                </c:pt>
                <c:pt idx="415">
                  <c:v>742000</c:v>
                </c:pt>
                <c:pt idx="416">
                  <c:v>744000</c:v>
                </c:pt>
                <c:pt idx="417">
                  <c:v>746000</c:v>
                </c:pt>
                <c:pt idx="418">
                  <c:v>748000</c:v>
                </c:pt>
                <c:pt idx="419">
                  <c:v>750000</c:v>
                </c:pt>
                <c:pt idx="420">
                  <c:v>752000</c:v>
                </c:pt>
                <c:pt idx="421">
                  <c:v>754000</c:v>
                </c:pt>
                <c:pt idx="422">
                  <c:v>756000</c:v>
                </c:pt>
                <c:pt idx="423">
                  <c:v>758000</c:v>
                </c:pt>
                <c:pt idx="424">
                  <c:v>760000</c:v>
                </c:pt>
                <c:pt idx="425">
                  <c:v>762000</c:v>
                </c:pt>
                <c:pt idx="426">
                  <c:v>764000</c:v>
                </c:pt>
                <c:pt idx="427">
                  <c:v>766000</c:v>
                </c:pt>
                <c:pt idx="428">
                  <c:v>768000</c:v>
                </c:pt>
                <c:pt idx="429">
                  <c:v>770000</c:v>
                </c:pt>
                <c:pt idx="430">
                  <c:v>772000</c:v>
                </c:pt>
                <c:pt idx="431">
                  <c:v>774000</c:v>
                </c:pt>
                <c:pt idx="432">
                  <c:v>776000</c:v>
                </c:pt>
                <c:pt idx="433">
                  <c:v>778000</c:v>
                </c:pt>
                <c:pt idx="434">
                  <c:v>780000</c:v>
                </c:pt>
                <c:pt idx="435">
                  <c:v>782000</c:v>
                </c:pt>
                <c:pt idx="436">
                  <c:v>784000</c:v>
                </c:pt>
                <c:pt idx="437">
                  <c:v>786000</c:v>
                </c:pt>
                <c:pt idx="438">
                  <c:v>788000</c:v>
                </c:pt>
                <c:pt idx="439">
                  <c:v>790000</c:v>
                </c:pt>
                <c:pt idx="440">
                  <c:v>792000</c:v>
                </c:pt>
                <c:pt idx="441">
                  <c:v>794000</c:v>
                </c:pt>
                <c:pt idx="442">
                  <c:v>796000</c:v>
                </c:pt>
                <c:pt idx="443">
                  <c:v>798000</c:v>
                </c:pt>
                <c:pt idx="444">
                  <c:v>800000</c:v>
                </c:pt>
                <c:pt idx="445">
                  <c:v>802000</c:v>
                </c:pt>
                <c:pt idx="446">
                  <c:v>804000</c:v>
                </c:pt>
                <c:pt idx="447">
                  <c:v>806000</c:v>
                </c:pt>
                <c:pt idx="448">
                  <c:v>808000</c:v>
                </c:pt>
                <c:pt idx="449">
                  <c:v>810000</c:v>
                </c:pt>
                <c:pt idx="450">
                  <c:v>812000</c:v>
                </c:pt>
                <c:pt idx="451">
                  <c:v>814000</c:v>
                </c:pt>
                <c:pt idx="452">
                  <c:v>816000</c:v>
                </c:pt>
                <c:pt idx="453">
                  <c:v>818000</c:v>
                </c:pt>
                <c:pt idx="454">
                  <c:v>820000</c:v>
                </c:pt>
                <c:pt idx="455">
                  <c:v>822000</c:v>
                </c:pt>
                <c:pt idx="456">
                  <c:v>824000</c:v>
                </c:pt>
                <c:pt idx="457">
                  <c:v>826000</c:v>
                </c:pt>
                <c:pt idx="458">
                  <c:v>828000</c:v>
                </c:pt>
                <c:pt idx="459">
                  <c:v>830000</c:v>
                </c:pt>
                <c:pt idx="460">
                  <c:v>832000</c:v>
                </c:pt>
                <c:pt idx="461">
                  <c:v>834000</c:v>
                </c:pt>
                <c:pt idx="462">
                  <c:v>836000</c:v>
                </c:pt>
                <c:pt idx="463">
                  <c:v>838000</c:v>
                </c:pt>
                <c:pt idx="464">
                  <c:v>840000</c:v>
                </c:pt>
                <c:pt idx="465">
                  <c:v>842000</c:v>
                </c:pt>
                <c:pt idx="466">
                  <c:v>844000</c:v>
                </c:pt>
                <c:pt idx="467">
                  <c:v>846000</c:v>
                </c:pt>
                <c:pt idx="468">
                  <c:v>848000</c:v>
                </c:pt>
                <c:pt idx="469">
                  <c:v>850000</c:v>
                </c:pt>
                <c:pt idx="470">
                  <c:v>852000</c:v>
                </c:pt>
                <c:pt idx="471">
                  <c:v>854000</c:v>
                </c:pt>
                <c:pt idx="472">
                  <c:v>856000</c:v>
                </c:pt>
                <c:pt idx="473">
                  <c:v>858000</c:v>
                </c:pt>
                <c:pt idx="474">
                  <c:v>860000</c:v>
                </c:pt>
                <c:pt idx="475">
                  <c:v>862000</c:v>
                </c:pt>
                <c:pt idx="476">
                  <c:v>864000</c:v>
                </c:pt>
                <c:pt idx="477">
                  <c:v>866000</c:v>
                </c:pt>
                <c:pt idx="478">
                  <c:v>868000</c:v>
                </c:pt>
                <c:pt idx="479">
                  <c:v>870000</c:v>
                </c:pt>
                <c:pt idx="480">
                  <c:v>872000</c:v>
                </c:pt>
                <c:pt idx="481">
                  <c:v>874000</c:v>
                </c:pt>
                <c:pt idx="482">
                  <c:v>876000</c:v>
                </c:pt>
                <c:pt idx="483">
                  <c:v>878000</c:v>
                </c:pt>
                <c:pt idx="484">
                  <c:v>880000</c:v>
                </c:pt>
                <c:pt idx="485">
                  <c:v>882000</c:v>
                </c:pt>
                <c:pt idx="486">
                  <c:v>884000</c:v>
                </c:pt>
                <c:pt idx="487">
                  <c:v>886000</c:v>
                </c:pt>
                <c:pt idx="488">
                  <c:v>888000</c:v>
                </c:pt>
                <c:pt idx="489">
                  <c:v>890000</c:v>
                </c:pt>
                <c:pt idx="490">
                  <c:v>892000</c:v>
                </c:pt>
                <c:pt idx="491">
                  <c:v>894000</c:v>
                </c:pt>
                <c:pt idx="492">
                  <c:v>896000</c:v>
                </c:pt>
                <c:pt idx="493">
                  <c:v>898000</c:v>
                </c:pt>
                <c:pt idx="494">
                  <c:v>900000</c:v>
                </c:pt>
                <c:pt idx="495">
                  <c:v>902000</c:v>
                </c:pt>
                <c:pt idx="496">
                  <c:v>904000</c:v>
                </c:pt>
                <c:pt idx="497">
                  <c:v>906000</c:v>
                </c:pt>
                <c:pt idx="498">
                  <c:v>908000</c:v>
                </c:pt>
                <c:pt idx="499">
                  <c:v>910000</c:v>
                </c:pt>
                <c:pt idx="500">
                  <c:v>912000</c:v>
                </c:pt>
                <c:pt idx="501">
                  <c:v>914000</c:v>
                </c:pt>
                <c:pt idx="502">
                  <c:v>916000</c:v>
                </c:pt>
                <c:pt idx="503">
                  <c:v>918000</c:v>
                </c:pt>
                <c:pt idx="504">
                  <c:v>920000</c:v>
                </c:pt>
                <c:pt idx="505">
                  <c:v>922000</c:v>
                </c:pt>
                <c:pt idx="506">
                  <c:v>924000</c:v>
                </c:pt>
                <c:pt idx="507">
                  <c:v>926000</c:v>
                </c:pt>
                <c:pt idx="508">
                  <c:v>928000</c:v>
                </c:pt>
                <c:pt idx="509">
                  <c:v>930000</c:v>
                </c:pt>
                <c:pt idx="510">
                  <c:v>932000</c:v>
                </c:pt>
                <c:pt idx="511">
                  <c:v>934000</c:v>
                </c:pt>
                <c:pt idx="512">
                  <c:v>936000</c:v>
                </c:pt>
                <c:pt idx="513">
                  <c:v>938000</c:v>
                </c:pt>
                <c:pt idx="514">
                  <c:v>940000</c:v>
                </c:pt>
                <c:pt idx="515">
                  <c:v>942000</c:v>
                </c:pt>
                <c:pt idx="516">
                  <c:v>944000</c:v>
                </c:pt>
                <c:pt idx="517">
                  <c:v>946000</c:v>
                </c:pt>
                <c:pt idx="518">
                  <c:v>948000</c:v>
                </c:pt>
                <c:pt idx="519">
                  <c:v>950000</c:v>
                </c:pt>
                <c:pt idx="520">
                  <c:v>952000</c:v>
                </c:pt>
                <c:pt idx="521">
                  <c:v>954000</c:v>
                </c:pt>
                <c:pt idx="522">
                  <c:v>956000</c:v>
                </c:pt>
                <c:pt idx="523">
                  <c:v>958000</c:v>
                </c:pt>
                <c:pt idx="524">
                  <c:v>960000</c:v>
                </c:pt>
                <c:pt idx="525">
                  <c:v>962000</c:v>
                </c:pt>
                <c:pt idx="526">
                  <c:v>964000</c:v>
                </c:pt>
                <c:pt idx="527">
                  <c:v>966000</c:v>
                </c:pt>
                <c:pt idx="528">
                  <c:v>968000</c:v>
                </c:pt>
                <c:pt idx="529">
                  <c:v>970000</c:v>
                </c:pt>
                <c:pt idx="530">
                  <c:v>972000</c:v>
                </c:pt>
                <c:pt idx="531">
                  <c:v>974000</c:v>
                </c:pt>
                <c:pt idx="532">
                  <c:v>976000</c:v>
                </c:pt>
                <c:pt idx="533">
                  <c:v>978000</c:v>
                </c:pt>
                <c:pt idx="534">
                  <c:v>980000</c:v>
                </c:pt>
                <c:pt idx="535">
                  <c:v>982000</c:v>
                </c:pt>
                <c:pt idx="536">
                  <c:v>984000</c:v>
                </c:pt>
                <c:pt idx="537">
                  <c:v>986000</c:v>
                </c:pt>
                <c:pt idx="538">
                  <c:v>988000</c:v>
                </c:pt>
                <c:pt idx="539">
                  <c:v>990000</c:v>
                </c:pt>
                <c:pt idx="540">
                  <c:v>992000</c:v>
                </c:pt>
                <c:pt idx="541">
                  <c:v>994000</c:v>
                </c:pt>
                <c:pt idx="542">
                  <c:v>996000</c:v>
                </c:pt>
                <c:pt idx="543">
                  <c:v>998000</c:v>
                </c:pt>
                <c:pt idx="544">
                  <c:v>1000000</c:v>
                </c:pt>
                <c:pt idx="545">
                  <c:v>1002000</c:v>
                </c:pt>
                <c:pt idx="546">
                  <c:v>1004000</c:v>
                </c:pt>
                <c:pt idx="547">
                  <c:v>1006000</c:v>
                </c:pt>
                <c:pt idx="548">
                  <c:v>1008000</c:v>
                </c:pt>
                <c:pt idx="549">
                  <c:v>1010000</c:v>
                </c:pt>
                <c:pt idx="550">
                  <c:v>1012000</c:v>
                </c:pt>
                <c:pt idx="551">
                  <c:v>1014000</c:v>
                </c:pt>
                <c:pt idx="552">
                  <c:v>1016000</c:v>
                </c:pt>
                <c:pt idx="553">
                  <c:v>1018000</c:v>
                </c:pt>
                <c:pt idx="554">
                  <c:v>1020000</c:v>
                </c:pt>
                <c:pt idx="555">
                  <c:v>1022000</c:v>
                </c:pt>
                <c:pt idx="556">
                  <c:v>1024000</c:v>
                </c:pt>
                <c:pt idx="557">
                  <c:v>1026000</c:v>
                </c:pt>
                <c:pt idx="558">
                  <c:v>1028000</c:v>
                </c:pt>
                <c:pt idx="559">
                  <c:v>1030000</c:v>
                </c:pt>
                <c:pt idx="560">
                  <c:v>1032000</c:v>
                </c:pt>
                <c:pt idx="561">
                  <c:v>1034000</c:v>
                </c:pt>
                <c:pt idx="562">
                  <c:v>1036000</c:v>
                </c:pt>
                <c:pt idx="563">
                  <c:v>1038000</c:v>
                </c:pt>
                <c:pt idx="564">
                  <c:v>1040000</c:v>
                </c:pt>
                <c:pt idx="565">
                  <c:v>1042000</c:v>
                </c:pt>
                <c:pt idx="566">
                  <c:v>1044000</c:v>
                </c:pt>
                <c:pt idx="567">
                  <c:v>1046000</c:v>
                </c:pt>
                <c:pt idx="568">
                  <c:v>1048000</c:v>
                </c:pt>
                <c:pt idx="569">
                  <c:v>1050000</c:v>
                </c:pt>
                <c:pt idx="570">
                  <c:v>1052000</c:v>
                </c:pt>
                <c:pt idx="571">
                  <c:v>1054000</c:v>
                </c:pt>
                <c:pt idx="572">
                  <c:v>1056000</c:v>
                </c:pt>
                <c:pt idx="573">
                  <c:v>1058000</c:v>
                </c:pt>
                <c:pt idx="574">
                  <c:v>1060000</c:v>
                </c:pt>
                <c:pt idx="575">
                  <c:v>1062000</c:v>
                </c:pt>
                <c:pt idx="576">
                  <c:v>1064000</c:v>
                </c:pt>
                <c:pt idx="577">
                  <c:v>1066000</c:v>
                </c:pt>
                <c:pt idx="578">
                  <c:v>1068000</c:v>
                </c:pt>
                <c:pt idx="579">
                  <c:v>1070000</c:v>
                </c:pt>
                <c:pt idx="580">
                  <c:v>1072000</c:v>
                </c:pt>
                <c:pt idx="581">
                  <c:v>1074000</c:v>
                </c:pt>
                <c:pt idx="582">
                  <c:v>1076000</c:v>
                </c:pt>
                <c:pt idx="583">
                  <c:v>1078000</c:v>
                </c:pt>
                <c:pt idx="584">
                  <c:v>1080000</c:v>
                </c:pt>
                <c:pt idx="585">
                  <c:v>1082000</c:v>
                </c:pt>
                <c:pt idx="586">
                  <c:v>1084000</c:v>
                </c:pt>
                <c:pt idx="587">
                  <c:v>1086000</c:v>
                </c:pt>
                <c:pt idx="588">
                  <c:v>1088000</c:v>
                </c:pt>
                <c:pt idx="589">
                  <c:v>1090000</c:v>
                </c:pt>
                <c:pt idx="590">
                  <c:v>1092000</c:v>
                </c:pt>
                <c:pt idx="591">
                  <c:v>1094000</c:v>
                </c:pt>
                <c:pt idx="592">
                  <c:v>1096000</c:v>
                </c:pt>
                <c:pt idx="593">
                  <c:v>1098000</c:v>
                </c:pt>
                <c:pt idx="594">
                  <c:v>1100000</c:v>
                </c:pt>
                <c:pt idx="595">
                  <c:v>1102000</c:v>
                </c:pt>
                <c:pt idx="596">
                  <c:v>1104000</c:v>
                </c:pt>
                <c:pt idx="597">
                  <c:v>1106000</c:v>
                </c:pt>
                <c:pt idx="598">
                  <c:v>1108000</c:v>
                </c:pt>
                <c:pt idx="599">
                  <c:v>1110000</c:v>
                </c:pt>
                <c:pt idx="600">
                  <c:v>1112000</c:v>
                </c:pt>
                <c:pt idx="601">
                  <c:v>1114000</c:v>
                </c:pt>
                <c:pt idx="602">
                  <c:v>1116000</c:v>
                </c:pt>
                <c:pt idx="603">
                  <c:v>1118000</c:v>
                </c:pt>
                <c:pt idx="604">
                  <c:v>1120000</c:v>
                </c:pt>
                <c:pt idx="605">
                  <c:v>1122000</c:v>
                </c:pt>
                <c:pt idx="606">
                  <c:v>1124000</c:v>
                </c:pt>
                <c:pt idx="607">
                  <c:v>1126000</c:v>
                </c:pt>
                <c:pt idx="608">
                  <c:v>1128000</c:v>
                </c:pt>
                <c:pt idx="609">
                  <c:v>1130000</c:v>
                </c:pt>
                <c:pt idx="610">
                  <c:v>1132000</c:v>
                </c:pt>
                <c:pt idx="611">
                  <c:v>1134000</c:v>
                </c:pt>
                <c:pt idx="612">
                  <c:v>1136000</c:v>
                </c:pt>
                <c:pt idx="613">
                  <c:v>1138000</c:v>
                </c:pt>
                <c:pt idx="614">
                  <c:v>1140000</c:v>
                </c:pt>
                <c:pt idx="615">
                  <c:v>1142000</c:v>
                </c:pt>
                <c:pt idx="616">
                  <c:v>1144000</c:v>
                </c:pt>
                <c:pt idx="617">
                  <c:v>1146000</c:v>
                </c:pt>
                <c:pt idx="618">
                  <c:v>1148000</c:v>
                </c:pt>
                <c:pt idx="619">
                  <c:v>1150000</c:v>
                </c:pt>
                <c:pt idx="620">
                  <c:v>1152000</c:v>
                </c:pt>
                <c:pt idx="621">
                  <c:v>1154000</c:v>
                </c:pt>
                <c:pt idx="622">
                  <c:v>1156000</c:v>
                </c:pt>
                <c:pt idx="623">
                  <c:v>1158000</c:v>
                </c:pt>
                <c:pt idx="624">
                  <c:v>1160000</c:v>
                </c:pt>
                <c:pt idx="625">
                  <c:v>1162000</c:v>
                </c:pt>
                <c:pt idx="626">
                  <c:v>1164000</c:v>
                </c:pt>
                <c:pt idx="627">
                  <c:v>1166000</c:v>
                </c:pt>
                <c:pt idx="628">
                  <c:v>1168000</c:v>
                </c:pt>
                <c:pt idx="629">
                  <c:v>1170000</c:v>
                </c:pt>
                <c:pt idx="630">
                  <c:v>1172000</c:v>
                </c:pt>
                <c:pt idx="631">
                  <c:v>1174000</c:v>
                </c:pt>
                <c:pt idx="632">
                  <c:v>1176000</c:v>
                </c:pt>
                <c:pt idx="633">
                  <c:v>1178000</c:v>
                </c:pt>
                <c:pt idx="634">
                  <c:v>1180000</c:v>
                </c:pt>
                <c:pt idx="635">
                  <c:v>1182000</c:v>
                </c:pt>
                <c:pt idx="636">
                  <c:v>1184000</c:v>
                </c:pt>
                <c:pt idx="637">
                  <c:v>1186000</c:v>
                </c:pt>
                <c:pt idx="638">
                  <c:v>1188000</c:v>
                </c:pt>
                <c:pt idx="639">
                  <c:v>1190000</c:v>
                </c:pt>
                <c:pt idx="640">
                  <c:v>1192000</c:v>
                </c:pt>
                <c:pt idx="641">
                  <c:v>1194000</c:v>
                </c:pt>
                <c:pt idx="642">
                  <c:v>1196000</c:v>
                </c:pt>
                <c:pt idx="643">
                  <c:v>1198000</c:v>
                </c:pt>
                <c:pt idx="644">
                  <c:v>1200000</c:v>
                </c:pt>
                <c:pt idx="645">
                  <c:v>1202000</c:v>
                </c:pt>
                <c:pt idx="646">
                  <c:v>1204000</c:v>
                </c:pt>
                <c:pt idx="647">
                  <c:v>1206000</c:v>
                </c:pt>
                <c:pt idx="648">
                  <c:v>1208000</c:v>
                </c:pt>
                <c:pt idx="649">
                  <c:v>1210000</c:v>
                </c:pt>
                <c:pt idx="650">
                  <c:v>1212000</c:v>
                </c:pt>
                <c:pt idx="651">
                  <c:v>1214000</c:v>
                </c:pt>
                <c:pt idx="652">
                  <c:v>1216000</c:v>
                </c:pt>
                <c:pt idx="653">
                  <c:v>1218000</c:v>
                </c:pt>
                <c:pt idx="654">
                  <c:v>1220000</c:v>
                </c:pt>
                <c:pt idx="655">
                  <c:v>1222000</c:v>
                </c:pt>
                <c:pt idx="656">
                  <c:v>1224000</c:v>
                </c:pt>
                <c:pt idx="657">
                  <c:v>1226000</c:v>
                </c:pt>
                <c:pt idx="658">
                  <c:v>1228000</c:v>
                </c:pt>
                <c:pt idx="659">
                  <c:v>1230000</c:v>
                </c:pt>
                <c:pt idx="660">
                  <c:v>1232000</c:v>
                </c:pt>
                <c:pt idx="661">
                  <c:v>1234000</c:v>
                </c:pt>
                <c:pt idx="662">
                  <c:v>1236000</c:v>
                </c:pt>
                <c:pt idx="663">
                  <c:v>1238000</c:v>
                </c:pt>
                <c:pt idx="664">
                  <c:v>1240000</c:v>
                </c:pt>
                <c:pt idx="665">
                  <c:v>1242000</c:v>
                </c:pt>
                <c:pt idx="666">
                  <c:v>1244000</c:v>
                </c:pt>
                <c:pt idx="667">
                  <c:v>1246000</c:v>
                </c:pt>
                <c:pt idx="668">
                  <c:v>1248000</c:v>
                </c:pt>
                <c:pt idx="669">
                  <c:v>1250000</c:v>
                </c:pt>
                <c:pt idx="670">
                  <c:v>1252000</c:v>
                </c:pt>
                <c:pt idx="671">
                  <c:v>1254000</c:v>
                </c:pt>
                <c:pt idx="672">
                  <c:v>1256000</c:v>
                </c:pt>
                <c:pt idx="673">
                  <c:v>1258000</c:v>
                </c:pt>
                <c:pt idx="674">
                  <c:v>1260000</c:v>
                </c:pt>
                <c:pt idx="675">
                  <c:v>1262000</c:v>
                </c:pt>
                <c:pt idx="676">
                  <c:v>1264000</c:v>
                </c:pt>
                <c:pt idx="677">
                  <c:v>1266000</c:v>
                </c:pt>
                <c:pt idx="678">
                  <c:v>1268000</c:v>
                </c:pt>
                <c:pt idx="679">
                  <c:v>1270000</c:v>
                </c:pt>
                <c:pt idx="680">
                  <c:v>1272000</c:v>
                </c:pt>
                <c:pt idx="681">
                  <c:v>1274000</c:v>
                </c:pt>
                <c:pt idx="682">
                  <c:v>1276000</c:v>
                </c:pt>
                <c:pt idx="683">
                  <c:v>1278000</c:v>
                </c:pt>
                <c:pt idx="684">
                  <c:v>1280000</c:v>
                </c:pt>
                <c:pt idx="685">
                  <c:v>1282000</c:v>
                </c:pt>
                <c:pt idx="686">
                  <c:v>1284000</c:v>
                </c:pt>
                <c:pt idx="687">
                  <c:v>1286000</c:v>
                </c:pt>
                <c:pt idx="688">
                  <c:v>1288000</c:v>
                </c:pt>
                <c:pt idx="689">
                  <c:v>1290000</c:v>
                </c:pt>
                <c:pt idx="690">
                  <c:v>1292000</c:v>
                </c:pt>
                <c:pt idx="691">
                  <c:v>1294000</c:v>
                </c:pt>
                <c:pt idx="692">
                  <c:v>1296000</c:v>
                </c:pt>
                <c:pt idx="693">
                  <c:v>1298000</c:v>
                </c:pt>
                <c:pt idx="694">
                  <c:v>1300000</c:v>
                </c:pt>
                <c:pt idx="695">
                  <c:v>1302000</c:v>
                </c:pt>
                <c:pt idx="696">
                  <c:v>1304000</c:v>
                </c:pt>
                <c:pt idx="697">
                  <c:v>1306000</c:v>
                </c:pt>
                <c:pt idx="698">
                  <c:v>1308000</c:v>
                </c:pt>
                <c:pt idx="699">
                  <c:v>1310000</c:v>
                </c:pt>
                <c:pt idx="700">
                  <c:v>1312000</c:v>
                </c:pt>
                <c:pt idx="701">
                  <c:v>1314000</c:v>
                </c:pt>
                <c:pt idx="702">
                  <c:v>1316000</c:v>
                </c:pt>
                <c:pt idx="703">
                  <c:v>1318000</c:v>
                </c:pt>
                <c:pt idx="704">
                  <c:v>1320000</c:v>
                </c:pt>
                <c:pt idx="705">
                  <c:v>1322000</c:v>
                </c:pt>
                <c:pt idx="706">
                  <c:v>1324000</c:v>
                </c:pt>
                <c:pt idx="707">
                  <c:v>1326000</c:v>
                </c:pt>
                <c:pt idx="708">
                  <c:v>1328000</c:v>
                </c:pt>
                <c:pt idx="709">
                  <c:v>1330000</c:v>
                </c:pt>
                <c:pt idx="710">
                  <c:v>1332000</c:v>
                </c:pt>
                <c:pt idx="711">
                  <c:v>1334000</c:v>
                </c:pt>
                <c:pt idx="712">
                  <c:v>1336000</c:v>
                </c:pt>
                <c:pt idx="713">
                  <c:v>1338000</c:v>
                </c:pt>
                <c:pt idx="714">
                  <c:v>1340000</c:v>
                </c:pt>
                <c:pt idx="715">
                  <c:v>1342000</c:v>
                </c:pt>
                <c:pt idx="716">
                  <c:v>1344000</c:v>
                </c:pt>
                <c:pt idx="717">
                  <c:v>1346000</c:v>
                </c:pt>
                <c:pt idx="718">
                  <c:v>1348000</c:v>
                </c:pt>
                <c:pt idx="719">
                  <c:v>1350000</c:v>
                </c:pt>
                <c:pt idx="720">
                  <c:v>1352000</c:v>
                </c:pt>
                <c:pt idx="721">
                  <c:v>1354000</c:v>
                </c:pt>
                <c:pt idx="722">
                  <c:v>1356000</c:v>
                </c:pt>
                <c:pt idx="723">
                  <c:v>1358000</c:v>
                </c:pt>
                <c:pt idx="724">
                  <c:v>1360000</c:v>
                </c:pt>
                <c:pt idx="725">
                  <c:v>1362000</c:v>
                </c:pt>
                <c:pt idx="726">
                  <c:v>1364000</c:v>
                </c:pt>
                <c:pt idx="727">
                  <c:v>1366000</c:v>
                </c:pt>
                <c:pt idx="728">
                  <c:v>1368000</c:v>
                </c:pt>
                <c:pt idx="729">
                  <c:v>1370000</c:v>
                </c:pt>
                <c:pt idx="730">
                  <c:v>1372000</c:v>
                </c:pt>
                <c:pt idx="731">
                  <c:v>1374000</c:v>
                </c:pt>
                <c:pt idx="732">
                  <c:v>1376000</c:v>
                </c:pt>
                <c:pt idx="733">
                  <c:v>1378000</c:v>
                </c:pt>
                <c:pt idx="734">
                  <c:v>1380000</c:v>
                </c:pt>
                <c:pt idx="735">
                  <c:v>1382000</c:v>
                </c:pt>
                <c:pt idx="736">
                  <c:v>1384000</c:v>
                </c:pt>
                <c:pt idx="737">
                  <c:v>1386000</c:v>
                </c:pt>
                <c:pt idx="738">
                  <c:v>1388000</c:v>
                </c:pt>
                <c:pt idx="739">
                  <c:v>1390000</c:v>
                </c:pt>
                <c:pt idx="740">
                  <c:v>1392000</c:v>
                </c:pt>
                <c:pt idx="741">
                  <c:v>1394000</c:v>
                </c:pt>
                <c:pt idx="742">
                  <c:v>1396000</c:v>
                </c:pt>
                <c:pt idx="743">
                  <c:v>1398000</c:v>
                </c:pt>
                <c:pt idx="744">
                  <c:v>1400000</c:v>
                </c:pt>
                <c:pt idx="745">
                  <c:v>1402000</c:v>
                </c:pt>
                <c:pt idx="746">
                  <c:v>1404000</c:v>
                </c:pt>
                <c:pt idx="747">
                  <c:v>1406000</c:v>
                </c:pt>
                <c:pt idx="748">
                  <c:v>1408000</c:v>
                </c:pt>
                <c:pt idx="749">
                  <c:v>1410000</c:v>
                </c:pt>
                <c:pt idx="750">
                  <c:v>1412000</c:v>
                </c:pt>
                <c:pt idx="751">
                  <c:v>1414000</c:v>
                </c:pt>
                <c:pt idx="752">
                  <c:v>1416000</c:v>
                </c:pt>
                <c:pt idx="753">
                  <c:v>1418000</c:v>
                </c:pt>
                <c:pt idx="754">
                  <c:v>1420000</c:v>
                </c:pt>
                <c:pt idx="755">
                  <c:v>1422000</c:v>
                </c:pt>
                <c:pt idx="756">
                  <c:v>1424000</c:v>
                </c:pt>
                <c:pt idx="757">
                  <c:v>1426000</c:v>
                </c:pt>
                <c:pt idx="758">
                  <c:v>1428000</c:v>
                </c:pt>
                <c:pt idx="759">
                  <c:v>1430000</c:v>
                </c:pt>
                <c:pt idx="760">
                  <c:v>1432000</c:v>
                </c:pt>
                <c:pt idx="761">
                  <c:v>1434000</c:v>
                </c:pt>
                <c:pt idx="762">
                  <c:v>1436000</c:v>
                </c:pt>
                <c:pt idx="763">
                  <c:v>1438000</c:v>
                </c:pt>
                <c:pt idx="764">
                  <c:v>1440000</c:v>
                </c:pt>
                <c:pt idx="765">
                  <c:v>1442000</c:v>
                </c:pt>
                <c:pt idx="766">
                  <c:v>1444000</c:v>
                </c:pt>
                <c:pt idx="767">
                  <c:v>1446000</c:v>
                </c:pt>
                <c:pt idx="768">
                  <c:v>1448000</c:v>
                </c:pt>
                <c:pt idx="769">
                  <c:v>1450000</c:v>
                </c:pt>
                <c:pt idx="770">
                  <c:v>1452000</c:v>
                </c:pt>
                <c:pt idx="771">
                  <c:v>1454000</c:v>
                </c:pt>
                <c:pt idx="772">
                  <c:v>1456000</c:v>
                </c:pt>
                <c:pt idx="773">
                  <c:v>1458000</c:v>
                </c:pt>
                <c:pt idx="774">
                  <c:v>1460000</c:v>
                </c:pt>
                <c:pt idx="775">
                  <c:v>1462000</c:v>
                </c:pt>
                <c:pt idx="776">
                  <c:v>1464000</c:v>
                </c:pt>
                <c:pt idx="777">
                  <c:v>1466000</c:v>
                </c:pt>
                <c:pt idx="778">
                  <c:v>1468000</c:v>
                </c:pt>
                <c:pt idx="779">
                  <c:v>1470000</c:v>
                </c:pt>
                <c:pt idx="780">
                  <c:v>1472000</c:v>
                </c:pt>
                <c:pt idx="781">
                  <c:v>1474000</c:v>
                </c:pt>
                <c:pt idx="782">
                  <c:v>1476000</c:v>
                </c:pt>
                <c:pt idx="783">
                  <c:v>1478000</c:v>
                </c:pt>
                <c:pt idx="784">
                  <c:v>1480000</c:v>
                </c:pt>
                <c:pt idx="785">
                  <c:v>1482000</c:v>
                </c:pt>
                <c:pt idx="786">
                  <c:v>1484000</c:v>
                </c:pt>
                <c:pt idx="787">
                  <c:v>1486000</c:v>
                </c:pt>
                <c:pt idx="788">
                  <c:v>1488000</c:v>
                </c:pt>
                <c:pt idx="789">
                  <c:v>1490000</c:v>
                </c:pt>
                <c:pt idx="790">
                  <c:v>1492000</c:v>
                </c:pt>
                <c:pt idx="791">
                  <c:v>1494000</c:v>
                </c:pt>
                <c:pt idx="792">
                  <c:v>1496000</c:v>
                </c:pt>
                <c:pt idx="793">
                  <c:v>1498000</c:v>
                </c:pt>
                <c:pt idx="794">
                  <c:v>1500000</c:v>
                </c:pt>
              </c:numCache>
            </c:numRef>
          </c:xVal>
          <c:yVal>
            <c:numRef>
              <c:f>out!$E$1:$E$795</c:f>
              <c:numCache>
                <c:formatCode>0.00E+00</c:formatCode>
                <c:ptCount val="795"/>
                <c:pt idx="0">
                  <c:v>2.8499999999999999E-9</c:v>
                </c:pt>
                <c:pt idx="1">
                  <c:v>2.8499999999999999E-9</c:v>
                </c:pt>
                <c:pt idx="2">
                  <c:v>2.8499999999999999E-9</c:v>
                </c:pt>
                <c:pt idx="3">
                  <c:v>2.8499999999999999E-9</c:v>
                </c:pt>
                <c:pt idx="4">
                  <c:v>2.8499999999999999E-9</c:v>
                </c:pt>
                <c:pt idx="5">
                  <c:v>2.8499999999999999E-9</c:v>
                </c:pt>
                <c:pt idx="6">
                  <c:v>2.8499999999999999E-9</c:v>
                </c:pt>
                <c:pt idx="7">
                  <c:v>2.8499999999999999E-9</c:v>
                </c:pt>
                <c:pt idx="8">
                  <c:v>2.8499999999999999E-9</c:v>
                </c:pt>
                <c:pt idx="9">
                  <c:v>2.8499999999999999E-9</c:v>
                </c:pt>
                <c:pt idx="10">
                  <c:v>2.8499999999999999E-9</c:v>
                </c:pt>
                <c:pt idx="11">
                  <c:v>2.8499999999999999E-9</c:v>
                </c:pt>
                <c:pt idx="12">
                  <c:v>2.8499999999999999E-9</c:v>
                </c:pt>
                <c:pt idx="13">
                  <c:v>2.8499999999999999E-9</c:v>
                </c:pt>
                <c:pt idx="14">
                  <c:v>2.8499999999999999E-9</c:v>
                </c:pt>
                <c:pt idx="15">
                  <c:v>2.8499999999999999E-9</c:v>
                </c:pt>
                <c:pt idx="16">
                  <c:v>2.8499999999999999E-9</c:v>
                </c:pt>
                <c:pt idx="17">
                  <c:v>2.8499999999999999E-9</c:v>
                </c:pt>
                <c:pt idx="18">
                  <c:v>2.8499999999999999E-9</c:v>
                </c:pt>
                <c:pt idx="19">
                  <c:v>2.8499999999999999E-9</c:v>
                </c:pt>
                <c:pt idx="20">
                  <c:v>2.8499999999999999E-9</c:v>
                </c:pt>
                <c:pt idx="21">
                  <c:v>2.8499999999999999E-9</c:v>
                </c:pt>
                <c:pt idx="22">
                  <c:v>2.8499999999999999E-9</c:v>
                </c:pt>
                <c:pt idx="23">
                  <c:v>2.8499999999999999E-9</c:v>
                </c:pt>
                <c:pt idx="24">
                  <c:v>2.8499999999999999E-9</c:v>
                </c:pt>
                <c:pt idx="25">
                  <c:v>2.8499999999999999E-9</c:v>
                </c:pt>
                <c:pt idx="26">
                  <c:v>2.8499999999999999E-9</c:v>
                </c:pt>
                <c:pt idx="27">
                  <c:v>2.8499999999999999E-9</c:v>
                </c:pt>
                <c:pt idx="28">
                  <c:v>2.8499999999999999E-9</c:v>
                </c:pt>
                <c:pt idx="29">
                  <c:v>2.8499999999999999E-9</c:v>
                </c:pt>
                <c:pt idx="30">
                  <c:v>2.8499999999999999E-9</c:v>
                </c:pt>
                <c:pt idx="31">
                  <c:v>2.8499999999999999E-9</c:v>
                </c:pt>
                <c:pt idx="32">
                  <c:v>2.8499999999999999E-9</c:v>
                </c:pt>
                <c:pt idx="33">
                  <c:v>2.8499999999999999E-9</c:v>
                </c:pt>
                <c:pt idx="34">
                  <c:v>2.8499999999999999E-9</c:v>
                </c:pt>
                <c:pt idx="35">
                  <c:v>2.8499999999999999E-9</c:v>
                </c:pt>
                <c:pt idx="36">
                  <c:v>2.8499999999999999E-9</c:v>
                </c:pt>
                <c:pt idx="37">
                  <c:v>2.8499999999999999E-9</c:v>
                </c:pt>
                <c:pt idx="38">
                  <c:v>2.8499999999999999E-9</c:v>
                </c:pt>
                <c:pt idx="39">
                  <c:v>2.8499999999999999E-9</c:v>
                </c:pt>
                <c:pt idx="40">
                  <c:v>2.8499999999999999E-9</c:v>
                </c:pt>
                <c:pt idx="41">
                  <c:v>2.8499999999999999E-9</c:v>
                </c:pt>
                <c:pt idx="42">
                  <c:v>2.8499999999999999E-9</c:v>
                </c:pt>
                <c:pt idx="43">
                  <c:v>2.8499999999999999E-9</c:v>
                </c:pt>
                <c:pt idx="44">
                  <c:v>2.8499999999999999E-9</c:v>
                </c:pt>
                <c:pt idx="45">
                  <c:v>2.8499999999999999E-9</c:v>
                </c:pt>
                <c:pt idx="46">
                  <c:v>2.8499999999999999E-9</c:v>
                </c:pt>
                <c:pt idx="47">
                  <c:v>2.8499999999999999E-9</c:v>
                </c:pt>
                <c:pt idx="48">
                  <c:v>2.8499999999999999E-9</c:v>
                </c:pt>
                <c:pt idx="49">
                  <c:v>2.8499999999999999E-9</c:v>
                </c:pt>
                <c:pt idx="50">
                  <c:v>2.8499999999999999E-9</c:v>
                </c:pt>
                <c:pt idx="51">
                  <c:v>2.8499999999999999E-9</c:v>
                </c:pt>
                <c:pt idx="52">
                  <c:v>2.8499999999999999E-9</c:v>
                </c:pt>
                <c:pt idx="53">
                  <c:v>2.8499999999999999E-9</c:v>
                </c:pt>
                <c:pt idx="54">
                  <c:v>2.8499999999999999E-9</c:v>
                </c:pt>
                <c:pt idx="55">
                  <c:v>2.8499999999999999E-9</c:v>
                </c:pt>
                <c:pt idx="56">
                  <c:v>2.8499999999999999E-9</c:v>
                </c:pt>
                <c:pt idx="57">
                  <c:v>2.8499999999999999E-9</c:v>
                </c:pt>
                <c:pt idx="58">
                  <c:v>2.8499999999999999E-9</c:v>
                </c:pt>
                <c:pt idx="59">
                  <c:v>2.8499999999999999E-9</c:v>
                </c:pt>
                <c:pt idx="60">
                  <c:v>2.8499999999999999E-9</c:v>
                </c:pt>
                <c:pt idx="61">
                  <c:v>2.8499999999999999E-9</c:v>
                </c:pt>
                <c:pt idx="62">
                  <c:v>2.8499999999999999E-9</c:v>
                </c:pt>
                <c:pt idx="63">
                  <c:v>2.8499999999999999E-9</c:v>
                </c:pt>
                <c:pt idx="64">
                  <c:v>2.8499999999999999E-9</c:v>
                </c:pt>
                <c:pt idx="65">
                  <c:v>2.8499999999999999E-9</c:v>
                </c:pt>
                <c:pt idx="66">
                  <c:v>2.8499999999999999E-9</c:v>
                </c:pt>
                <c:pt idx="67">
                  <c:v>2.8499999999999999E-9</c:v>
                </c:pt>
                <c:pt idx="68">
                  <c:v>2.8499999999999999E-9</c:v>
                </c:pt>
                <c:pt idx="69">
                  <c:v>2.8499999999999999E-9</c:v>
                </c:pt>
                <c:pt idx="70">
                  <c:v>2.8499999999999999E-9</c:v>
                </c:pt>
                <c:pt idx="71">
                  <c:v>2.8499999999999999E-9</c:v>
                </c:pt>
                <c:pt idx="72">
                  <c:v>2.8499999999999999E-9</c:v>
                </c:pt>
                <c:pt idx="73">
                  <c:v>2.8499999999999999E-9</c:v>
                </c:pt>
                <c:pt idx="74">
                  <c:v>2.8499999999999999E-9</c:v>
                </c:pt>
                <c:pt idx="75">
                  <c:v>2.8499999999999999E-9</c:v>
                </c:pt>
                <c:pt idx="76">
                  <c:v>2.8499999999999999E-9</c:v>
                </c:pt>
                <c:pt idx="77">
                  <c:v>2.8499999999999999E-9</c:v>
                </c:pt>
                <c:pt idx="78">
                  <c:v>2.8499999999999999E-9</c:v>
                </c:pt>
                <c:pt idx="79">
                  <c:v>2.8499999999999999E-9</c:v>
                </c:pt>
                <c:pt idx="80">
                  <c:v>2.8499999999999999E-9</c:v>
                </c:pt>
                <c:pt idx="81">
                  <c:v>2.8499999999999999E-9</c:v>
                </c:pt>
                <c:pt idx="82">
                  <c:v>2.8499999999999999E-9</c:v>
                </c:pt>
                <c:pt idx="83">
                  <c:v>2.8499999999999999E-9</c:v>
                </c:pt>
                <c:pt idx="84">
                  <c:v>2.8499999999999999E-9</c:v>
                </c:pt>
                <c:pt idx="85">
                  <c:v>2.8499999999999999E-9</c:v>
                </c:pt>
                <c:pt idx="86">
                  <c:v>2.8499999999999999E-9</c:v>
                </c:pt>
                <c:pt idx="87">
                  <c:v>2.8499999999999999E-9</c:v>
                </c:pt>
                <c:pt idx="88">
                  <c:v>2.8499999999999999E-9</c:v>
                </c:pt>
                <c:pt idx="89">
                  <c:v>2.8499999999999999E-9</c:v>
                </c:pt>
                <c:pt idx="90">
                  <c:v>2.8499999999999999E-9</c:v>
                </c:pt>
                <c:pt idx="91">
                  <c:v>2.8499999999999999E-9</c:v>
                </c:pt>
                <c:pt idx="92">
                  <c:v>2.8499999999999999E-9</c:v>
                </c:pt>
                <c:pt idx="93">
                  <c:v>2.8499999999999999E-9</c:v>
                </c:pt>
                <c:pt idx="94">
                  <c:v>2.8499999999999999E-9</c:v>
                </c:pt>
                <c:pt idx="95">
                  <c:v>2.8499999999999999E-9</c:v>
                </c:pt>
                <c:pt idx="96">
                  <c:v>2.8499999999999999E-9</c:v>
                </c:pt>
                <c:pt idx="97">
                  <c:v>2.8499999999999999E-9</c:v>
                </c:pt>
                <c:pt idx="98">
                  <c:v>2.8499999999999999E-9</c:v>
                </c:pt>
                <c:pt idx="99">
                  <c:v>2.8400000000000001E-9</c:v>
                </c:pt>
                <c:pt idx="100">
                  <c:v>2.8400000000000001E-9</c:v>
                </c:pt>
                <c:pt idx="101">
                  <c:v>2.8400000000000001E-9</c:v>
                </c:pt>
                <c:pt idx="102">
                  <c:v>2.8400000000000001E-9</c:v>
                </c:pt>
                <c:pt idx="103">
                  <c:v>2.8400000000000001E-9</c:v>
                </c:pt>
                <c:pt idx="104">
                  <c:v>2.8299999999999999E-9</c:v>
                </c:pt>
                <c:pt idx="105">
                  <c:v>2.8299999999999999E-9</c:v>
                </c:pt>
                <c:pt idx="106">
                  <c:v>2.8299999999999999E-9</c:v>
                </c:pt>
                <c:pt idx="107">
                  <c:v>2.8200000000000002E-9</c:v>
                </c:pt>
                <c:pt idx="108">
                  <c:v>2.8200000000000002E-9</c:v>
                </c:pt>
                <c:pt idx="109">
                  <c:v>2.81E-9</c:v>
                </c:pt>
                <c:pt idx="110">
                  <c:v>2.81E-9</c:v>
                </c:pt>
                <c:pt idx="111">
                  <c:v>2.7999999999999998E-9</c:v>
                </c:pt>
                <c:pt idx="112">
                  <c:v>2.7999999999999998E-9</c:v>
                </c:pt>
                <c:pt idx="113">
                  <c:v>2.7900000000000001E-9</c:v>
                </c:pt>
                <c:pt idx="114">
                  <c:v>2.7900000000000001E-9</c:v>
                </c:pt>
                <c:pt idx="115">
                  <c:v>2.7799999999999999E-9</c:v>
                </c:pt>
                <c:pt idx="116">
                  <c:v>2.7700000000000002E-9</c:v>
                </c:pt>
                <c:pt idx="117">
                  <c:v>2.7700000000000002E-9</c:v>
                </c:pt>
                <c:pt idx="118">
                  <c:v>2.76E-9</c:v>
                </c:pt>
                <c:pt idx="119">
                  <c:v>2.7499999999999998E-9</c:v>
                </c:pt>
                <c:pt idx="120">
                  <c:v>2.7400000000000001E-9</c:v>
                </c:pt>
                <c:pt idx="121">
                  <c:v>2.7400000000000001E-9</c:v>
                </c:pt>
                <c:pt idx="122">
                  <c:v>2.7299999999999999E-9</c:v>
                </c:pt>
                <c:pt idx="123">
                  <c:v>2.7200000000000001E-9</c:v>
                </c:pt>
                <c:pt idx="124">
                  <c:v>2.7099999999999999E-9</c:v>
                </c:pt>
                <c:pt idx="125">
                  <c:v>2.7000000000000002E-9</c:v>
                </c:pt>
                <c:pt idx="126">
                  <c:v>2.69E-9</c:v>
                </c:pt>
                <c:pt idx="127">
                  <c:v>2.6799999999999998E-9</c:v>
                </c:pt>
                <c:pt idx="128">
                  <c:v>2.6700000000000001E-9</c:v>
                </c:pt>
                <c:pt idx="129">
                  <c:v>2.6599999999999999E-9</c:v>
                </c:pt>
                <c:pt idx="130">
                  <c:v>2.6500000000000002E-9</c:v>
                </c:pt>
                <c:pt idx="131">
                  <c:v>2.64E-9</c:v>
                </c:pt>
                <c:pt idx="132">
                  <c:v>2.6299999999999998E-9</c:v>
                </c:pt>
                <c:pt idx="133">
                  <c:v>2.6200000000000001E-9</c:v>
                </c:pt>
                <c:pt idx="134">
                  <c:v>2.6000000000000001E-9</c:v>
                </c:pt>
                <c:pt idx="135">
                  <c:v>2.5899999999999999E-9</c:v>
                </c:pt>
                <c:pt idx="136">
                  <c:v>2.5800000000000002E-9</c:v>
                </c:pt>
                <c:pt idx="137">
                  <c:v>2.57E-9</c:v>
                </c:pt>
                <c:pt idx="138">
                  <c:v>2.5500000000000001E-9</c:v>
                </c:pt>
                <c:pt idx="139">
                  <c:v>2.5399999999999999E-9</c:v>
                </c:pt>
                <c:pt idx="140">
                  <c:v>2.5399999999999999E-9</c:v>
                </c:pt>
                <c:pt idx="141">
                  <c:v>2.5399999999999999E-9</c:v>
                </c:pt>
                <c:pt idx="142">
                  <c:v>2.5399999999999999E-9</c:v>
                </c:pt>
                <c:pt idx="143">
                  <c:v>2.5399999999999999E-9</c:v>
                </c:pt>
                <c:pt idx="144">
                  <c:v>2.5300000000000002E-9</c:v>
                </c:pt>
                <c:pt idx="145">
                  <c:v>2.5300000000000002E-9</c:v>
                </c:pt>
                <c:pt idx="146">
                  <c:v>2.5300000000000002E-9</c:v>
                </c:pt>
                <c:pt idx="147">
                  <c:v>2.5300000000000002E-9</c:v>
                </c:pt>
                <c:pt idx="148">
                  <c:v>2.5300000000000002E-9</c:v>
                </c:pt>
                <c:pt idx="149">
                  <c:v>2.52E-9</c:v>
                </c:pt>
                <c:pt idx="150">
                  <c:v>2.52E-9</c:v>
                </c:pt>
                <c:pt idx="151">
                  <c:v>2.52E-9</c:v>
                </c:pt>
                <c:pt idx="152">
                  <c:v>2.5099999999999998E-9</c:v>
                </c:pt>
                <c:pt idx="153">
                  <c:v>2.5099999999999998E-9</c:v>
                </c:pt>
                <c:pt idx="154">
                  <c:v>2.5000000000000001E-9</c:v>
                </c:pt>
                <c:pt idx="155">
                  <c:v>2.5000000000000001E-9</c:v>
                </c:pt>
                <c:pt idx="156">
                  <c:v>2.4899999999999999E-9</c:v>
                </c:pt>
                <c:pt idx="157">
                  <c:v>2.4899999999999999E-9</c:v>
                </c:pt>
                <c:pt idx="158">
                  <c:v>2.4800000000000001E-9</c:v>
                </c:pt>
                <c:pt idx="159">
                  <c:v>2.4800000000000001E-9</c:v>
                </c:pt>
                <c:pt idx="160">
                  <c:v>2.4699999999999999E-9</c:v>
                </c:pt>
                <c:pt idx="161">
                  <c:v>2.4600000000000002E-9</c:v>
                </c:pt>
                <c:pt idx="162">
                  <c:v>2.4600000000000002E-9</c:v>
                </c:pt>
                <c:pt idx="163">
                  <c:v>2.45E-9</c:v>
                </c:pt>
                <c:pt idx="164">
                  <c:v>2.4399999999999998E-9</c:v>
                </c:pt>
                <c:pt idx="165">
                  <c:v>2.4300000000000001E-9</c:v>
                </c:pt>
                <c:pt idx="166">
                  <c:v>2.4300000000000001E-9</c:v>
                </c:pt>
                <c:pt idx="167">
                  <c:v>2.4199999999999999E-9</c:v>
                </c:pt>
                <c:pt idx="168">
                  <c:v>2.4100000000000002E-9</c:v>
                </c:pt>
                <c:pt idx="169">
                  <c:v>2.4E-9</c:v>
                </c:pt>
                <c:pt idx="170">
                  <c:v>2.3899999999999998E-9</c:v>
                </c:pt>
                <c:pt idx="171">
                  <c:v>2.3800000000000001E-9</c:v>
                </c:pt>
                <c:pt idx="172">
                  <c:v>2.3699999999999999E-9</c:v>
                </c:pt>
                <c:pt idx="173">
                  <c:v>2.3600000000000001E-9</c:v>
                </c:pt>
                <c:pt idx="174">
                  <c:v>2.3499999999999999E-9</c:v>
                </c:pt>
                <c:pt idx="175">
                  <c:v>2.3400000000000002E-9</c:v>
                </c:pt>
                <c:pt idx="176">
                  <c:v>2.33E-9</c:v>
                </c:pt>
                <c:pt idx="177">
                  <c:v>2.3199999999999998E-9</c:v>
                </c:pt>
                <c:pt idx="178">
                  <c:v>2.3100000000000001E-9</c:v>
                </c:pt>
                <c:pt idx="179">
                  <c:v>2.2900000000000002E-9</c:v>
                </c:pt>
                <c:pt idx="180">
                  <c:v>2.28E-9</c:v>
                </c:pt>
                <c:pt idx="181">
                  <c:v>2.2699999999999998E-9</c:v>
                </c:pt>
                <c:pt idx="182">
                  <c:v>2.2600000000000001E-9</c:v>
                </c:pt>
                <c:pt idx="183">
                  <c:v>2.2400000000000001E-9</c:v>
                </c:pt>
                <c:pt idx="184">
                  <c:v>2.23E-9</c:v>
                </c:pt>
                <c:pt idx="185">
                  <c:v>2.2200000000000002E-9</c:v>
                </c:pt>
                <c:pt idx="186">
                  <c:v>2.2200000000000002E-9</c:v>
                </c:pt>
                <c:pt idx="187">
                  <c:v>2.2200000000000002E-9</c:v>
                </c:pt>
                <c:pt idx="188">
                  <c:v>2.2200000000000002E-9</c:v>
                </c:pt>
                <c:pt idx="189">
                  <c:v>2.2200000000000002E-9</c:v>
                </c:pt>
                <c:pt idx="190">
                  <c:v>2.21E-9</c:v>
                </c:pt>
                <c:pt idx="191">
                  <c:v>2.21E-9</c:v>
                </c:pt>
                <c:pt idx="192">
                  <c:v>2.21E-9</c:v>
                </c:pt>
                <c:pt idx="193">
                  <c:v>2.21E-9</c:v>
                </c:pt>
                <c:pt idx="194">
                  <c:v>2.21E-9</c:v>
                </c:pt>
                <c:pt idx="195">
                  <c:v>2.1999999999999998E-9</c:v>
                </c:pt>
                <c:pt idx="196">
                  <c:v>2.1999999999999998E-9</c:v>
                </c:pt>
                <c:pt idx="197">
                  <c:v>2.1999999999999998E-9</c:v>
                </c:pt>
                <c:pt idx="198">
                  <c:v>2.1900000000000001E-9</c:v>
                </c:pt>
                <c:pt idx="199">
                  <c:v>2.1900000000000001E-9</c:v>
                </c:pt>
                <c:pt idx="200">
                  <c:v>2.1799999999999999E-9</c:v>
                </c:pt>
                <c:pt idx="201">
                  <c:v>2.1799999999999999E-9</c:v>
                </c:pt>
                <c:pt idx="202">
                  <c:v>2.1700000000000002E-9</c:v>
                </c:pt>
                <c:pt idx="203">
                  <c:v>2.1700000000000002E-9</c:v>
                </c:pt>
                <c:pt idx="204">
                  <c:v>2.16E-9</c:v>
                </c:pt>
                <c:pt idx="205">
                  <c:v>2.16E-9</c:v>
                </c:pt>
                <c:pt idx="206">
                  <c:v>2.1499999999999998E-9</c:v>
                </c:pt>
                <c:pt idx="207">
                  <c:v>2.1400000000000001E-9</c:v>
                </c:pt>
                <c:pt idx="208">
                  <c:v>2.1400000000000001E-9</c:v>
                </c:pt>
                <c:pt idx="209">
                  <c:v>2.1299999999999999E-9</c:v>
                </c:pt>
                <c:pt idx="210">
                  <c:v>2.1200000000000001E-9</c:v>
                </c:pt>
                <c:pt idx="211">
                  <c:v>2.11E-9</c:v>
                </c:pt>
                <c:pt idx="212">
                  <c:v>2.1000000000000002E-9</c:v>
                </c:pt>
                <c:pt idx="213">
                  <c:v>2.1000000000000002E-9</c:v>
                </c:pt>
                <c:pt idx="214">
                  <c:v>2.09E-9</c:v>
                </c:pt>
                <c:pt idx="215">
                  <c:v>2.0799999999999998E-9</c:v>
                </c:pt>
                <c:pt idx="216">
                  <c:v>2.0700000000000001E-9</c:v>
                </c:pt>
                <c:pt idx="217">
                  <c:v>2.0599999999999999E-9</c:v>
                </c:pt>
                <c:pt idx="218">
                  <c:v>2.0500000000000002E-9</c:v>
                </c:pt>
                <c:pt idx="219">
                  <c:v>2.04E-9</c:v>
                </c:pt>
                <c:pt idx="220">
                  <c:v>2.0299999999999998E-9</c:v>
                </c:pt>
                <c:pt idx="221">
                  <c:v>2.0200000000000001E-9</c:v>
                </c:pt>
                <c:pt idx="222">
                  <c:v>2.0099999999999999E-9</c:v>
                </c:pt>
                <c:pt idx="223">
                  <c:v>1.99E-9</c:v>
                </c:pt>
                <c:pt idx="224">
                  <c:v>1.9800000000000002E-9</c:v>
                </c:pt>
                <c:pt idx="225">
                  <c:v>1.97E-9</c:v>
                </c:pt>
                <c:pt idx="226">
                  <c:v>1.9599999999999998E-9</c:v>
                </c:pt>
                <c:pt idx="227">
                  <c:v>1.9399999999999999E-9</c:v>
                </c:pt>
                <c:pt idx="228">
                  <c:v>1.9300000000000002E-9</c:v>
                </c:pt>
                <c:pt idx="229">
                  <c:v>1.92E-9</c:v>
                </c:pt>
                <c:pt idx="230">
                  <c:v>1.9000000000000001E-9</c:v>
                </c:pt>
                <c:pt idx="231">
                  <c:v>1.9000000000000001E-9</c:v>
                </c:pt>
                <c:pt idx="232">
                  <c:v>1.9000000000000001E-9</c:v>
                </c:pt>
                <c:pt idx="233">
                  <c:v>1.9000000000000001E-9</c:v>
                </c:pt>
                <c:pt idx="234">
                  <c:v>1.9000000000000001E-9</c:v>
                </c:pt>
                <c:pt idx="235">
                  <c:v>1.9000000000000001E-9</c:v>
                </c:pt>
                <c:pt idx="236">
                  <c:v>1.8899999999999999E-9</c:v>
                </c:pt>
                <c:pt idx="237">
                  <c:v>1.8899999999999999E-9</c:v>
                </c:pt>
                <c:pt idx="238">
                  <c:v>1.8899999999999999E-9</c:v>
                </c:pt>
                <c:pt idx="239">
                  <c:v>1.8899999999999999E-9</c:v>
                </c:pt>
                <c:pt idx="240">
                  <c:v>1.8899999999999999E-9</c:v>
                </c:pt>
                <c:pt idx="241">
                  <c:v>1.8800000000000001E-9</c:v>
                </c:pt>
                <c:pt idx="242">
                  <c:v>1.8800000000000001E-9</c:v>
                </c:pt>
                <c:pt idx="243">
                  <c:v>1.8800000000000001E-9</c:v>
                </c:pt>
                <c:pt idx="244">
                  <c:v>1.87E-9</c:v>
                </c:pt>
                <c:pt idx="245">
                  <c:v>1.87E-9</c:v>
                </c:pt>
                <c:pt idx="246">
                  <c:v>1.86E-9</c:v>
                </c:pt>
                <c:pt idx="247">
                  <c:v>1.86E-9</c:v>
                </c:pt>
                <c:pt idx="248">
                  <c:v>1.85E-9</c:v>
                </c:pt>
                <c:pt idx="249">
                  <c:v>1.85E-9</c:v>
                </c:pt>
                <c:pt idx="250">
                  <c:v>1.8400000000000001E-9</c:v>
                </c:pt>
                <c:pt idx="251">
                  <c:v>1.8300000000000001E-9</c:v>
                </c:pt>
                <c:pt idx="252">
                  <c:v>1.8300000000000001E-9</c:v>
                </c:pt>
                <c:pt idx="253">
                  <c:v>1.8199999999999999E-9</c:v>
                </c:pt>
                <c:pt idx="254">
                  <c:v>1.81E-9</c:v>
                </c:pt>
                <c:pt idx="255">
                  <c:v>1.81E-9</c:v>
                </c:pt>
                <c:pt idx="256">
                  <c:v>1.8E-9</c:v>
                </c:pt>
                <c:pt idx="257">
                  <c:v>1.79E-9</c:v>
                </c:pt>
                <c:pt idx="258">
                  <c:v>1.7800000000000001E-9</c:v>
                </c:pt>
                <c:pt idx="259">
                  <c:v>1.7700000000000001E-9</c:v>
                </c:pt>
                <c:pt idx="260">
                  <c:v>1.7700000000000001E-9</c:v>
                </c:pt>
                <c:pt idx="261">
                  <c:v>1.7599999999999999E-9</c:v>
                </c:pt>
                <c:pt idx="262">
                  <c:v>1.75E-9</c:v>
                </c:pt>
                <c:pt idx="263">
                  <c:v>1.74E-9</c:v>
                </c:pt>
                <c:pt idx="264">
                  <c:v>1.73E-9</c:v>
                </c:pt>
                <c:pt idx="265">
                  <c:v>1.7200000000000001E-9</c:v>
                </c:pt>
                <c:pt idx="266">
                  <c:v>1.7100000000000001E-9</c:v>
                </c:pt>
                <c:pt idx="267">
                  <c:v>1.69E-9</c:v>
                </c:pt>
                <c:pt idx="268">
                  <c:v>1.68E-9</c:v>
                </c:pt>
                <c:pt idx="269">
                  <c:v>1.67E-9</c:v>
                </c:pt>
                <c:pt idx="270">
                  <c:v>1.6600000000000001E-9</c:v>
                </c:pt>
                <c:pt idx="271">
                  <c:v>1.6500000000000001E-9</c:v>
                </c:pt>
                <c:pt idx="272">
                  <c:v>1.63E-9</c:v>
                </c:pt>
                <c:pt idx="273">
                  <c:v>1.62E-9</c:v>
                </c:pt>
                <c:pt idx="274">
                  <c:v>1.61E-9</c:v>
                </c:pt>
                <c:pt idx="275">
                  <c:v>1.5900000000000001E-9</c:v>
                </c:pt>
                <c:pt idx="276">
                  <c:v>1.5900000000000001E-9</c:v>
                </c:pt>
                <c:pt idx="277">
                  <c:v>1.5900000000000001E-9</c:v>
                </c:pt>
                <c:pt idx="278">
                  <c:v>1.5900000000000001E-9</c:v>
                </c:pt>
                <c:pt idx="279">
                  <c:v>1.5900000000000001E-9</c:v>
                </c:pt>
                <c:pt idx="280">
                  <c:v>1.5900000000000001E-9</c:v>
                </c:pt>
                <c:pt idx="281">
                  <c:v>1.5900000000000001E-9</c:v>
                </c:pt>
                <c:pt idx="282">
                  <c:v>1.5799999999999999E-9</c:v>
                </c:pt>
                <c:pt idx="283">
                  <c:v>1.5799999999999999E-9</c:v>
                </c:pt>
                <c:pt idx="284">
                  <c:v>1.5799999999999999E-9</c:v>
                </c:pt>
                <c:pt idx="285">
                  <c:v>1.5799999999999999E-9</c:v>
                </c:pt>
                <c:pt idx="286">
                  <c:v>1.57E-9</c:v>
                </c:pt>
                <c:pt idx="287">
                  <c:v>1.57E-9</c:v>
                </c:pt>
                <c:pt idx="288">
                  <c:v>1.57E-9</c:v>
                </c:pt>
                <c:pt idx="289">
                  <c:v>1.56E-9</c:v>
                </c:pt>
                <c:pt idx="290">
                  <c:v>1.56E-9</c:v>
                </c:pt>
                <c:pt idx="291">
                  <c:v>1.55E-9</c:v>
                </c:pt>
                <c:pt idx="292">
                  <c:v>1.55E-9</c:v>
                </c:pt>
                <c:pt idx="293">
                  <c:v>1.5400000000000001E-9</c:v>
                </c:pt>
                <c:pt idx="294">
                  <c:v>1.5400000000000001E-9</c:v>
                </c:pt>
                <c:pt idx="295">
                  <c:v>1.5300000000000001E-9</c:v>
                </c:pt>
                <c:pt idx="296">
                  <c:v>1.5300000000000001E-9</c:v>
                </c:pt>
                <c:pt idx="297">
                  <c:v>1.5199999999999999E-9</c:v>
                </c:pt>
                <c:pt idx="298">
                  <c:v>1.51E-9</c:v>
                </c:pt>
                <c:pt idx="299">
                  <c:v>1.51E-9</c:v>
                </c:pt>
                <c:pt idx="300">
                  <c:v>1.5E-9</c:v>
                </c:pt>
                <c:pt idx="301">
                  <c:v>1.49E-9</c:v>
                </c:pt>
                <c:pt idx="302">
                  <c:v>1.4800000000000001E-9</c:v>
                </c:pt>
                <c:pt idx="303">
                  <c:v>1.4700000000000001E-9</c:v>
                </c:pt>
                <c:pt idx="304">
                  <c:v>1.4700000000000001E-9</c:v>
                </c:pt>
                <c:pt idx="305">
                  <c:v>1.4599999999999999E-9</c:v>
                </c:pt>
                <c:pt idx="306">
                  <c:v>1.45E-9</c:v>
                </c:pt>
                <c:pt idx="307">
                  <c:v>1.44E-9</c:v>
                </c:pt>
                <c:pt idx="308">
                  <c:v>1.43E-9</c:v>
                </c:pt>
                <c:pt idx="309">
                  <c:v>1.4200000000000001E-9</c:v>
                </c:pt>
                <c:pt idx="310">
                  <c:v>1.4100000000000001E-9</c:v>
                </c:pt>
                <c:pt idx="311">
                  <c:v>1.3999999999999999E-9</c:v>
                </c:pt>
                <c:pt idx="312">
                  <c:v>1.39E-9</c:v>
                </c:pt>
                <c:pt idx="313">
                  <c:v>1.37E-9</c:v>
                </c:pt>
                <c:pt idx="314">
                  <c:v>1.3600000000000001E-9</c:v>
                </c:pt>
                <c:pt idx="315">
                  <c:v>1.3500000000000001E-9</c:v>
                </c:pt>
                <c:pt idx="316">
                  <c:v>1.3399999999999999E-9</c:v>
                </c:pt>
                <c:pt idx="317">
                  <c:v>1.33E-9</c:v>
                </c:pt>
                <c:pt idx="318">
                  <c:v>1.31E-9</c:v>
                </c:pt>
                <c:pt idx="319">
                  <c:v>1.3000000000000001E-9</c:v>
                </c:pt>
                <c:pt idx="320">
                  <c:v>1.2900000000000001E-9</c:v>
                </c:pt>
                <c:pt idx="321">
                  <c:v>1.27E-9</c:v>
                </c:pt>
                <c:pt idx="322">
                  <c:v>1.27E-9</c:v>
                </c:pt>
                <c:pt idx="323">
                  <c:v>1.2799999999999999E-9</c:v>
                </c:pt>
                <c:pt idx="324">
                  <c:v>1.3000000000000001E-9</c:v>
                </c:pt>
                <c:pt idx="325">
                  <c:v>1.31E-9</c:v>
                </c:pt>
                <c:pt idx="326">
                  <c:v>1.32E-9</c:v>
                </c:pt>
                <c:pt idx="327">
                  <c:v>1.33E-9</c:v>
                </c:pt>
                <c:pt idx="328">
                  <c:v>1.3399999999999999E-9</c:v>
                </c:pt>
                <c:pt idx="329">
                  <c:v>1.3600000000000001E-9</c:v>
                </c:pt>
                <c:pt idx="330">
                  <c:v>1.37E-9</c:v>
                </c:pt>
                <c:pt idx="331">
                  <c:v>1.38E-9</c:v>
                </c:pt>
                <c:pt idx="332">
                  <c:v>1.39E-9</c:v>
                </c:pt>
                <c:pt idx="333">
                  <c:v>1.3999999999999999E-9</c:v>
                </c:pt>
                <c:pt idx="334">
                  <c:v>1.4100000000000001E-9</c:v>
                </c:pt>
                <c:pt idx="335">
                  <c:v>1.4200000000000001E-9</c:v>
                </c:pt>
                <c:pt idx="336">
                  <c:v>1.43E-9</c:v>
                </c:pt>
                <c:pt idx="337">
                  <c:v>1.44E-9</c:v>
                </c:pt>
                <c:pt idx="338">
                  <c:v>1.44E-9</c:v>
                </c:pt>
                <c:pt idx="339">
                  <c:v>1.45E-9</c:v>
                </c:pt>
                <c:pt idx="340">
                  <c:v>1.4599999999999999E-9</c:v>
                </c:pt>
                <c:pt idx="341">
                  <c:v>1.4700000000000001E-9</c:v>
                </c:pt>
                <c:pt idx="342">
                  <c:v>1.4800000000000001E-9</c:v>
                </c:pt>
                <c:pt idx="343">
                  <c:v>1.4800000000000001E-9</c:v>
                </c:pt>
                <c:pt idx="344">
                  <c:v>1.49E-9</c:v>
                </c:pt>
                <c:pt idx="345">
                  <c:v>1.5E-9</c:v>
                </c:pt>
                <c:pt idx="346">
                  <c:v>1.5E-9</c:v>
                </c:pt>
                <c:pt idx="347">
                  <c:v>1.51E-9</c:v>
                </c:pt>
                <c:pt idx="348">
                  <c:v>1.5199999999999999E-9</c:v>
                </c:pt>
                <c:pt idx="349">
                  <c:v>1.5199999999999999E-9</c:v>
                </c:pt>
                <c:pt idx="350">
                  <c:v>1.5300000000000001E-9</c:v>
                </c:pt>
                <c:pt idx="351">
                  <c:v>1.5300000000000001E-9</c:v>
                </c:pt>
                <c:pt idx="352">
                  <c:v>1.5400000000000001E-9</c:v>
                </c:pt>
                <c:pt idx="353">
                  <c:v>1.5400000000000001E-9</c:v>
                </c:pt>
                <c:pt idx="354">
                  <c:v>1.5400000000000001E-9</c:v>
                </c:pt>
                <c:pt idx="355">
                  <c:v>1.55E-9</c:v>
                </c:pt>
                <c:pt idx="356">
                  <c:v>1.55E-9</c:v>
                </c:pt>
                <c:pt idx="357">
                  <c:v>1.55E-9</c:v>
                </c:pt>
                <c:pt idx="358">
                  <c:v>1.56E-9</c:v>
                </c:pt>
                <c:pt idx="359">
                  <c:v>1.56E-9</c:v>
                </c:pt>
                <c:pt idx="360">
                  <c:v>1.56E-9</c:v>
                </c:pt>
                <c:pt idx="361">
                  <c:v>1.56E-9</c:v>
                </c:pt>
                <c:pt idx="362">
                  <c:v>1.56E-9</c:v>
                </c:pt>
                <c:pt idx="363">
                  <c:v>1.56E-9</c:v>
                </c:pt>
                <c:pt idx="364">
                  <c:v>1.56E-9</c:v>
                </c:pt>
                <c:pt idx="365">
                  <c:v>1.57E-9</c:v>
                </c:pt>
                <c:pt idx="366">
                  <c:v>1.57E-9</c:v>
                </c:pt>
                <c:pt idx="367">
                  <c:v>1.57E-9</c:v>
                </c:pt>
                <c:pt idx="368">
                  <c:v>1.5799999999999999E-9</c:v>
                </c:pt>
                <c:pt idx="369">
                  <c:v>1.6000000000000001E-9</c:v>
                </c:pt>
                <c:pt idx="370">
                  <c:v>1.61E-9</c:v>
                </c:pt>
                <c:pt idx="371">
                  <c:v>1.62E-9</c:v>
                </c:pt>
                <c:pt idx="372">
                  <c:v>1.6399999999999999E-9</c:v>
                </c:pt>
                <c:pt idx="373">
                  <c:v>1.6500000000000001E-9</c:v>
                </c:pt>
                <c:pt idx="374">
                  <c:v>1.6600000000000001E-9</c:v>
                </c:pt>
                <c:pt idx="375">
                  <c:v>1.67E-9</c:v>
                </c:pt>
                <c:pt idx="376">
                  <c:v>1.68E-9</c:v>
                </c:pt>
                <c:pt idx="377">
                  <c:v>1.69E-9</c:v>
                </c:pt>
                <c:pt idx="378">
                  <c:v>1.6999999999999999E-9</c:v>
                </c:pt>
                <c:pt idx="379">
                  <c:v>1.7100000000000001E-9</c:v>
                </c:pt>
                <c:pt idx="380">
                  <c:v>1.7200000000000001E-9</c:v>
                </c:pt>
                <c:pt idx="381">
                  <c:v>1.73E-9</c:v>
                </c:pt>
                <c:pt idx="382">
                  <c:v>1.74E-9</c:v>
                </c:pt>
                <c:pt idx="383">
                  <c:v>1.75E-9</c:v>
                </c:pt>
                <c:pt idx="384">
                  <c:v>1.7599999999999999E-9</c:v>
                </c:pt>
                <c:pt idx="385">
                  <c:v>1.7700000000000001E-9</c:v>
                </c:pt>
                <c:pt idx="386">
                  <c:v>1.7800000000000001E-9</c:v>
                </c:pt>
                <c:pt idx="387">
                  <c:v>1.7800000000000001E-9</c:v>
                </c:pt>
                <c:pt idx="388">
                  <c:v>1.79E-9</c:v>
                </c:pt>
                <c:pt idx="389">
                  <c:v>1.8E-9</c:v>
                </c:pt>
                <c:pt idx="390">
                  <c:v>1.8E-9</c:v>
                </c:pt>
                <c:pt idx="391">
                  <c:v>1.81E-9</c:v>
                </c:pt>
                <c:pt idx="392">
                  <c:v>1.8199999999999999E-9</c:v>
                </c:pt>
                <c:pt idx="393">
                  <c:v>1.8199999999999999E-9</c:v>
                </c:pt>
                <c:pt idx="394">
                  <c:v>1.8300000000000001E-9</c:v>
                </c:pt>
                <c:pt idx="395">
                  <c:v>1.8300000000000001E-9</c:v>
                </c:pt>
                <c:pt idx="396">
                  <c:v>1.8400000000000001E-9</c:v>
                </c:pt>
                <c:pt idx="397">
                  <c:v>1.8400000000000001E-9</c:v>
                </c:pt>
                <c:pt idx="398">
                  <c:v>1.85E-9</c:v>
                </c:pt>
                <c:pt idx="399">
                  <c:v>1.85E-9</c:v>
                </c:pt>
                <c:pt idx="400">
                  <c:v>1.86E-9</c:v>
                </c:pt>
                <c:pt idx="401">
                  <c:v>1.86E-9</c:v>
                </c:pt>
                <c:pt idx="402">
                  <c:v>1.86E-9</c:v>
                </c:pt>
                <c:pt idx="403">
                  <c:v>1.86E-9</c:v>
                </c:pt>
                <c:pt idx="404">
                  <c:v>1.87E-9</c:v>
                </c:pt>
                <c:pt idx="405">
                  <c:v>1.87E-9</c:v>
                </c:pt>
                <c:pt idx="406">
                  <c:v>1.87E-9</c:v>
                </c:pt>
                <c:pt idx="407">
                  <c:v>1.87E-9</c:v>
                </c:pt>
                <c:pt idx="408">
                  <c:v>1.87E-9</c:v>
                </c:pt>
                <c:pt idx="409">
                  <c:v>1.87E-9</c:v>
                </c:pt>
                <c:pt idx="410">
                  <c:v>1.8800000000000001E-9</c:v>
                </c:pt>
                <c:pt idx="411">
                  <c:v>1.8800000000000001E-9</c:v>
                </c:pt>
                <c:pt idx="412">
                  <c:v>1.8800000000000001E-9</c:v>
                </c:pt>
                <c:pt idx="413">
                  <c:v>1.8899999999999999E-9</c:v>
                </c:pt>
                <c:pt idx="414">
                  <c:v>1.9000000000000001E-9</c:v>
                </c:pt>
                <c:pt idx="415">
                  <c:v>1.9099999999999998E-9</c:v>
                </c:pt>
                <c:pt idx="416">
                  <c:v>1.9300000000000002E-9</c:v>
                </c:pt>
                <c:pt idx="417">
                  <c:v>1.9399999999999999E-9</c:v>
                </c:pt>
                <c:pt idx="418">
                  <c:v>1.9500000000000001E-9</c:v>
                </c:pt>
                <c:pt idx="419">
                  <c:v>1.9599999999999998E-9</c:v>
                </c:pt>
                <c:pt idx="420">
                  <c:v>1.9800000000000002E-9</c:v>
                </c:pt>
                <c:pt idx="421">
                  <c:v>1.99E-9</c:v>
                </c:pt>
                <c:pt idx="422">
                  <c:v>2.0000000000000001E-9</c:v>
                </c:pt>
                <c:pt idx="423">
                  <c:v>2.0099999999999999E-9</c:v>
                </c:pt>
                <c:pt idx="424">
                  <c:v>2.0200000000000001E-9</c:v>
                </c:pt>
                <c:pt idx="425">
                  <c:v>2.0299999999999998E-9</c:v>
                </c:pt>
                <c:pt idx="426">
                  <c:v>2.04E-9</c:v>
                </c:pt>
                <c:pt idx="427">
                  <c:v>2.0500000000000002E-9</c:v>
                </c:pt>
                <c:pt idx="428">
                  <c:v>2.0599999999999999E-9</c:v>
                </c:pt>
                <c:pt idx="429">
                  <c:v>2.0700000000000001E-9</c:v>
                </c:pt>
                <c:pt idx="430">
                  <c:v>2.0700000000000001E-9</c:v>
                </c:pt>
                <c:pt idx="431">
                  <c:v>2.0799999999999998E-9</c:v>
                </c:pt>
                <c:pt idx="432">
                  <c:v>2.09E-9</c:v>
                </c:pt>
                <c:pt idx="433">
                  <c:v>2.1000000000000002E-9</c:v>
                </c:pt>
                <c:pt idx="434">
                  <c:v>2.1000000000000002E-9</c:v>
                </c:pt>
                <c:pt idx="435">
                  <c:v>2.11E-9</c:v>
                </c:pt>
                <c:pt idx="436">
                  <c:v>2.1200000000000001E-9</c:v>
                </c:pt>
                <c:pt idx="437">
                  <c:v>2.1200000000000001E-9</c:v>
                </c:pt>
                <c:pt idx="438">
                  <c:v>2.1299999999999999E-9</c:v>
                </c:pt>
                <c:pt idx="439">
                  <c:v>2.1400000000000001E-9</c:v>
                </c:pt>
                <c:pt idx="440">
                  <c:v>2.1400000000000001E-9</c:v>
                </c:pt>
                <c:pt idx="441">
                  <c:v>2.1499999999999998E-9</c:v>
                </c:pt>
                <c:pt idx="442">
                  <c:v>2.1499999999999998E-9</c:v>
                </c:pt>
                <c:pt idx="443">
                  <c:v>2.16E-9</c:v>
                </c:pt>
                <c:pt idx="444">
                  <c:v>2.16E-9</c:v>
                </c:pt>
                <c:pt idx="445">
                  <c:v>2.16E-9</c:v>
                </c:pt>
                <c:pt idx="446">
                  <c:v>2.1700000000000002E-9</c:v>
                </c:pt>
                <c:pt idx="447">
                  <c:v>2.1700000000000002E-9</c:v>
                </c:pt>
                <c:pt idx="448">
                  <c:v>2.1700000000000002E-9</c:v>
                </c:pt>
                <c:pt idx="449">
                  <c:v>2.1799999999999999E-9</c:v>
                </c:pt>
                <c:pt idx="450">
                  <c:v>2.1799999999999999E-9</c:v>
                </c:pt>
                <c:pt idx="451">
                  <c:v>2.1799999999999999E-9</c:v>
                </c:pt>
                <c:pt idx="452">
                  <c:v>2.1799999999999999E-9</c:v>
                </c:pt>
                <c:pt idx="453">
                  <c:v>2.1799999999999999E-9</c:v>
                </c:pt>
                <c:pt idx="454">
                  <c:v>2.1799999999999999E-9</c:v>
                </c:pt>
                <c:pt idx="455">
                  <c:v>2.1900000000000001E-9</c:v>
                </c:pt>
                <c:pt idx="456">
                  <c:v>2.1900000000000001E-9</c:v>
                </c:pt>
                <c:pt idx="457">
                  <c:v>2.1900000000000001E-9</c:v>
                </c:pt>
                <c:pt idx="458">
                  <c:v>2.1900000000000001E-9</c:v>
                </c:pt>
                <c:pt idx="459">
                  <c:v>2.21E-9</c:v>
                </c:pt>
                <c:pt idx="460">
                  <c:v>2.2200000000000002E-9</c:v>
                </c:pt>
                <c:pt idx="461">
                  <c:v>2.23E-9</c:v>
                </c:pt>
                <c:pt idx="462">
                  <c:v>2.2400000000000001E-9</c:v>
                </c:pt>
                <c:pt idx="463">
                  <c:v>2.2600000000000001E-9</c:v>
                </c:pt>
                <c:pt idx="464">
                  <c:v>2.2699999999999998E-9</c:v>
                </c:pt>
                <c:pt idx="465">
                  <c:v>2.28E-9</c:v>
                </c:pt>
                <c:pt idx="466">
                  <c:v>2.2900000000000002E-9</c:v>
                </c:pt>
                <c:pt idx="467">
                  <c:v>2.2999999999999999E-9</c:v>
                </c:pt>
                <c:pt idx="468">
                  <c:v>2.3100000000000001E-9</c:v>
                </c:pt>
                <c:pt idx="469">
                  <c:v>2.3199999999999998E-9</c:v>
                </c:pt>
                <c:pt idx="470">
                  <c:v>2.33E-9</c:v>
                </c:pt>
                <c:pt idx="471">
                  <c:v>2.3400000000000002E-9</c:v>
                </c:pt>
                <c:pt idx="472">
                  <c:v>2.3499999999999999E-9</c:v>
                </c:pt>
                <c:pt idx="473">
                  <c:v>2.3600000000000001E-9</c:v>
                </c:pt>
                <c:pt idx="474">
                  <c:v>2.3699999999999999E-9</c:v>
                </c:pt>
                <c:pt idx="475">
                  <c:v>2.3800000000000001E-9</c:v>
                </c:pt>
                <c:pt idx="476">
                  <c:v>2.3899999999999998E-9</c:v>
                </c:pt>
                <c:pt idx="477">
                  <c:v>2.4E-9</c:v>
                </c:pt>
                <c:pt idx="478">
                  <c:v>2.4E-9</c:v>
                </c:pt>
                <c:pt idx="479">
                  <c:v>2.4100000000000002E-9</c:v>
                </c:pt>
                <c:pt idx="480">
                  <c:v>2.4199999999999999E-9</c:v>
                </c:pt>
                <c:pt idx="481">
                  <c:v>2.4300000000000001E-9</c:v>
                </c:pt>
                <c:pt idx="482">
                  <c:v>2.4300000000000001E-9</c:v>
                </c:pt>
                <c:pt idx="483">
                  <c:v>2.4399999999999998E-9</c:v>
                </c:pt>
                <c:pt idx="484">
                  <c:v>2.4399999999999998E-9</c:v>
                </c:pt>
                <c:pt idx="485">
                  <c:v>2.45E-9</c:v>
                </c:pt>
                <c:pt idx="486">
                  <c:v>2.45E-9</c:v>
                </c:pt>
                <c:pt idx="487">
                  <c:v>2.4600000000000002E-9</c:v>
                </c:pt>
                <c:pt idx="488">
                  <c:v>2.4600000000000002E-9</c:v>
                </c:pt>
                <c:pt idx="489">
                  <c:v>2.4699999999999999E-9</c:v>
                </c:pt>
                <c:pt idx="490">
                  <c:v>2.4699999999999999E-9</c:v>
                </c:pt>
                <c:pt idx="491">
                  <c:v>2.4800000000000001E-9</c:v>
                </c:pt>
                <c:pt idx="492">
                  <c:v>2.4800000000000001E-9</c:v>
                </c:pt>
                <c:pt idx="493">
                  <c:v>2.4800000000000001E-9</c:v>
                </c:pt>
                <c:pt idx="494">
                  <c:v>2.4899999999999999E-9</c:v>
                </c:pt>
                <c:pt idx="495">
                  <c:v>2.4899999999999999E-9</c:v>
                </c:pt>
                <c:pt idx="496">
                  <c:v>2.4899999999999999E-9</c:v>
                </c:pt>
                <c:pt idx="497">
                  <c:v>2.4899999999999999E-9</c:v>
                </c:pt>
                <c:pt idx="498">
                  <c:v>2.4899999999999999E-9</c:v>
                </c:pt>
                <c:pt idx="499">
                  <c:v>2.4899999999999999E-9</c:v>
                </c:pt>
                <c:pt idx="500">
                  <c:v>2.5000000000000001E-9</c:v>
                </c:pt>
                <c:pt idx="501">
                  <c:v>2.5000000000000001E-9</c:v>
                </c:pt>
                <c:pt idx="502">
                  <c:v>2.5000000000000001E-9</c:v>
                </c:pt>
                <c:pt idx="503">
                  <c:v>2.5099999999999998E-9</c:v>
                </c:pt>
                <c:pt idx="504">
                  <c:v>2.52E-9</c:v>
                </c:pt>
                <c:pt idx="505">
                  <c:v>2.5300000000000002E-9</c:v>
                </c:pt>
                <c:pt idx="506">
                  <c:v>2.5399999999999999E-9</c:v>
                </c:pt>
                <c:pt idx="507">
                  <c:v>2.5599999999999998E-9</c:v>
                </c:pt>
                <c:pt idx="508">
                  <c:v>2.57E-9</c:v>
                </c:pt>
                <c:pt idx="509">
                  <c:v>2.5800000000000002E-9</c:v>
                </c:pt>
                <c:pt idx="510">
                  <c:v>2.5899999999999999E-9</c:v>
                </c:pt>
                <c:pt idx="511">
                  <c:v>2.6000000000000001E-9</c:v>
                </c:pt>
                <c:pt idx="512">
                  <c:v>2.6200000000000001E-9</c:v>
                </c:pt>
                <c:pt idx="513">
                  <c:v>2.6299999999999998E-9</c:v>
                </c:pt>
                <c:pt idx="514">
                  <c:v>2.64E-9</c:v>
                </c:pt>
                <c:pt idx="515">
                  <c:v>2.6500000000000002E-9</c:v>
                </c:pt>
                <c:pt idx="516">
                  <c:v>2.6599999999999999E-9</c:v>
                </c:pt>
                <c:pt idx="517">
                  <c:v>2.6700000000000001E-9</c:v>
                </c:pt>
                <c:pt idx="518">
                  <c:v>2.6700000000000001E-9</c:v>
                </c:pt>
                <c:pt idx="519">
                  <c:v>2.6799999999999998E-9</c:v>
                </c:pt>
                <c:pt idx="520">
                  <c:v>2.69E-9</c:v>
                </c:pt>
                <c:pt idx="521">
                  <c:v>2.7000000000000002E-9</c:v>
                </c:pt>
                <c:pt idx="522">
                  <c:v>2.7099999999999999E-9</c:v>
                </c:pt>
                <c:pt idx="523">
                  <c:v>2.7200000000000001E-9</c:v>
                </c:pt>
                <c:pt idx="524">
                  <c:v>2.7200000000000001E-9</c:v>
                </c:pt>
                <c:pt idx="525">
                  <c:v>2.7299999999999999E-9</c:v>
                </c:pt>
                <c:pt idx="526">
                  <c:v>2.7400000000000001E-9</c:v>
                </c:pt>
                <c:pt idx="527">
                  <c:v>2.7400000000000001E-9</c:v>
                </c:pt>
                <c:pt idx="528">
                  <c:v>2.7499999999999998E-9</c:v>
                </c:pt>
                <c:pt idx="529">
                  <c:v>2.76E-9</c:v>
                </c:pt>
                <c:pt idx="530">
                  <c:v>2.76E-9</c:v>
                </c:pt>
                <c:pt idx="531">
                  <c:v>2.7700000000000002E-9</c:v>
                </c:pt>
                <c:pt idx="532">
                  <c:v>2.7700000000000002E-9</c:v>
                </c:pt>
                <c:pt idx="533">
                  <c:v>2.7799999999999999E-9</c:v>
                </c:pt>
                <c:pt idx="534">
                  <c:v>2.7799999999999999E-9</c:v>
                </c:pt>
                <c:pt idx="535">
                  <c:v>2.7799999999999999E-9</c:v>
                </c:pt>
                <c:pt idx="536">
                  <c:v>2.7900000000000001E-9</c:v>
                </c:pt>
                <c:pt idx="537">
                  <c:v>2.7900000000000001E-9</c:v>
                </c:pt>
                <c:pt idx="538">
                  <c:v>2.7900000000000001E-9</c:v>
                </c:pt>
                <c:pt idx="539">
                  <c:v>2.7999999999999998E-9</c:v>
                </c:pt>
                <c:pt idx="540">
                  <c:v>2.7999999999999998E-9</c:v>
                </c:pt>
                <c:pt idx="541">
                  <c:v>2.7999999999999998E-9</c:v>
                </c:pt>
                <c:pt idx="542">
                  <c:v>2.7999999999999998E-9</c:v>
                </c:pt>
                <c:pt idx="543">
                  <c:v>2.7999999999999998E-9</c:v>
                </c:pt>
                <c:pt idx="544">
                  <c:v>2.81E-9</c:v>
                </c:pt>
                <c:pt idx="545">
                  <c:v>2.81E-9</c:v>
                </c:pt>
                <c:pt idx="546">
                  <c:v>2.81E-9</c:v>
                </c:pt>
                <c:pt idx="547">
                  <c:v>2.81E-9</c:v>
                </c:pt>
                <c:pt idx="548">
                  <c:v>2.81E-9</c:v>
                </c:pt>
                <c:pt idx="549">
                  <c:v>2.81E-9</c:v>
                </c:pt>
                <c:pt idx="550">
                  <c:v>2.81E-9</c:v>
                </c:pt>
                <c:pt idx="551">
                  <c:v>2.81E-9</c:v>
                </c:pt>
                <c:pt idx="552">
                  <c:v>2.7999999999999998E-9</c:v>
                </c:pt>
                <c:pt idx="553">
                  <c:v>2.7999999999999998E-9</c:v>
                </c:pt>
                <c:pt idx="554">
                  <c:v>2.7999999999999998E-9</c:v>
                </c:pt>
                <c:pt idx="555">
                  <c:v>2.7999999999999998E-9</c:v>
                </c:pt>
                <c:pt idx="556">
                  <c:v>2.7999999999999998E-9</c:v>
                </c:pt>
                <c:pt idx="557">
                  <c:v>2.7900000000000001E-9</c:v>
                </c:pt>
                <c:pt idx="558">
                  <c:v>2.7900000000000001E-9</c:v>
                </c:pt>
                <c:pt idx="559">
                  <c:v>2.7900000000000001E-9</c:v>
                </c:pt>
                <c:pt idx="560">
                  <c:v>2.7799999999999999E-9</c:v>
                </c:pt>
                <c:pt idx="561">
                  <c:v>2.7799999999999999E-9</c:v>
                </c:pt>
                <c:pt idx="562">
                  <c:v>2.7700000000000002E-9</c:v>
                </c:pt>
                <c:pt idx="563">
                  <c:v>2.7700000000000002E-9</c:v>
                </c:pt>
                <c:pt idx="564">
                  <c:v>2.7700000000000002E-9</c:v>
                </c:pt>
                <c:pt idx="565">
                  <c:v>2.76E-9</c:v>
                </c:pt>
                <c:pt idx="566">
                  <c:v>2.7499999999999998E-9</c:v>
                </c:pt>
                <c:pt idx="567">
                  <c:v>2.7499999999999998E-9</c:v>
                </c:pt>
                <c:pt idx="568">
                  <c:v>2.7400000000000001E-9</c:v>
                </c:pt>
                <c:pt idx="569">
                  <c:v>2.7400000000000001E-9</c:v>
                </c:pt>
                <c:pt idx="570">
                  <c:v>2.7299999999999999E-9</c:v>
                </c:pt>
                <c:pt idx="571">
                  <c:v>2.7200000000000001E-9</c:v>
                </c:pt>
                <c:pt idx="572">
                  <c:v>2.7099999999999999E-9</c:v>
                </c:pt>
                <c:pt idx="573">
                  <c:v>2.7099999999999999E-9</c:v>
                </c:pt>
                <c:pt idx="574">
                  <c:v>2.7000000000000002E-9</c:v>
                </c:pt>
                <c:pt idx="575">
                  <c:v>2.69E-9</c:v>
                </c:pt>
                <c:pt idx="576">
                  <c:v>2.6799999999999998E-9</c:v>
                </c:pt>
                <c:pt idx="577">
                  <c:v>2.6700000000000001E-9</c:v>
                </c:pt>
                <c:pt idx="578">
                  <c:v>2.6599999999999999E-9</c:v>
                </c:pt>
                <c:pt idx="579">
                  <c:v>2.6500000000000002E-9</c:v>
                </c:pt>
                <c:pt idx="580">
                  <c:v>2.6500000000000002E-9</c:v>
                </c:pt>
                <c:pt idx="581">
                  <c:v>2.64E-9</c:v>
                </c:pt>
                <c:pt idx="582">
                  <c:v>2.6200000000000001E-9</c:v>
                </c:pt>
                <c:pt idx="583">
                  <c:v>2.6099999999999999E-9</c:v>
                </c:pt>
                <c:pt idx="584">
                  <c:v>2.6000000000000001E-9</c:v>
                </c:pt>
                <c:pt idx="585">
                  <c:v>2.5899999999999999E-9</c:v>
                </c:pt>
                <c:pt idx="586">
                  <c:v>2.5800000000000002E-9</c:v>
                </c:pt>
                <c:pt idx="587">
                  <c:v>2.57E-9</c:v>
                </c:pt>
                <c:pt idx="588">
                  <c:v>2.5599999999999998E-9</c:v>
                </c:pt>
                <c:pt idx="589">
                  <c:v>2.5399999999999999E-9</c:v>
                </c:pt>
                <c:pt idx="590">
                  <c:v>2.5300000000000002E-9</c:v>
                </c:pt>
                <c:pt idx="591">
                  <c:v>2.52E-9</c:v>
                </c:pt>
                <c:pt idx="592">
                  <c:v>2.5000000000000001E-9</c:v>
                </c:pt>
                <c:pt idx="593">
                  <c:v>2.5000000000000001E-9</c:v>
                </c:pt>
                <c:pt idx="594">
                  <c:v>2.5000000000000001E-9</c:v>
                </c:pt>
                <c:pt idx="595">
                  <c:v>2.5000000000000001E-9</c:v>
                </c:pt>
                <c:pt idx="596">
                  <c:v>2.5000000000000001E-9</c:v>
                </c:pt>
                <c:pt idx="597">
                  <c:v>2.5000000000000001E-9</c:v>
                </c:pt>
                <c:pt idx="598">
                  <c:v>2.5000000000000001E-9</c:v>
                </c:pt>
                <c:pt idx="599">
                  <c:v>2.4899999999999999E-9</c:v>
                </c:pt>
                <c:pt idx="600">
                  <c:v>2.4899999999999999E-9</c:v>
                </c:pt>
                <c:pt idx="601">
                  <c:v>2.4899999999999999E-9</c:v>
                </c:pt>
                <c:pt idx="602">
                  <c:v>2.4800000000000001E-9</c:v>
                </c:pt>
                <c:pt idx="603">
                  <c:v>2.4800000000000001E-9</c:v>
                </c:pt>
                <c:pt idx="604">
                  <c:v>2.4800000000000001E-9</c:v>
                </c:pt>
                <c:pt idx="605">
                  <c:v>2.4699999999999999E-9</c:v>
                </c:pt>
                <c:pt idx="606">
                  <c:v>2.4699999999999999E-9</c:v>
                </c:pt>
                <c:pt idx="607">
                  <c:v>2.4600000000000002E-9</c:v>
                </c:pt>
                <c:pt idx="608">
                  <c:v>2.4600000000000002E-9</c:v>
                </c:pt>
                <c:pt idx="609">
                  <c:v>2.45E-9</c:v>
                </c:pt>
                <c:pt idx="610">
                  <c:v>2.45E-9</c:v>
                </c:pt>
                <c:pt idx="611">
                  <c:v>2.4399999999999998E-9</c:v>
                </c:pt>
                <c:pt idx="612">
                  <c:v>2.4399999999999998E-9</c:v>
                </c:pt>
                <c:pt idx="613">
                  <c:v>2.4300000000000001E-9</c:v>
                </c:pt>
                <c:pt idx="614">
                  <c:v>2.4199999999999999E-9</c:v>
                </c:pt>
                <c:pt idx="615">
                  <c:v>2.4100000000000002E-9</c:v>
                </c:pt>
                <c:pt idx="616">
                  <c:v>2.4100000000000002E-9</c:v>
                </c:pt>
                <c:pt idx="617">
                  <c:v>2.4E-9</c:v>
                </c:pt>
                <c:pt idx="618">
                  <c:v>2.3899999999999998E-9</c:v>
                </c:pt>
                <c:pt idx="619">
                  <c:v>2.3800000000000001E-9</c:v>
                </c:pt>
                <c:pt idx="620">
                  <c:v>2.3699999999999999E-9</c:v>
                </c:pt>
                <c:pt idx="621">
                  <c:v>2.3600000000000001E-9</c:v>
                </c:pt>
                <c:pt idx="622">
                  <c:v>2.3600000000000001E-9</c:v>
                </c:pt>
                <c:pt idx="623">
                  <c:v>2.3499999999999999E-9</c:v>
                </c:pt>
                <c:pt idx="624">
                  <c:v>2.3400000000000002E-9</c:v>
                </c:pt>
                <c:pt idx="625">
                  <c:v>2.33E-9</c:v>
                </c:pt>
                <c:pt idx="626">
                  <c:v>2.3100000000000001E-9</c:v>
                </c:pt>
                <c:pt idx="627">
                  <c:v>2.2999999999999999E-9</c:v>
                </c:pt>
                <c:pt idx="628">
                  <c:v>2.2900000000000002E-9</c:v>
                </c:pt>
                <c:pt idx="629">
                  <c:v>2.28E-9</c:v>
                </c:pt>
                <c:pt idx="630">
                  <c:v>2.2699999999999998E-9</c:v>
                </c:pt>
                <c:pt idx="631">
                  <c:v>2.2600000000000001E-9</c:v>
                </c:pt>
                <c:pt idx="632">
                  <c:v>2.2400000000000001E-9</c:v>
                </c:pt>
                <c:pt idx="633">
                  <c:v>2.23E-9</c:v>
                </c:pt>
                <c:pt idx="634">
                  <c:v>2.2200000000000002E-9</c:v>
                </c:pt>
                <c:pt idx="635">
                  <c:v>2.21E-9</c:v>
                </c:pt>
                <c:pt idx="636">
                  <c:v>2.1900000000000001E-9</c:v>
                </c:pt>
                <c:pt idx="637">
                  <c:v>2.1799999999999999E-9</c:v>
                </c:pt>
                <c:pt idx="638">
                  <c:v>2.16E-9</c:v>
                </c:pt>
                <c:pt idx="639">
                  <c:v>2.1499999999999998E-9</c:v>
                </c:pt>
                <c:pt idx="640">
                  <c:v>2.1400000000000001E-9</c:v>
                </c:pt>
                <c:pt idx="641">
                  <c:v>2.1400000000000001E-9</c:v>
                </c:pt>
                <c:pt idx="642">
                  <c:v>2.1400000000000001E-9</c:v>
                </c:pt>
                <c:pt idx="643">
                  <c:v>2.1400000000000001E-9</c:v>
                </c:pt>
                <c:pt idx="644">
                  <c:v>2.1299999999999999E-9</c:v>
                </c:pt>
                <c:pt idx="645">
                  <c:v>2.1299999999999999E-9</c:v>
                </c:pt>
                <c:pt idx="646">
                  <c:v>2.1299999999999999E-9</c:v>
                </c:pt>
                <c:pt idx="647">
                  <c:v>2.1299999999999999E-9</c:v>
                </c:pt>
                <c:pt idx="648">
                  <c:v>2.1200000000000001E-9</c:v>
                </c:pt>
                <c:pt idx="649">
                  <c:v>2.1200000000000001E-9</c:v>
                </c:pt>
                <c:pt idx="650">
                  <c:v>2.1200000000000001E-9</c:v>
                </c:pt>
                <c:pt idx="651">
                  <c:v>2.11E-9</c:v>
                </c:pt>
                <c:pt idx="652">
                  <c:v>2.11E-9</c:v>
                </c:pt>
                <c:pt idx="653">
                  <c:v>2.11E-9</c:v>
                </c:pt>
                <c:pt idx="654">
                  <c:v>2.1000000000000002E-9</c:v>
                </c:pt>
                <c:pt idx="655">
                  <c:v>2.1000000000000002E-9</c:v>
                </c:pt>
                <c:pt idx="656">
                  <c:v>2.09E-9</c:v>
                </c:pt>
                <c:pt idx="657">
                  <c:v>2.0799999999999998E-9</c:v>
                </c:pt>
                <c:pt idx="658">
                  <c:v>2.0799999999999998E-9</c:v>
                </c:pt>
                <c:pt idx="659">
                  <c:v>2.0700000000000001E-9</c:v>
                </c:pt>
                <c:pt idx="660">
                  <c:v>2.0700000000000001E-9</c:v>
                </c:pt>
                <c:pt idx="661">
                  <c:v>2.0599999999999999E-9</c:v>
                </c:pt>
                <c:pt idx="662">
                  <c:v>2.0500000000000002E-9</c:v>
                </c:pt>
                <c:pt idx="663">
                  <c:v>2.04E-9</c:v>
                </c:pt>
                <c:pt idx="664">
                  <c:v>2.04E-9</c:v>
                </c:pt>
                <c:pt idx="665">
                  <c:v>2.0299999999999998E-9</c:v>
                </c:pt>
                <c:pt idx="666">
                  <c:v>2.0200000000000001E-9</c:v>
                </c:pt>
                <c:pt idx="667">
                  <c:v>2.0099999999999999E-9</c:v>
                </c:pt>
                <c:pt idx="668">
                  <c:v>2.0000000000000001E-9</c:v>
                </c:pt>
                <c:pt idx="669">
                  <c:v>1.99E-9</c:v>
                </c:pt>
                <c:pt idx="670">
                  <c:v>1.9800000000000002E-9</c:v>
                </c:pt>
                <c:pt idx="671">
                  <c:v>1.97E-9</c:v>
                </c:pt>
                <c:pt idx="672">
                  <c:v>1.9599999999999998E-9</c:v>
                </c:pt>
                <c:pt idx="673">
                  <c:v>1.9500000000000001E-9</c:v>
                </c:pt>
                <c:pt idx="674">
                  <c:v>1.9399999999999999E-9</c:v>
                </c:pt>
                <c:pt idx="675">
                  <c:v>1.9300000000000002E-9</c:v>
                </c:pt>
                <c:pt idx="676">
                  <c:v>1.92E-9</c:v>
                </c:pt>
                <c:pt idx="677">
                  <c:v>1.9099999999999998E-9</c:v>
                </c:pt>
                <c:pt idx="678">
                  <c:v>1.8899999999999999E-9</c:v>
                </c:pt>
                <c:pt idx="679">
                  <c:v>1.8800000000000001E-9</c:v>
                </c:pt>
                <c:pt idx="680">
                  <c:v>1.87E-9</c:v>
                </c:pt>
                <c:pt idx="681">
                  <c:v>1.85E-9</c:v>
                </c:pt>
                <c:pt idx="682">
                  <c:v>1.8400000000000001E-9</c:v>
                </c:pt>
                <c:pt idx="683">
                  <c:v>1.8300000000000001E-9</c:v>
                </c:pt>
                <c:pt idx="684">
                  <c:v>1.81E-9</c:v>
                </c:pt>
                <c:pt idx="685">
                  <c:v>1.8E-9</c:v>
                </c:pt>
                <c:pt idx="686">
                  <c:v>1.8E-9</c:v>
                </c:pt>
                <c:pt idx="687">
                  <c:v>1.8E-9</c:v>
                </c:pt>
                <c:pt idx="688">
                  <c:v>1.8E-9</c:v>
                </c:pt>
                <c:pt idx="689">
                  <c:v>1.8E-9</c:v>
                </c:pt>
                <c:pt idx="690">
                  <c:v>1.8E-9</c:v>
                </c:pt>
                <c:pt idx="691">
                  <c:v>1.79E-9</c:v>
                </c:pt>
                <c:pt idx="692">
                  <c:v>1.79E-9</c:v>
                </c:pt>
                <c:pt idx="693">
                  <c:v>1.79E-9</c:v>
                </c:pt>
                <c:pt idx="694">
                  <c:v>1.79E-9</c:v>
                </c:pt>
                <c:pt idx="695">
                  <c:v>1.7800000000000001E-9</c:v>
                </c:pt>
                <c:pt idx="696">
                  <c:v>1.7800000000000001E-9</c:v>
                </c:pt>
                <c:pt idx="697">
                  <c:v>1.7700000000000001E-9</c:v>
                </c:pt>
                <c:pt idx="698">
                  <c:v>1.7700000000000001E-9</c:v>
                </c:pt>
                <c:pt idx="699">
                  <c:v>1.7599999999999999E-9</c:v>
                </c:pt>
                <c:pt idx="700">
                  <c:v>1.7599999999999999E-9</c:v>
                </c:pt>
                <c:pt idx="701">
                  <c:v>1.75E-9</c:v>
                </c:pt>
                <c:pt idx="702">
                  <c:v>1.75E-9</c:v>
                </c:pt>
                <c:pt idx="703">
                  <c:v>1.74E-9</c:v>
                </c:pt>
                <c:pt idx="704">
                  <c:v>1.74E-9</c:v>
                </c:pt>
                <c:pt idx="705">
                  <c:v>1.73E-9</c:v>
                </c:pt>
                <c:pt idx="706">
                  <c:v>1.7200000000000001E-9</c:v>
                </c:pt>
                <c:pt idx="707">
                  <c:v>1.7100000000000001E-9</c:v>
                </c:pt>
                <c:pt idx="708">
                  <c:v>1.7100000000000001E-9</c:v>
                </c:pt>
                <c:pt idx="709">
                  <c:v>1.6999999999999999E-9</c:v>
                </c:pt>
                <c:pt idx="710">
                  <c:v>1.69E-9</c:v>
                </c:pt>
                <c:pt idx="711">
                  <c:v>1.68E-9</c:v>
                </c:pt>
                <c:pt idx="712">
                  <c:v>1.67E-9</c:v>
                </c:pt>
                <c:pt idx="713">
                  <c:v>1.6600000000000001E-9</c:v>
                </c:pt>
                <c:pt idx="714">
                  <c:v>1.6600000000000001E-9</c:v>
                </c:pt>
                <c:pt idx="715">
                  <c:v>1.6500000000000001E-9</c:v>
                </c:pt>
                <c:pt idx="716">
                  <c:v>1.6399999999999999E-9</c:v>
                </c:pt>
                <c:pt idx="717">
                  <c:v>1.62E-9</c:v>
                </c:pt>
                <c:pt idx="718">
                  <c:v>1.61E-9</c:v>
                </c:pt>
                <c:pt idx="719">
                  <c:v>1.6000000000000001E-9</c:v>
                </c:pt>
                <c:pt idx="720">
                  <c:v>1.5900000000000001E-9</c:v>
                </c:pt>
                <c:pt idx="721">
                  <c:v>1.5799999999999999E-9</c:v>
                </c:pt>
                <c:pt idx="722">
                  <c:v>1.57E-9</c:v>
                </c:pt>
                <c:pt idx="723">
                  <c:v>1.56E-9</c:v>
                </c:pt>
                <c:pt idx="724">
                  <c:v>1.5400000000000001E-9</c:v>
                </c:pt>
                <c:pt idx="725">
                  <c:v>1.5300000000000001E-9</c:v>
                </c:pt>
                <c:pt idx="726">
                  <c:v>1.5199999999999999E-9</c:v>
                </c:pt>
                <c:pt idx="727">
                  <c:v>1.5E-9</c:v>
                </c:pt>
                <c:pt idx="728">
                  <c:v>1.49E-9</c:v>
                </c:pt>
                <c:pt idx="729">
                  <c:v>1.4800000000000001E-9</c:v>
                </c:pt>
                <c:pt idx="730">
                  <c:v>1.4599999999999999E-9</c:v>
                </c:pt>
                <c:pt idx="731">
                  <c:v>1.4599999999999999E-9</c:v>
                </c:pt>
                <c:pt idx="732">
                  <c:v>1.4599999999999999E-9</c:v>
                </c:pt>
                <c:pt idx="733">
                  <c:v>1.4599999999999999E-9</c:v>
                </c:pt>
                <c:pt idx="734">
                  <c:v>1.45E-9</c:v>
                </c:pt>
                <c:pt idx="735">
                  <c:v>1.45E-9</c:v>
                </c:pt>
                <c:pt idx="736">
                  <c:v>1.45E-9</c:v>
                </c:pt>
                <c:pt idx="737">
                  <c:v>1.45E-9</c:v>
                </c:pt>
                <c:pt idx="738">
                  <c:v>1.45E-9</c:v>
                </c:pt>
                <c:pt idx="739">
                  <c:v>1.44E-9</c:v>
                </c:pt>
                <c:pt idx="740">
                  <c:v>1.44E-9</c:v>
                </c:pt>
                <c:pt idx="741">
                  <c:v>1.44E-9</c:v>
                </c:pt>
                <c:pt idx="742">
                  <c:v>1.43E-9</c:v>
                </c:pt>
                <c:pt idx="743">
                  <c:v>1.43E-9</c:v>
                </c:pt>
                <c:pt idx="744">
                  <c:v>1.4200000000000001E-9</c:v>
                </c:pt>
                <c:pt idx="745">
                  <c:v>1.4200000000000001E-9</c:v>
                </c:pt>
                <c:pt idx="746">
                  <c:v>1.4100000000000001E-9</c:v>
                </c:pt>
                <c:pt idx="747">
                  <c:v>1.4100000000000001E-9</c:v>
                </c:pt>
                <c:pt idx="748">
                  <c:v>1.3999999999999999E-9</c:v>
                </c:pt>
                <c:pt idx="749">
                  <c:v>1.3999999999999999E-9</c:v>
                </c:pt>
                <c:pt idx="750">
                  <c:v>1.39E-9</c:v>
                </c:pt>
                <c:pt idx="751">
                  <c:v>1.38E-9</c:v>
                </c:pt>
                <c:pt idx="752">
                  <c:v>1.37E-9</c:v>
                </c:pt>
                <c:pt idx="753">
                  <c:v>1.37E-9</c:v>
                </c:pt>
                <c:pt idx="754">
                  <c:v>1.3600000000000001E-9</c:v>
                </c:pt>
                <c:pt idx="755">
                  <c:v>1.3500000000000001E-9</c:v>
                </c:pt>
                <c:pt idx="756">
                  <c:v>1.3399999999999999E-9</c:v>
                </c:pt>
                <c:pt idx="757">
                  <c:v>1.33E-9</c:v>
                </c:pt>
                <c:pt idx="758">
                  <c:v>1.33E-9</c:v>
                </c:pt>
                <c:pt idx="759">
                  <c:v>1.32E-9</c:v>
                </c:pt>
                <c:pt idx="760">
                  <c:v>1.31E-9</c:v>
                </c:pt>
                <c:pt idx="761">
                  <c:v>1.3000000000000001E-9</c:v>
                </c:pt>
                <c:pt idx="762">
                  <c:v>1.2900000000000001E-9</c:v>
                </c:pt>
                <c:pt idx="763">
                  <c:v>1.2799999999999999E-9</c:v>
                </c:pt>
                <c:pt idx="764">
                  <c:v>1.27E-9</c:v>
                </c:pt>
                <c:pt idx="765">
                  <c:v>1.26E-9</c:v>
                </c:pt>
                <c:pt idx="766">
                  <c:v>1.2400000000000001E-9</c:v>
                </c:pt>
                <c:pt idx="767">
                  <c:v>1.2300000000000001E-9</c:v>
                </c:pt>
                <c:pt idx="768">
                  <c:v>1.2300000000000001E-9</c:v>
                </c:pt>
                <c:pt idx="769">
                  <c:v>1.2300000000000001E-9</c:v>
                </c:pt>
                <c:pt idx="770">
                  <c:v>1.2300000000000001E-9</c:v>
                </c:pt>
                <c:pt idx="771">
                  <c:v>1.2400000000000001E-9</c:v>
                </c:pt>
                <c:pt idx="772">
                  <c:v>1.2400000000000001E-9</c:v>
                </c:pt>
                <c:pt idx="773">
                  <c:v>1.2400000000000001E-9</c:v>
                </c:pt>
                <c:pt idx="774">
                  <c:v>1.2400000000000001E-9</c:v>
                </c:pt>
                <c:pt idx="775">
                  <c:v>1.2400000000000001E-9</c:v>
                </c:pt>
                <c:pt idx="776">
                  <c:v>1.2400000000000001E-9</c:v>
                </c:pt>
                <c:pt idx="777">
                  <c:v>1.2400000000000001E-9</c:v>
                </c:pt>
                <c:pt idx="778">
                  <c:v>1.2400000000000001E-9</c:v>
                </c:pt>
                <c:pt idx="779">
                  <c:v>1.25E-9</c:v>
                </c:pt>
                <c:pt idx="780">
                  <c:v>1.26E-9</c:v>
                </c:pt>
                <c:pt idx="781">
                  <c:v>1.27E-9</c:v>
                </c:pt>
                <c:pt idx="782">
                  <c:v>1.2900000000000001E-9</c:v>
                </c:pt>
                <c:pt idx="783">
                  <c:v>1.3000000000000001E-9</c:v>
                </c:pt>
                <c:pt idx="784">
                  <c:v>1.31E-9</c:v>
                </c:pt>
                <c:pt idx="785">
                  <c:v>1.32E-9</c:v>
                </c:pt>
                <c:pt idx="786">
                  <c:v>1.33E-9</c:v>
                </c:pt>
                <c:pt idx="787">
                  <c:v>1.3399999999999999E-9</c:v>
                </c:pt>
                <c:pt idx="788">
                  <c:v>1.3600000000000001E-9</c:v>
                </c:pt>
                <c:pt idx="789">
                  <c:v>1.37E-9</c:v>
                </c:pt>
                <c:pt idx="790">
                  <c:v>1.38E-9</c:v>
                </c:pt>
                <c:pt idx="791">
                  <c:v>1.39E-9</c:v>
                </c:pt>
                <c:pt idx="792">
                  <c:v>1.3999999999999999E-9</c:v>
                </c:pt>
                <c:pt idx="793">
                  <c:v>1.3999999999999999E-9</c:v>
                </c:pt>
                <c:pt idx="794">
                  <c:v>1.4100000000000001E-9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430784"/>
        <c:axId val="59478400"/>
      </c:scatterChart>
      <c:valAx>
        <c:axId val="59430784"/>
        <c:scaling>
          <c:orientation val="minMax"/>
          <c:max val="1500000"/>
        </c:scaling>
        <c:delete val="0"/>
        <c:axPos val="b"/>
        <c:numFmt formatCode="General" sourceLinked="1"/>
        <c:majorTickMark val="out"/>
        <c:minorTickMark val="none"/>
        <c:tickLblPos val="nextTo"/>
        <c:crossAx val="59478400"/>
        <c:crosses val="autoZero"/>
        <c:crossBetween val="midCat"/>
      </c:valAx>
      <c:valAx>
        <c:axId val="5947840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0E+00" sourceLinked="1"/>
        <c:majorTickMark val="out"/>
        <c:minorTickMark val="none"/>
        <c:tickLblPos val="nextTo"/>
        <c:crossAx val="59430784"/>
        <c:crosses val="autoZero"/>
        <c:crossBetween val="midCat"/>
        <c:majorUnit val="2.000000000000001E-9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0.11032</cdr:x>
      <cdr:y>0</cdr:y>
    </cdr:from>
    <cdr:to>
      <cdr:x>0.17764</cdr:x>
      <cdr:y>0.85381</cdr:y>
    </cdr:to>
    <cdr:sp macro="" textlink="">
      <cdr:nvSpPr>
        <cdr:cNvPr id="3" name="Rectangle 2"/>
        <cdr:cNvSpPr/>
      </cdr:nvSpPr>
      <cdr:spPr>
        <a:xfrm xmlns:a="http://schemas.openxmlformats.org/drawingml/2006/main" rot="16200000">
          <a:off x="-512828" y="-506800"/>
          <a:ext cx="2342175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smtClean="0"/>
            <a:t>X-ray Creation time - </a:t>
          </a:r>
          <a:r>
            <a:rPr lang="en-US" sz="1400" dirty="0" smtClean="0">
              <a:sym typeface="Symbol"/>
            </a:rPr>
            <a:t> - fs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0.38333</cdr:x>
      <cdr:y>0.86111</cdr:y>
    </cdr:from>
    <cdr:to>
      <cdr:x>0.85833</cdr:x>
      <cdr:y>0.97331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1752600" y="2362200"/>
          <a:ext cx="2171700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Pore  radius - </a:t>
          </a:r>
          <a:r>
            <a:rPr lang="en-US" sz="1400" dirty="0" err="1"/>
            <a:t>R</a:t>
          </a:r>
          <a:r>
            <a:rPr lang="en-US" sz="1050" dirty="0" err="1"/>
            <a:t>1</a:t>
          </a:r>
          <a:r>
            <a:rPr lang="en-US" sz="1050" dirty="0"/>
            <a:t> </a:t>
          </a:r>
          <a:r>
            <a:rPr lang="en-US" sz="1400" dirty="0"/>
            <a:t>- nm</a:t>
          </a:r>
        </a:p>
      </cdr:txBody>
    </cdr:sp>
  </cdr:relSizeAnchor>
  <cdr:relSizeAnchor xmlns:cdr="http://schemas.openxmlformats.org/drawingml/2006/chartDrawing">
    <cdr:from>
      <cdr:x>0.43879</cdr:x>
      <cdr:y>0.13889</cdr:y>
    </cdr:from>
    <cdr:to>
      <cdr:x>0.68333</cdr:x>
      <cdr:y>0.30076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06146" y="381000"/>
          <a:ext cx="1118054" cy="44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</cdr:x>
      <cdr:y>0.16667</cdr:y>
    </cdr:from>
    <cdr:to>
      <cdr:x>0.71667</cdr:x>
      <cdr:y>0.30076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286000" y="457200"/>
          <a:ext cx="990600" cy="3678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0.46667</cdr:x>
      <cdr:y>0.16667</cdr:y>
    </cdr:from>
    <cdr:to>
      <cdr:x>0.65</cdr:x>
      <cdr:y>0.34003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133600" y="457200"/>
          <a:ext cx="838200" cy="4755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0.46667</cdr:x>
      <cdr:y>0.13889</cdr:y>
    </cdr:from>
    <cdr:to>
      <cdr:x>0.76667</cdr:x>
      <cdr:y>0.3793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133600" y="381000"/>
          <a:ext cx="1371600" cy="6594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</cdr:x>
      <cdr:y>0.52538</cdr:y>
    </cdr:from>
    <cdr:to>
      <cdr:x>0.57708</cdr:x>
      <cdr:y>0.66427</cdr:y>
    </cdr:to>
    <cdr:sp macro="" textlink="">
      <cdr:nvSpPr>
        <cdr:cNvPr id="10" name="TextBox 2"/>
        <cdr:cNvSpPr txBox="1"/>
      </cdr:nvSpPr>
      <cdr:spPr>
        <a:xfrm xmlns:a="http://schemas.openxmlformats.org/drawingml/2006/main">
          <a:off x="1371600" y="1441220"/>
          <a:ext cx="1266810" cy="38100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i="0" dirty="0" smtClean="0">
              <a:solidFill>
                <a:schemeClr val="tx1"/>
              </a:solidFill>
              <a:latin typeface="Cambria Math"/>
              <a:sym typeface="Symbol"/>
            </a:rPr>
            <a:t></a:t>
          </a:r>
          <a:r>
            <a:rPr lang="en-US" sz="1100" b="0" i="0" dirty="0" smtClean="0">
              <a:solidFill>
                <a:schemeClr val="tx1"/>
              </a:solidFill>
              <a:latin typeface="Cambria Math"/>
              <a:sym typeface="Symbol"/>
            </a:rPr>
            <a:t>= 570 e/Q</a:t>
          </a:r>
          <a:endParaRPr lang="en-US" sz="1100" i="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0.04091</cdr:x>
      <cdr:y>0.02273</cdr:y>
    </cdr:from>
    <cdr:to>
      <cdr:x>0.14091</cdr:x>
      <cdr:y>0.84281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866780" y="1171580"/>
          <a:ext cx="2749560" cy="558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chemeClr val="tx1"/>
              </a:solidFill>
            </a:rPr>
            <a:t>Displacement - X</a:t>
          </a:r>
          <a:r>
            <a:rPr lang="en-US" sz="1400" baseline="0" dirty="0">
              <a:solidFill>
                <a:schemeClr val="tx1"/>
              </a:solidFill>
            </a:rPr>
            <a:t> - nanometers</a:t>
          </a:r>
          <a:endParaRPr lang="en-US" sz="14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0.47083</cdr:x>
      <cdr:y>0.13889</cdr:y>
    </cdr:from>
    <cdr:to>
      <cdr:x>0.55833</cdr:x>
      <cdr:y>0.25694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52650" y="381000"/>
          <a:ext cx="400050" cy="323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 err="1">
              <a:solidFill>
                <a:schemeClr val="tx1"/>
              </a:solidFill>
            </a:rPr>
            <a:t>P2</a:t>
          </a:r>
          <a:endParaRPr lang="en-US" sz="1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0.55909</cdr:x>
      <cdr:y>0.47727</cdr:y>
    </cdr:from>
    <cdr:to>
      <cdr:x>0.64659</cdr:x>
      <cdr:y>0.59533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124200" y="1600200"/>
          <a:ext cx="488950" cy="3958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 err="1">
              <a:solidFill>
                <a:schemeClr val="tx1"/>
              </a:solidFill>
            </a:rPr>
            <a:t>P1</a:t>
          </a:r>
          <a:endParaRPr lang="en-US" sz="1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0.51818</cdr:x>
      <cdr:y>0.88636</cdr:y>
    </cdr:from>
    <cdr:to>
      <cdr:x>0.70568</cdr:x>
      <cdr:y>0.97664</cdr:y>
    </cdr:to>
    <cdr:sp macro="" textlink="">
      <cdr:nvSpPr>
        <cdr:cNvPr id="6" name="TextBox 2"/>
        <cdr:cNvSpPr txBox="1"/>
      </cdr:nvSpPr>
      <cdr:spPr>
        <a:xfrm xmlns:a="http://schemas.openxmlformats.org/drawingml/2006/main">
          <a:off x="2895600" y="2971800"/>
          <a:ext cx="1047750" cy="3026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smtClean="0">
              <a:solidFill>
                <a:schemeClr val="tx1"/>
              </a:solidFill>
            </a:rPr>
            <a:t>Iteration</a:t>
          </a:r>
          <a:endParaRPr lang="en-US" sz="1400" dirty="0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0.80278</cdr:x>
      <cdr:y>0.27546</cdr:y>
    </cdr:from>
    <cdr:to>
      <cdr:x>0.89028</cdr:x>
      <cdr:y>0.39352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70300" y="755650"/>
          <a:ext cx="400050" cy="323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 err="1">
              <a:solidFill>
                <a:schemeClr val="tx1"/>
              </a:solidFill>
            </a:rPr>
            <a:t>P1</a:t>
          </a:r>
          <a:endParaRPr lang="en-US" sz="1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0.21667</cdr:x>
      <cdr:y>0.44444</cdr:y>
    </cdr:from>
    <cdr:to>
      <cdr:x>0.30417</cdr:x>
      <cdr:y>0.56249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990600" y="1219200"/>
          <a:ext cx="400050" cy="3238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 err="1">
              <a:solidFill>
                <a:schemeClr val="tx1"/>
              </a:solidFill>
            </a:rPr>
            <a:t>P2</a:t>
          </a:r>
          <a:endParaRPr lang="en-US" sz="1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0.48854</cdr:x>
      <cdr:y>0.88368</cdr:y>
    </cdr:from>
    <cdr:to>
      <cdr:x>0.66563</cdr:x>
      <cdr:y>0.97743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233613" y="2424113"/>
          <a:ext cx="80962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>
              <a:solidFill>
                <a:schemeClr val="tx1"/>
              </a:solidFill>
            </a:rPr>
            <a:t>Iteration</a:t>
          </a:r>
        </a:p>
      </cdr:txBody>
    </cdr:sp>
  </cdr:relSizeAnchor>
  <cdr:relSizeAnchor xmlns:cdr="http://schemas.openxmlformats.org/drawingml/2006/chartDrawing">
    <cdr:from>
      <cdr:x>0.02986</cdr:x>
      <cdr:y>0.21296</cdr:y>
    </cdr:from>
    <cdr:to>
      <cdr:x>0.10521</cdr:x>
      <cdr:y>0.67882</cdr:y>
    </cdr:to>
    <cdr:sp macro="" textlink="">
      <cdr:nvSpPr>
        <cdr:cNvPr id="6" name="TextBox 1"/>
        <cdr:cNvSpPr txBox="1"/>
      </cdr:nvSpPr>
      <cdr:spPr>
        <a:xfrm xmlns:a="http://schemas.openxmlformats.org/drawingml/2006/main" rot="16200000">
          <a:off x="-330198" y="1050924"/>
          <a:ext cx="1277938" cy="3444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>
              <a:solidFill>
                <a:schemeClr val="tx1"/>
              </a:solidFill>
            </a:rPr>
            <a:t>Velocity</a:t>
          </a:r>
          <a:r>
            <a:rPr lang="en-US" sz="1000" baseline="0" dirty="0">
              <a:solidFill>
                <a:schemeClr val="tx1"/>
              </a:solidFill>
            </a:rPr>
            <a:t> - V - m/s</a:t>
          </a:r>
          <a:endParaRPr lang="en-US" sz="1000" dirty="0">
            <a:solidFill>
              <a:schemeClr val="tx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0.38438</cdr:x>
      <cdr:y>0.55729</cdr:y>
    </cdr:from>
    <cdr:to>
      <cdr:x>0.71146</cdr:x>
      <cdr:y>0.64757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57363" y="1528763"/>
          <a:ext cx="1495425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0.49688</cdr:x>
      <cdr:y>0.86632</cdr:y>
    </cdr:from>
    <cdr:to>
      <cdr:x>0.67604</cdr:x>
      <cdr:y>0.96701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71713" y="2376488"/>
          <a:ext cx="819150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>
              <a:solidFill>
                <a:schemeClr val="tx1"/>
              </a:solidFill>
            </a:rPr>
            <a:t>Iterations</a:t>
          </a:r>
          <a:endParaRPr lang="en-US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0.06146</cdr:x>
      <cdr:y>0.11979</cdr:y>
    </cdr:from>
    <cdr:to>
      <cdr:x>0.12604</cdr:x>
      <cdr:y>0.67882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-338137" y="947738"/>
          <a:ext cx="153352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tx1"/>
              </a:solidFill>
            </a:rPr>
            <a:t>Model length =-L -</a:t>
          </a:r>
          <a:r>
            <a:rPr lang="en-US" sz="1100" baseline="0" dirty="0">
              <a:solidFill>
                <a:schemeClr val="tx1"/>
              </a:solidFill>
            </a:rPr>
            <a:t> m</a:t>
          </a:r>
          <a:endParaRPr lang="en-US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0.4898</cdr:x>
      <cdr:y>0.57143</cdr:y>
    </cdr:from>
    <cdr:to>
      <cdr:x>0.51271</cdr:x>
      <cdr:y>0.60962</cdr:y>
    </cdr:to>
    <cdr:sp macro="" textlink="">
      <cdr:nvSpPr>
        <cdr:cNvPr id="5" name="Oval 4"/>
        <cdr:cNvSpPr/>
      </cdr:nvSpPr>
      <cdr:spPr>
        <a:xfrm xmlns:a="http://schemas.openxmlformats.org/drawingml/2006/main">
          <a:off x="3048000" y="2133600"/>
          <a:ext cx="142569" cy="142594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0.68571</cdr:x>
      <cdr:y>0.28571</cdr:y>
    </cdr:from>
    <cdr:to>
      <cdr:x>0.70863</cdr:x>
      <cdr:y>0.3239</cdr:y>
    </cdr:to>
    <cdr:sp macro="" textlink="">
      <cdr:nvSpPr>
        <cdr:cNvPr id="6" name="Oval 5"/>
        <cdr:cNvSpPr/>
      </cdr:nvSpPr>
      <cdr:spPr>
        <a:xfrm xmlns:a="http://schemas.openxmlformats.org/drawingml/2006/main">
          <a:off x="4267200" y="1066800"/>
          <a:ext cx="142631" cy="142594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0.63673</cdr:x>
      <cdr:y>0.18367</cdr:y>
    </cdr:from>
    <cdr:to>
      <cdr:x>0.73465</cdr:x>
      <cdr:y>0.27048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962400" y="685800"/>
          <a:ext cx="609356" cy="3241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tx1"/>
              </a:solidFill>
            </a:rPr>
            <a:t>Max</a:t>
          </a:r>
        </a:p>
      </cdr:txBody>
    </cdr:sp>
  </cdr:relSizeAnchor>
  <cdr:relSizeAnchor xmlns:cdr="http://schemas.openxmlformats.org/drawingml/2006/chartDrawing">
    <cdr:from>
      <cdr:x>0.41633</cdr:x>
      <cdr:y>0.59184</cdr:y>
    </cdr:from>
    <cdr:to>
      <cdr:x>0.51425</cdr:x>
      <cdr:y>0.67865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2590800" y="2209800"/>
          <a:ext cx="609356" cy="3241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>
              <a:solidFill>
                <a:schemeClr val="tx1"/>
              </a:solidFill>
            </a:rPr>
            <a:t>Min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4924E-7287-4101-9A56-862718270997}" type="datetimeFigureOut">
              <a:rPr lang="en-US" smtClean="0"/>
              <a:t>2/19/2018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927A1-E699-443C-8A5B-5DBA378E38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09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marL="702756" indent="-270291" defTabSz="912983"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081164" indent="-216233" defTabSz="912983">
              <a:defRPr sz="2600">
                <a:solidFill>
                  <a:schemeClr val="tx1"/>
                </a:solidFill>
                <a:latin typeface="Arial" pitchFamily="34" charset="0"/>
              </a:defRPr>
            </a:lvl3pPr>
            <a:lvl4pPr marL="1513629" indent="-216233" defTabSz="912983">
              <a:defRPr sz="2600">
                <a:solidFill>
                  <a:schemeClr val="tx1"/>
                </a:solidFill>
                <a:latin typeface="Arial" pitchFamily="34" charset="0"/>
              </a:defRPr>
            </a:lvl4pPr>
            <a:lvl5pPr marL="1946095" indent="-216233" defTabSz="912983">
              <a:defRPr sz="2600">
                <a:solidFill>
                  <a:schemeClr val="tx1"/>
                </a:solidFill>
                <a:latin typeface="Arial" pitchFamily="34" charset="0"/>
              </a:defRPr>
            </a:lvl5pPr>
            <a:lvl6pPr marL="2378560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6pPr>
            <a:lvl7pPr marL="2811026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7pPr>
            <a:lvl8pPr marL="3243491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8pPr>
            <a:lvl9pPr marL="3675957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FAFE513-7405-476F-AD23-14B18659BC65}" type="slidenum">
              <a:rPr lang="zh-TW" altLang="en-US" sz="1200">
                <a:solidFill>
                  <a:prstClr val="black"/>
                </a:solidFill>
                <a:latin typeface="Times New Roman" pitchFamily="18" charset="0"/>
              </a:rPr>
              <a:pPr/>
              <a:t>1</a:t>
            </a:fld>
            <a:endParaRPr lang="en-US" altLang="zh-TW" sz="12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68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zh-TW" sz="900" dirty="0">
                <a:latin typeface="Arial" pitchFamily="34" charset="0"/>
              </a:rPr>
              <a:t>Enter speaker notes here.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927A1-E699-443C-8A5B-5DBA378E38E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356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32EEE0-1581-4B47-A822-D00955997DA3}" type="slidenum">
              <a:rPr lang="zh-TW" altLang="en-US" smtClean="0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altLang="zh-TW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 sz="900" smtClean="0">
                <a:latin typeface="Arial" charset="0"/>
              </a:rPr>
              <a:t>Enter speaker notes here.</a:t>
            </a:r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zh-TW" smtClean="0">
                <a:solidFill>
                  <a:srgbClr val="FFFF00"/>
                </a:solidFill>
              </a:rPr>
              <a:t>Topical Problems of Fluid Mechanics - Institute of Thermomechanics - Prague - Feb. 21-23, 2018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53206-733E-47A7-80FC-ECA41F5F3197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552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Topical Problems of Fluid Mechanics - Institute of Thermomechanics - Prague - Feb. 21-23, 2018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41499-E703-48E4-950E-2F4ADFAD668C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8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Topical Problems of Fluid Mechanics - Institute of Thermomechanics - Prague - Feb. 21-23, 2018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40BDF-57A2-413E-B728-2F684D85BF0B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621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Topical Problems of Fluid Mechanics - Institute of Thermomechanics - Prague - Feb. 21-23, 2018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63159-AE8A-418B-ADAC-76488019FDBA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620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38100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Topical Problems of Fluid Mechanics - Institute of Thermomechanics - Prague - Feb. 21-23, 2018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376CD-7692-4716-BF08-103516E14A9C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110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Aft>
                <a:spcPct val="0"/>
              </a:spcAft>
              <a:defRPr/>
            </a:pPr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altLang="zh-TW" smtClean="0">
                <a:solidFill>
                  <a:srgbClr val="FFFF00"/>
                </a:solidFill>
              </a:rPr>
              <a:t>Topical Problems of Fluid Mechanics - Institute of Thermomechanics - Prague - Feb. 21-23, 2018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Aft>
                <a:spcPct val="0"/>
              </a:spcAft>
              <a:defRPr/>
            </a:pPr>
            <a:fld id="{C0F970D6-1BA8-4135-88A2-B6591F30ACBB}" type="slidenum">
              <a:rPr lang="zh-TW" altLang="en-US" smtClean="0">
                <a:solidFill>
                  <a:srgbClr val="FFFFFF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582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Topical Problems of Fluid Mechanics - Institute of Thermomechanics - Prague - Feb. 21-23, 2018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F09EA-8897-4F45-9D60-7687E2B32A1A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054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Topical Problems of Fluid Mechanics - Institute of Thermomechanics - Prague - Feb. 21-23, 2018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A845F-3894-4038-B935-08226EBD853F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672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Topical Problems of Fluid Mechanics - Institute of Thermomechanics - Prague - Feb. 21-23, 2018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A7E7E-9052-40FB-B02B-A9580A90173E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57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Topical Problems of Fluid Mechanics - Institute of Thermomechanics - Prague - Feb. 21-23, 2018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48342-1A41-43C4-AD4D-C6844864F84A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387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Topical Problems of Fluid Mechanics - Institute of Thermomechanics - Prague - Feb. 21-23, 2018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8E3E4-1199-49DB-A042-9FA92E84C06C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846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Topical Problems of Fluid Mechanics - Institute of Thermomechanics - Prague - Feb. 21-23, 2018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78121-EAD7-48EF-B8C7-46FC6EEF8BFF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89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Topical Problems of Fluid Mechanics - Institute of Thermomechanics - Prague - Feb. 21-23, 2018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3BCD1-7770-4AC7-99C4-E8A0ED2F5765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75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16078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198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400">
                <a:latin typeface="Times New Roman" pitchFamily="18" charset="0"/>
                <a:ea typeface="新細明體" pitchFamily="18" charset="-12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77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i="1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altLang="zh-TW" smtClean="0">
                <a:solidFill>
                  <a:srgbClr val="FFFF00"/>
                </a:solidFill>
              </a:rPr>
              <a:t>Topical Problems of Fluid Mechanics - Institute of Thermomechanics - Prague - Feb. 21-23, 2018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0198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latin typeface="Times New Roman" pitchFamily="18" charset="0"/>
                <a:ea typeface="新細明體" pitchFamily="18" charset="-12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C0F970D6-1BA8-4135-88A2-B6591F30ACBB}" type="slidenum">
              <a:rPr lang="zh-TW" altLang="en-US">
                <a:solidFill>
                  <a:srgbClr val="FFFFFF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838200" y="6324600"/>
            <a:ext cx="7391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15572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noqed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00200"/>
            <a:ext cx="8915400" cy="914400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Charge Manipulation of Flow</a:t>
            </a:r>
            <a:b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</a:b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   in</a:t>
            </a:r>
            <a:b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</a:b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Nanochannels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0"/>
            <a:ext cx="7772400" cy="144621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pitchFamily="18" charset="-120"/>
              </a:rPr>
              <a:t>Thomas Prevenslik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pitchFamily="18" charset="-120"/>
              </a:rPr>
              <a:t>QED Radiations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pitchFamily="18" charset="-120"/>
              </a:rPr>
              <a:t>Berlin, Germany and Discovery Bay, Hong Kong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zh-TW" sz="2400" b="0" dirty="0" smtClean="0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>
                <a:latin typeface="Arial" charset="0"/>
                <a:ea typeface="新細明體" pitchFamily="18" charset="-120"/>
              </a:rPr>
              <a:t>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" y="6448426"/>
            <a:ext cx="8115300" cy="381000"/>
          </a:xfrm>
        </p:spPr>
        <p:txBody>
          <a:bodyPr/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Topical Problems of Fluid Mechanics - Institute of Thermomechanics - Prague - Feb. 21-23, 2018</a:t>
            </a:r>
            <a:endParaRPr lang="en-US" altLang="zh-TW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5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986" y="229827"/>
            <a:ext cx="7772400" cy="1143000"/>
          </a:xfrm>
        </p:spPr>
        <p:txBody>
          <a:bodyPr/>
          <a:lstStyle/>
          <a:p>
            <a:r>
              <a:rPr lang="en-US" dirty="0" smtClean="0"/>
              <a:t>CNT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77000"/>
            <a:ext cx="82296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Topical Problems of Fluid Mechanics - Institute of Thermomechanics - Prague - Feb. 21-23, 2018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828800" y="3048000"/>
            <a:ext cx="1295400" cy="9906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330304" y="1546773"/>
            <a:ext cx="5151718" cy="1762715"/>
            <a:chOff x="2348270" y="4401234"/>
            <a:chExt cx="6067068" cy="2201724"/>
          </a:xfrm>
        </p:grpSpPr>
        <p:sp>
          <p:nvSpPr>
            <p:cNvPr id="9" name="Oval 8"/>
            <p:cNvSpPr/>
            <p:nvPr/>
          </p:nvSpPr>
          <p:spPr bwMode="auto">
            <a:xfrm>
              <a:off x="3886200" y="4648200"/>
              <a:ext cx="1608276" cy="1447801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 rot="16200000">
              <a:off x="3924300" y="5046266"/>
              <a:ext cx="1600200" cy="651669"/>
              <a:chOff x="5867400" y="4648200"/>
              <a:chExt cx="1600200" cy="651669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5867400" y="4648200"/>
                <a:ext cx="1600200" cy="651669"/>
                <a:chOff x="5867400" y="4648200"/>
                <a:chExt cx="1600200" cy="651669"/>
              </a:xfrm>
            </p:grpSpPr>
            <p:sp>
              <p:nvSpPr>
                <p:cNvPr id="21" name="Arc 20"/>
                <p:cNvSpPr/>
                <p:nvPr/>
              </p:nvSpPr>
              <p:spPr bwMode="auto">
                <a:xfrm>
                  <a:off x="5867400" y="4648200"/>
                  <a:ext cx="1524000" cy="651669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Char char="•"/>
                    <a:tabLst/>
                  </a:pPr>
                  <a:endParaRPr kumimoji="0" lang="en-US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" name="Arc 21"/>
                <p:cNvSpPr/>
                <p:nvPr/>
              </p:nvSpPr>
              <p:spPr bwMode="auto">
                <a:xfrm flipH="1">
                  <a:off x="5943600" y="4648200"/>
                  <a:ext cx="1524000" cy="651669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Char char="•"/>
                    <a:tabLst/>
                  </a:pPr>
                  <a:endParaRPr kumimoji="0" lang="en-US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 flipV="1">
                <a:off x="5867400" y="4648200"/>
                <a:ext cx="1600200" cy="651669"/>
                <a:chOff x="5867400" y="4648200"/>
                <a:chExt cx="1600200" cy="651669"/>
              </a:xfrm>
            </p:grpSpPr>
            <p:sp>
              <p:nvSpPr>
                <p:cNvPr id="19" name="Arc 18"/>
                <p:cNvSpPr/>
                <p:nvPr/>
              </p:nvSpPr>
              <p:spPr bwMode="auto">
                <a:xfrm>
                  <a:off x="5867400" y="4648200"/>
                  <a:ext cx="1524000" cy="651669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Char char="•"/>
                    <a:tabLst/>
                  </a:pPr>
                  <a:endParaRPr kumimoji="0" lang="en-US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0" name="Arc 19"/>
                <p:cNvSpPr/>
                <p:nvPr/>
              </p:nvSpPr>
              <p:spPr bwMode="auto">
                <a:xfrm flipH="1">
                  <a:off x="5943600" y="4648200"/>
                  <a:ext cx="1524000" cy="651669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Char char="•"/>
                    <a:tabLst/>
                  </a:pPr>
                  <a:endParaRPr kumimoji="0" lang="en-US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sp>
          <p:nvSpPr>
            <p:cNvPr id="11" name="Right Arrow 10"/>
            <p:cNvSpPr/>
            <p:nvPr/>
          </p:nvSpPr>
          <p:spPr bwMode="auto">
            <a:xfrm>
              <a:off x="3086100" y="5105400"/>
              <a:ext cx="401648" cy="344270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48270" y="5048934"/>
              <a:ext cx="685800" cy="461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Q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34138" y="5449670"/>
              <a:ext cx="1981200" cy="1153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Standing      X-ray</a:t>
              </a:r>
              <a:endParaRPr lang="en-US" dirty="0"/>
            </a:p>
            <a:p>
              <a:pPr algn="ctr"/>
              <a:r>
                <a:rPr lang="en-US" dirty="0" smtClean="0">
                  <a:sym typeface="Symbol"/>
                </a:rPr>
                <a:t>/2 = d</a:t>
              </a:r>
              <a:endParaRPr lang="en-US" dirty="0"/>
            </a:p>
          </p:txBody>
        </p:sp>
        <p:cxnSp>
          <p:nvCxnSpPr>
            <p:cNvPr id="14" name="Straight Connector 13"/>
            <p:cNvCxnSpPr>
              <a:stCxn id="13" idx="1"/>
              <a:endCxn id="19" idx="0"/>
            </p:cNvCxnSpPr>
            <p:nvPr/>
          </p:nvCxnSpPr>
          <p:spPr bwMode="auto">
            <a:xfrm flipH="1" flipV="1">
              <a:off x="5050234" y="5410201"/>
              <a:ext cx="1383903" cy="616113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5637381" y="4401234"/>
              <a:ext cx="1981200" cy="8073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Nanochannel</a:t>
              </a:r>
              <a:endParaRPr lang="en-US" dirty="0"/>
            </a:p>
            <a:p>
              <a:pPr algn="ctr"/>
              <a:r>
                <a:rPr lang="en-US" dirty="0" smtClean="0">
                  <a:sym typeface="Symbol"/>
                </a:rPr>
                <a:t>d</a:t>
              </a:r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 bwMode="auto">
            <a:xfrm flipH="1">
              <a:off x="5494476" y="4724400"/>
              <a:ext cx="285810" cy="381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3" name="Oval 22"/>
          <p:cNvSpPr/>
          <p:nvPr/>
        </p:nvSpPr>
        <p:spPr bwMode="auto">
          <a:xfrm>
            <a:off x="4983573" y="2569684"/>
            <a:ext cx="228600" cy="210230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4149128" y="1325508"/>
            <a:ext cx="228600" cy="210230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3437390" y="1805502"/>
            <a:ext cx="228600" cy="210230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3332377" y="2493510"/>
            <a:ext cx="228600" cy="210230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425804" y="1594023"/>
            <a:ext cx="228600" cy="210230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665990" y="2765801"/>
            <a:ext cx="228600" cy="210230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149128" y="2942885"/>
            <a:ext cx="228600" cy="210230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5028032" y="2119601"/>
            <a:ext cx="228600" cy="210230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3780290" y="1595272"/>
            <a:ext cx="228600" cy="210230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754186" y="2779914"/>
            <a:ext cx="228600" cy="210230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34904" y="2354559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Water</a:t>
            </a:r>
          </a:p>
          <a:p>
            <a:pPr algn="ctr"/>
            <a:r>
              <a:rPr lang="en-US" dirty="0" smtClean="0"/>
              <a:t>Molecules</a:t>
            </a:r>
          </a:p>
          <a:p>
            <a:pPr algn="ctr"/>
            <a:r>
              <a:rPr lang="en-US" dirty="0" smtClean="0"/>
              <a:t>kT</a:t>
            </a:r>
            <a:endParaRPr lang="en-US" dirty="0"/>
          </a:p>
        </p:txBody>
      </p:sp>
      <p:cxnSp>
        <p:nvCxnSpPr>
          <p:cNvPr id="51" name="Straight Connector 50"/>
          <p:cNvCxnSpPr>
            <a:stCxn id="49" idx="3"/>
            <a:endCxn id="26" idx="2"/>
          </p:cNvCxnSpPr>
          <p:nvPr/>
        </p:nvCxnSpPr>
        <p:spPr bwMode="auto">
          <a:xfrm flipV="1">
            <a:off x="2330304" y="2598625"/>
            <a:ext cx="1002073" cy="21759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 Box 25"/>
          <p:cNvSpPr txBox="1">
            <a:spLocks noChangeArrowheads="1"/>
          </p:cNvSpPr>
          <p:nvPr/>
        </p:nvSpPr>
        <p:spPr bwMode="auto">
          <a:xfrm>
            <a:off x="8477250" y="6088856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 smtClean="0">
                <a:latin typeface="Arial" charset="0"/>
                <a:ea typeface="新細明體" pitchFamily="18" charset="-120"/>
              </a:rPr>
              <a:t>10</a:t>
            </a:r>
            <a:endParaRPr lang="en-US" altLang="zh-TW" sz="2800" b="1" dirty="0">
              <a:latin typeface="Arial" charset="0"/>
              <a:ea typeface="新細明體" pitchFamily="18" charset="-12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90550" y="3486150"/>
            <a:ext cx="78676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For </a:t>
            </a:r>
            <a:r>
              <a:rPr lang="en-US" dirty="0">
                <a:solidFill>
                  <a:schemeClr val="tx2"/>
                </a:solidFill>
              </a:rPr>
              <a:t>CNTs</a:t>
            </a:r>
            <a:r>
              <a:rPr lang="en-US" dirty="0"/>
              <a:t> having diameters d </a:t>
            </a:r>
            <a:r>
              <a:rPr lang="en-US" dirty="0">
                <a:sym typeface="Symbol"/>
              </a:rPr>
              <a:t></a:t>
            </a:r>
            <a:r>
              <a:rPr lang="en-US" dirty="0"/>
              <a:t> 0.84 nm in water with index n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</a:t>
            </a:r>
            <a:r>
              <a:rPr lang="en-US" dirty="0"/>
              <a:t> 1.30, the </a:t>
            </a:r>
            <a:r>
              <a:rPr lang="en-US" dirty="0">
                <a:solidFill>
                  <a:schemeClr val="tx2"/>
                </a:solidFill>
              </a:rPr>
              <a:t>EM radiation </a:t>
            </a:r>
            <a:r>
              <a:rPr lang="en-US" dirty="0"/>
              <a:t>at </a:t>
            </a:r>
            <a:r>
              <a:rPr lang="en-US" dirty="0">
                <a:solidFill>
                  <a:schemeClr val="tx2"/>
                </a:solidFill>
              </a:rPr>
              <a:t>X-ray levels </a:t>
            </a:r>
            <a:r>
              <a:rPr lang="en-US" dirty="0"/>
              <a:t>has wavelength </a:t>
            </a:r>
            <a:r>
              <a:rPr lang="en-US" dirty="0">
                <a:solidFill>
                  <a:schemeClr val="tx2"/>
                </a:solidFill>
                <a:sym typeface="Symbol"/>
              </a:rPr>
              <a:t></a:t>
            </a:r>
            <a:r>
              <a:rPr lang="en-US" dirty="0">
                <a:solidFill>
                  <a:schemeClr val="tx2"/>
                </a:solidFill>
              </a:rPr>
              <a:t> = </a:t>
            </a:r>
            <a:r>
              <a:rPr lang="en-US" dirty="0" smtClean="0">
                <a:solidFill>
                  <a:schemeClr val="tx2"/>
                </a:solidFill>
              </a:rPr>
              <a:t>2nd = </a:t>
            </a:r>
            <a:r>
              <a:rPr lang="en-US" dirty="0" smtClean="0">
                <a:solidFill>
                  <a:schemeClr val="tx2"/>
                </a:solidFill>
              </a:rPr>
              <a:t>2.18 </a:t>
            </a:r>
            <a:r>
              <a:rPr lang="en-US" dirty="0">
                <a:solidFill>
                  <a:schemeClr val="tx2"/>
                </a:solidFill>
              </a:rPr>
              <a:t>nm </a:t>
            </a:r>
            <a:r>
              <a:rPr lang="en-US" dirty="0" smtClean="0"/>
              <a:t>with              </a:t>
            </a:r>
            <a:r>
              <a:rPr lang="en-US" dirty="0"/>
              <a:t>Planck energy </a:t>
            </a:r>
            <a:r>
              <a:rPr lang="en-US" dirty="0">
                <a:solidFill>
                  <a:schemeClr val="tx2"/>
                </a:solidFill>
              </a:rPr>
              <a:t>E = </a:t>
            </a:r>
            <a:r>
              <a:rPr lang="en-US" dirty="0" smtClean="0">
                <a:solidFill>
                  <a:schemeClr val="tx2"/>
                </a:solidFill>
              </a:rPr>
              <a:t>hc/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</a:t>
            </a:r>
            <a:r>
              <a:rPr lang="en-US" baseline="30000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  = 0.57 </a:t>
            </a:r>
            <a:r>
              <a:rPr lang="en-US" dirty="0">
                <a:solidFill>
                  <a:schemeClr val="tx2"/>
                </a:solidFill>
              </a:rPr>
              <a:t>keV.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00318" y="4409480"/>
            <a:ext cx="78486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X-ray</a:t>
            </a:r>
            <a:r>
              <a:rPr lang="en-US" dirty="0" smtClean="0"/>
              <a:t> </a:t>
            </a:r>
            <a:r>
              <a:rPr lang="en-US" dirty="0"/>
              <a:t>photon energy </a:t>
            </a:r>
            <a:r>
              <a:rPr lang="en-US" dirty="0" smtClean="0">
                <a:solidFill>
                  <a:schemeClr val="tx2"/>
                </a:solidFill>
              </a:rPr>
              <a:t>E </a:t>
            </a:r>
            <a:r>
              <a:rPr lang="en-US" dirty="0">
                <a:solidFill>
                  <a:schemeClr val="tx2"/>
                </a:solidFill>
              </a:rPr>
              <a:t>= 3NU</a:t>
            </a:r>
            <a:r>
              <a:rPr lang="en-US" dirty="0"/>
              <a:t>, where N is the number of water molecules.  For </a:t>
            </a:r>
            <a:r>
              <a:rPr lang="en-US" dirty="0" smtClean="0"/>
              <a:t>E = 570 eV and U =1.5 </a:t>
            </a:r>
            <a:r>
              <a:rPr lang="en-US" dirty="0"/>
              <a:t>kT, </a:t>
            </a:r>
            <a:r>
              <a:rPr lang="en-US" dirty="0">
                <a:solidFill>
                  <a:schemeClr val="tx2"/>
                </a:solidFill>
              </a:rPr>
              <a:t>N = 4895. </a:t>
            </a:r>
            <a:endParaRPr lang="en-US" dirty="0" smtClean="0">
              <a:solidFill>
                <a:schemeClr val="tx2"/>
              </a:solidFill>
            </a:endParaRP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n-US" dirty="0" smtClean="0"/>
              <a:t>In a </a:t>
            </a:r>
            <a:r>
              <a:rPr lang="en-US" dirty="0"/>
              <a:t>cylindrical slice of width S in a diameter </a:t>
            </a:r>
            <a:r>
              <a:rPr lang="en-US" dirty="0" smtClean="0"/>
              <a:t> D </a:t>
            </a:r>
            <a:r>
              <a:rPr lang="en-US" dirty="0"/>
              <a:t>through the CNT is </a:t>
            </a:r>
            <a:r>
              <a:rPr lang="en-US" dirty="0" smtClean="0"/>
              <a:t>,                                    </a:t>
            </a:r>
            <a:r>
              <a:rPr lang="en-US" dirty="0"/>
              <a:t>N = </a:t>
            </a:r>
            <a:r>
              <a:rPr lang="en-US" dirty="0">
                <a:sym typeface="Symbol"/>
              </a:rPr>
              <a:t></a:t>
            </a:r>
            <a:r>
              <a:rPr lang="en-US" dirty="0"/>
              <a:t>(</a:t>
            </a:r>
            <a:r>
              <a:rPr lang="en-US" dirty="0" smtClean="0"/>
              <a:t>D/S)</a:t>
            </a:r>
            <a:r>
              <a:rPr lang="en-US" baseline="30000" dirty="0" smtClean="0"/>
              <a:t>2</a:t>
            </a:r>
            <a:r>
              <a:rPr lang="en-US" dirty="0" smtClean="0"/>
              <a:t>/4 gives </a:t>
            </a:r>
            <a:r>
              <a:rPr lang="en-US" dirty="0">
                <a:solidFill>
                  <a:schemeClr val="tx2"/>
                </a:solidFill>
              </a:rPr>
              <a:t>D </a:t>
            </a:r>
            <a:r>
              <a:rPr lang="en-US" dirty="0">
                <a:solidFill>
                  <a:schemeClr val="tx2"/>
                </a:solidFill>
                <a:sym typeface="Symbol"/>
              </a:rPr>
              <a:t></a:t>
            </a:r>
            <a:r>
              <a:rPr lang="en-US" dirty="0">
                <a:solidFill>
                  <a:schemeClr val="tx2"/>
                </a:solidFill>
              </a:rPr>
              <a:t> 25 nm</a:t>
            </a:r>
            <a:r>
              <a:rPr lang="en-US" dirty="0" smtClean="0">
                <a:solidFill>
                  <a:schemeClr val="tx2"/>
                </a:solidFill>
              </a:rPr>
              <a:t>. 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Charging</a:t>
            </a:r>
            <a:r>
              <a:rPr lang="en-US" dirty="0" smtClean="0"/>
              <a:t> requires </a:t>
            </a:r>
            <a:r>
              <a:rPr lang="en-US" dirty="0" smtClean="0">
                <a:solidFill>
                  <a:schemeClr val="tx2"/>
                </a:solidFill>
              </a:rPr>
              <a:t>turbulence</a:t>
            </a:r>
            <a:r>
              <a:rPr lang="en-US" dirty="0" smtClean="0"/>
              <a:t> to renew </a:t>
            </a:r>
            <a:r>
              <a:rPr lang="en-US" dirty="0" smtClean="0">
                <a:solidFill>
                  <a:schemeClr val="tx2"/>
                </a:solidFill>
              </a:rPr>
              <a:t>heat Q </a:t>
            </a:r>
            <a:r>
              <a:rPr lang="en-US" dirty="0" smtClean="0"/>
              <a:t>continuously.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 bwMode="auto">
          <a:xfrm>
            <a:off x="2828358" y="1197180"/>
            <a:ext cx="228600" cy="210230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3009900" y="1538296"/>
            <a:ext cx="228600" cy="210230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3183567" y="1094016"/>
            <a:ext cx="228600" cy="210230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94925" y="684875"/>
            <a:ext cx="1682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Turbulence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 bwMode="auto">
          <a:xfrm>
            <a:off x="2844800" y="856343"/>
            <a:ext cx="959289" cy="928914"/>
          </a:xfrm>
          <a:custGeom>
            <a:avLst/>
            <a:gdLst>
              <a:gd name="connsiteX0" fmla="*/ 0 w 959289"/>
              <a:gd name="connsiteY0" fmla="*/ 87086 h 928914"/>
              <a:gd name="connsiteX1" fmla="*/ 72571 w 959289"/>
              <a:gd name="connsiteY1" fmla="*/ 43543 h 928914"/>
              <a:gd name="connsiteX2" fmla="*/ 116114 w 959289"/>
              <a:gd name="connsiteY2" fmla="*/ 14514 h 928914"/>
              <a:gd name="connsiteX3" fmla="*/ 159657 w 959289"/>
              <a:gd name="connsiteY3" fmla="*/ 0 h 928914"/>
              <a:gd name="connsiteX4" fmla="*/ 275771 w 959289"/>
              <a:gd name="connsiteY4" fmla="*/ 58057 h 928914"/>
              <a:gd name="connsiteX5" fmla="*/ 232229 w 959289"/>
              <a:gd name="connsiteY5" fmla="*/ 232228 h 928914"/>
              <a:gd name="connsiteX6" fmla="*/ 217714 w 959289"/>
              <a:gd name="connsiteY6" fmla="*/ 275771 h 928914"/>
              <a:gd name="connsiteX7" fmla="*/ 232229 w 959289"/>
              <a:gd name="connsiteY7" fmla="*/ 362857 h 928914"/>
              <a:gd name="connsiteX8" fmla="*/ 319314 w 959289"/>
              <a:gd name="connsiteY8" fmla="*/ 435428 h 928914"/>
              <a:gd name="connsiteX9" fmla="*/ 391886 w 959289"/>
              <a:gd name="connsiteY9" fmla="*/ 522514 h 928914"/>
              <a:gd name="connsiteX10" fmla="*/ 435429 w 959289"/>
              <a:gd name="connsiteY10" fmla="*/ 537028 h 928914"/>
              <a:gd name="connsiteX11" fmla="*/ 638629 w 959289"/>
              <a:gd name="connsiteY11" fmla="*/ 508000 h 928914"/>
              <a:gd name="connsiteX12" fmla="*/ 667657 w 959289"/>
              <a:gd name="connsiteY12" fmla="*/ 464457 h 928914"/>
              <a:gd name="connsiteX13" fmla="*/ 711200 w 959289"/>
              <a:gd name="connsiteY13" fmla="*/ 449943 h 928914"/>
              <a:gd name="connsiteX14" fmla="*/ 725714 w 959289"/>
              <a:gd name="connsiteY14" fmla="*/ 406400 h 928914"/>
              <a:gd name="connsiteX15" fmla="*/ 914400 w 959289"/>
              <a:gd name="connsiteY15" fmla="*/ 406400 h 928914"/>
              <a:gd name="connsiteX16" fmla="*/ 957943 w 959289"/>
              <a:gd name="connsiteY16" fmla="*/ 435428 h 928914"/>
              <a:gd name="connsiteX17" fmla="*/ 914400 w 959289"/>
              <a:gd name="connsiteY17" fmla="*/ 551543 h 928914"/>
              <a:gd name="connsiteX18" fmla="*/ 870857 w 959289"/>
              <a:gd name="connsiteY18" fmla="*/ 566057 h 928914"/>
              <a:gd name="connsiteX19" fmla="*/ 740229 w 959289"/>
              <a:gd name="connsiteY19" fmla="*/ 682171 h 928914"/>
              <a:gd name="connsiteX20" fmla="*/ 725714 w 959289"/>
              <a:gd name="connsiteY20" fmla="*/ 798286 h 928914"/>
              <a:gd name="connsiteX21" fmla="*/ 740229 w 959289"/>
              <a:gd name="connsiteY21" fmla="*/ 856343 h 928914"/>
              <a:gd name="connsiteX22" fmla="*/ 827314 w 959289"/>
              <a:gd name="connsiteY22" fmla="*/ 928914 h 928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59289" h="928914">
                <a:moveTo>
                  <a:pt x="0" y="87086"/>
                </a:moveTo>
                <a:cubicBezTo>
                  <a:pt x="24190" y="72572"/>
                  <a:pt x="48649" y="58495"/>
                  <a:pt x="72571" y="43543"/>
                </a:cubicBezTo>
                <a:cubicBezTo>
                  <a:pt x="87364" y="34298"/>
                  <a:pt x="100512" y="22315"/>
                  <a:pt x="116114" y="14514"/>
                </a:cubicBezTo>
                <a:cubicBezTo>
                  <a:pt x="129798" y="7672"/>
                  <a:pt x="145143" y="4838"/>
                  <a:pt x="159657" y="0"/>
                </a:cubicBezTo>
                <a:cubicBezTo>
                  <a:pt x="192696" y="6608"/>
                  <a:pt x="264425" y="6997"/>
                  <a:pt x="275771" y="58057"/>
                </a:cubicBezTo>
                <a:cubicBezTo>
                  <a:pt x="283589" y="93238"/>
                  <a:pt x="242114" y="202574"/>
                  <a:pt x="232229" y="232228"/>
                </a:cubicBezTo>
                <a:lnTo>
                  <a:pt x="217714" y="275771"/>
                </a:lnTo>
                <a:cubicBezTo>
                  <a:pt x="222552" y="304800"/>
                  <a:pt x="220277" y="335964"/>
                  <a:pt x="232229" y="362857"/>
                </a:cubicBezTo>
                <a:cubicBezTo>
                  <a:pt x="243994" y="389328"/>
                  <a:pt x="296180" y="420006"/>
                  <a:pt x="319314" y="435428"/>
                </a:cubicBezTo>
                <a:cubicBezTo>
                  <a:pt x="340734" y="467557"/>
                  <a:pt x="358360" y="500163"/>
                  <a:pt x="391886" y="522514"/>
                </a:cubicBezTo>
                <a:cubicBezTo>
                  <a:pt x="404616" y="531001"/>
                  <a:pt x="420915" y="532190"/>
                  <a:pt x="435429" y="537028"/>
                </a:cubicBezTo>
                <a:cubicBezTo>
                  <a:pt x="503162" y="527352"/>
                  <a:pt x="573323" y="528408"/>
                  <a:pt x="638629" y="508000"/>
                </a:cubicBezTo>
                <a:cubicBezTo>
                  <a:pt x="655279" y="502797"/>
                  <a:pt x="654036" y="475354"/>
                  <a:pt x="667657" y="464457"/>
                </a:cubicBezTo>
                <a:cubicBezTo>
                  <a:pt x="679604" y="454900"/>
                  <a:pt x="696686" y="454781"/>
                  <a:pt x="711200" y="449943"/>
                </a:cubicBezTo>
                <a:cubicBezTo>
                  <a:pt x="716038" y="435429"/>
                  <a:pt x="713767" y="415957"/>
                  <a:pt x="725714" y="406400"/>
                </a:cubicBezTo>
                <a:cubicBezTo>
                  <a:pt x="765569" y="374516"/>
                  <a:pt x="897269" y="404497"/>
                  <a:pt x="914400" y="406400"/>
                </a:cubicBezTo>
                <a:cubicBezTo>
                  <a:pt x="928914" y="416076"/>
                  <a:pt x="953151" y="418655"/>
                  <a:pt x="957943" y="435428"/>
                </a:cubicBezTo>
                <a:cubicBezTo>
                  <a:pt x="965628" y="462326"/>
                  <a:pt x="938997" y="531865"/>
                  <a:pt x="914400" y="551543"/>
                </a:cubicBezTo>
                <a:cubicBezTo>
                  <a:pt x="902453" y="561100"/>
                  <a:pt x="885371" y="561219"/>
                  <a:pt x="870857" y="566057"/>
                </a:cubicBezTo>
                <a:cubicBezTo>
                  <a:pt x="771436" y="665478"/>
                  <a:pt x="817929" y="630371"/>
                  <a:pt x="740229" y="682171"/>
                </a:cubicBezTo>
                <a:cubicBezTo>
                  <a:pt x="698573" y="744655"/>
                  <a:pt x="706284" y="710851"/>
                  <a:pt x="725714" y="798286"/>
                </a:cubicBezTo>
                <a:cubicBezTo>
                  <a:pt x="730041" y="817759"/>
                  <a:pt x="727093" y="841331"/>
                  <a:pt x="740229" y="856343"/>
                </a:cubicBezTo>
                <a:cubicBezTo>
                  <a:pt x="831339" y="960469"/>
                  <a:pt x="827314" y="873496"/>
                  <a:pt x="827314" y="928914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78" y="342900"/>
            <a:ext cx="7772400" cy="1143000"/>
          </a:xfrm>
        </p:spPr>
        <p:txBody>
          <a:bodyPr/>
          <a:lstStyle/>
          <a:p>
            <a:r>
              <a:rPr lang="en-US" dirty="0" smtClean="0"/>
              <a:t>Membrane Pore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477000"/>
            <a:ext cx="80772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Topical Problems of Fluid Mechanics - Institute of Thermomechanics - Prague - Feb. 21-23, 2018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2609850" y="1485900"/>
            <a:ext cx="3467784" cy="2990850"/>
          </a:xfrm>
          <a:custGeom>
            <a:avLst/>
            <a:gdLst>
              <a:gd name="connsiteX0" fmla="*/ 3181350 w 3467784"/>
              <a:gd name="connsiteY0" fmla="*/ 2762250 h 2990850"/>
              <a:gd name="connsiteX1" fmla="*/ 3181350 w 3467784"/>
              <a:gd name="connsiteY1" fmla="*/ 2762250 h 2990850"/>
              <a:gd name="connsiteX2" fmla="*/ 3219450 w 3467784"/>
              <a:gd name="connsiteY2" fmla="*/ 2571750 h 2990850"/>
              <a:gd name="connsiteX3" fmla="*/ 3257550 w 3467784"/>
              <a:gd name="connsiteY3" fmla="*/ 2457450 h 2990850"/>
              <a:gd name="connsiteX4" fmla="*/ 3295650 w 3467784"/>
              <a:gd name="connsiteY4" fmla="*/ 2324100 h 2990850"/>
              <a:gd name="connsiteX5" fmla="*/ 3371850 w 3467784"/>
              <a:gd name="connsiteY5" fmla="*/ 2057400 h 2990850"/>
              <a:gd name="connsiteX6" fmla="*/ 3390900 w 3467784"/>
              <a:gd name="connsiteY6" fmla="*/ 2000250 h 2990850"/>
              <a:gd name="connsiteX7" fmla="*/ 3409950 w 3467784"/>
              <a:gd name="connsiteY7" fmla="*/ 1943100 h 2990850"/>
              <a:gd name="connsiteX8" fmla="*/ 3467100 w 3467784"/>
              <a:gd name="connsiteY8" fmla="*/ 1828800 h 2990850"/>
              <a:gd name="connsiteX9" fmla="*/ 3467100 w 3467784"/>
              <a:gd name="connsiteY9" fmla="*/ 1809750 h 2990850"/>
              <a:gd name="connsiteX10" fmla="*/ 3467100 w 3467784"/>
              <a:gd name="connsiteY10" fmla="*/ 1809750 h 2990850"/>
              <a:gd name="connsiteX11" fmla="*/ 3390900 w 3467784"/>
              <a:gd name="connsiteY11" fmla="*/ 1504950 h 2990850"/>
              <a:gd name="connsiteX12" fmla="*/ 3352800 w 3467784"/>
              <a:gd name="connsiteY12" fmla="*/ 1352550 h 2990850"/>
              <a:gd name="connsiteX13" fmla="*/ 3333750 w 3467784"/>
              <a:gd name="connsiteY13" fmla="*/ 1181100 h 2990850"/>
              <a:gd name="connsiteX14" fmla="*/ 3314700 w 3467784"/>
              <a:gd name="connsiteY14" fmla="*/ 1123950 h 2990850"/>
              <a:gd name="connsiteX15" fmla="*/ 3257550 w 3467784"/>
              <a:gd name="connsiteY15" fmla="*/ 914400 h 2990850"/>
              <a:gd name="connsiteX16" fmla="*/ 3238500 w 3467784"/>
              <a:gd name="connsiteY16" fmla="*/ 781050 h 2990850"/>
              <a:gd name="connsiteX17" fmla="*/ 3219450 w 3467784"/>
              <a:gd name="connsiteY17" fmla="*/ 628650 h 2990850"/>
              <a:gd name="connsiteX18" fmla="*/ 3162300 w 3467784"/>
              <a:gd name="connsiteY18" fmla="*/ 495300 h 2990850"/>
              <a:gd name="connsiteX19" fmla="*/ 3124200 w 3467784"/>
              <a:gd name="connsiteY19" fmla="*/ 381000 h 2990850"/>
              <a:gd name="connsiteX20" fmla="*/ 2667000 w 3467784"/>
              <a:gd name="connsiteY20" fmla="*/ 266700 h 2990850"/>
              <a:gd name="connsiteX21" fmla="*/ 2038350 w 3467784"/>
              <a:gd name="connsiteY21" fmla="*/ 114300 h 2990850"/>
              <a:gd name="connsiteX22" fmla="*/ 1733550 w 3467784"/>
              <a:gd name="connsiteY22" fmla="*/ 57150 h 2990850"/>
              <a:gd name="connsiteX23" fmla="*/ 1485900 w 3467784"/>
              <a:gd name="connsiteY23" fmla="*/ 0 h 2990850"/>
              <a:gd name="connsiteX24" fmla="*/ 1257300 w 3467784"/>
              <a:gd name="connsiteY24" fmla="*/ 38100 h 2990850"/>
              <a:gd name="connsiteX25" fmla="*/ 1200150 w 3467784"/>
              <a:gd name="connsiteY25" fmla="*/ 95250 h 2990850"/>
              <a:gd name="connsiteX26" fmla="*/ 1162050 w 3467784"/>
              <a:gd name="connsiteY26" fmla="*/ 342900 h 2990850"/>
              <a:gd name="connsiteX27" fmla="*/ 1143000 w 3467784"/>
              <a:gd name="connsiteY27" fmla="*/ 400050 h 2990850"/>
              <a:gd name="connsiteX28" fmla="*/ 971550 w 3467784"/>
              <a:gd name="connsiteY28" fmla="*/ 533400 h 2990850"/>
              <a:gd name="connsiteX29" fmla="*/ 895350 w 3467784"/>
              <a:gd name="connsiteY29" fmla="*/ 552450 h 2990850"/>
              <a:gd name="connsiteX30" fmla="*/ 819150 w 3467784"/>
              <a:gd name="connsiteY30" fmla="*/ 590550 h 2990850"/>
              <a:gd name="connsiteX31" fmla="*/ 704850 w 3467784"/>
              <a:gd name="connsiteY31" fmla="*/ 628650 h 2990850"/>
              <a:gd name="connsiteX32" fmla="*/ 647700 w 3467784"/>
              <a:gd name="connsiteY32" fmla="*/ 647700 h 2990850"/>
              <a:gd name="connsiteX33" fmla="*/ 533400 w 3467784"/>
              <a:gd name="connsiteY33" fmla="*/ 723900 h 2990850"/>
              <a:gd name="connsiteX34" fmla="*/ 476250 w 3467784"/>
              <a:gd name="connsiteY34" fmla="*/ 762000 h 2990850"/>
              <a:gd name="connsiteX35" fmla="*/ 457200 w 3467784"/>
              <a:gd name="connsiteY35" fmla="*/ 819150 h 2990850"/>
              <a:gd name="connsiteX36" fmla="*/ 476250 w 3467784"/>
              <a:gd name="connsiteY36" fmla="*/ 876300 h 2990850"/>
              <a:gd name="connsiteX37" fmla="*/ 285750 w 3467784"/>
              <a:gd name="connsiteY37" fmla="*/ 895350 h 2990850"/>
              <a:gd name="connsiteX38" fmla="*/ 152400 w 3467784"/>
              <a:gd name="connsiteY38" fmla="*/ 914400 h 2990850"/>
              <a:gd name="connsiteX39" fmla="*/ 95250 w 3467784"/>
              <a:gd name="connsiteY39" fmla="*/ 933450 h 2990850"/>
              <a:gd name="connsiteX40" fmla="*/ 57150 w 3467784"/>
              <a:gd name="connsiteY40" fmla="*/ 1047750 h 2990850"/>
              <a:gd name="connsiteX41" fmla="*/ 95250 w 3467784"/>
              <a:gd name="connsiteY41" fmla="*/ 1123950 h 2990850"/>
              <a:gd name="connsiteX42" fmla="*/ 133350 w 3467784"/>
              <a:gd name="connsiteY42" fmla="*/ 1181100 h 2990850"/>
              <a:gd name="connsiteX43" fmla="*/ 152400 w 3467784"/>
              <a:gd name="connsiteY43" fmla="*/ 1238250 h 2990850"/>
              <a:gd name="connsiteX44" fmla="*/ 133350 w 3467784"/>
              <a:gd name="connsiteY44" fmla="*/ 1333500 h 2990850"/>
              <a:gd name="connsiteX45" fmla="*/ 95250 w 3467784"/>
              <a:gd name="connsiteY45" fmla="*/ 1390650 h 2990850"/>
              <a:gd name="connsiteX46" fmla="*/ 38100 w 3467784"/>
              <a:gd name="connsiteY46" fmla="*/ 1485900 h 2990850"/>
              <a:gd name="connsiteX47" fmla="*/ 0 w 3467784"/>
              <a:gd name="connsiteY47" fmla="*/ 1600200 h 2990850"/>
              <a:gd name="connsiteX48" fmla="*/ 38100 w 3467784"/>
              <a:gd name="connsiteY48" fmla="*/ 1714500 h 2990850"/>
              <a:gd name="connsiteX49" fmla="*/ 209550 w 3467784"/>
              <a:gd name="connsiteY49" fmla="*/ 1771650 h 2990850"/>
              <a:gd name="connsiteX50" fmla="*/ 266700 w 3467784"/>
              <a:gd name="connsiteY50" fmla="*/ 1809750 h 2990850"/>
              <a:gd name="connsiteX51" fmla="*/ 342900 w 3467784"/>
              <a:gd name="connsiteY51" fmla="*/ 1847850 h 2990850"/>
              <a:gd name="connsiteX52" fmla="*/ 400050 w 3467784"/>
              <a:gd name="connsiteY52" fmla="*/ 1905000 h 2990850"/>
              <a:gd name="connsiteX53" fmla="*/ 457200 w 3467784"/>
              <a:gd name="connsiteY53" fmla="*/ 1943100 h 2990850"/>
              <a:gd name="connsiteX54" fmla="*/ 495300 w 3467784"/>
              <a:gd name="connsiteY54" fmla="*/ 2019300 h 2990850"/>
              <a:gd name="connsiteX55" fmla="*/ 609600 w 3467784"/>
              <a:gd name="connsiteY55" fmla="*/ 2133600 h 2990850"/>
              <a:gd name="connsiteX56" fmla="*/ 666750 w 3467784"/>
              <a:gd name="connsiteY56" fmla="*/ 2190750 h 2990850"/>
              <a:gd name="connsiteX57" fmla="*/ 704850 w 3467784"/>
              <a:gd name="connsiteY57" fmla="*/ 2247900 h 2990850"/>
              <a:gd name="connsiteX58" fmla="*/ 723900 w 3467784"/>
              <a:gd name="connsiteY58" fmla="*/ 2305050 h 2990850"/>
              <a:gd name="connsiteX59" fmla="*/ 857250 w 3467784"/>
              <a:gd name="connsiteY59" fmla="*/ 2476500 h 2990850"/>
              <a:gd name="connsiteX60" fmla="*/ 895350 w 3467784"/>
              <a:gd name="connsiteY60" fmla="*/ 2590800 h 2990850"/>
              <a:gd name="connsiteX61" fmla="*/ 914400 w 3467784"/>
              <a:gd name="connsiteY61" fmla="*/ 2647950 h 2990850"/>
              <a:gd name="connsiteX62" fmla="*/ 1143000 w 3467784"/>
              <a:gd name="connsiteY62" fmla="*/ 2724150 h 2990850"/>
              <a:gd name="connsiteX63" fmla="*/ 1219200 w 3467784"/>
              <a:gd name="connsiteY63" fmla="*/ 2762250 h 2990850"/>
              <a:gd name="connsiteX64" fmla="*/ 1504950 w 3467784"/>
              <a:gd name="connsiteY64" fmla="*/ 2800350 h 2990850"/>
              <a:gd name="connsiteX65" fmla="*/ 1638300 w 3467784"/>
              <a:gd name="connsiteY65" fmla="*/ 2895600 h 2990850"/>
              <a:gd name="connsiteX66" fmla="*/ 1962150 w 3467784"/>
              <a:gd name="connsiteY66" fmla="*/ 2933700 h 2990850"/>
              <a:gd name="connsiteX67" fmla="*/ 2247900 w 3467784"/>
              <a:gd name="connsiteY67" fmla="*/ 2990850 h 2990850"/>
              <a:gd name="connsiteX68" fmla="*/ 2781300 w 3467784"/>
              <a:gd name="connsiteY68" fmla="*/ 2971800 h 2990850"/>
              <a:gd name="connsiteX69" fmla="*/ 3143250 w 3467784"/>
              <a:gd name="connsiteY69" fmla="*/ 2933700 h 2990850"/>
              <a:gd name="connsiteX70" fmla="*/ 3162300 w 3467784"/>
              <a:gd name="connsiteY70" fmla="*/ 2876550 h 2990850"/>
              <a:gd name="connsiteX71" fmla="*/ 3219450 w 3467784"/>
              <a:gd name="connsiteY71" fmla="*/ 2819400 h 2990850"/>
              <a:gd name="connsiteX72" fmla="*/ 3257550 w 3467784"/>
              <a:gd name="connsiteY72" fmla="*/ 2762250 h 2990850"/>
              <a:gd name="connsiteX73" fmla="*/ 3238500 w 3467784"/>
              <a:gd name="connsiteY73" fmla="*/ 2628900 h 2990850"/>
              <a:gd name="connsiteX74" fmla="*/ 3238500 w 3467784"/>
              <a:gd name="connsiteY74" fmla="*/ 2628900 h 2990850"/>
              <a:gd name="connsiteX75" fmla="*/ 3238500 w 3467784"/>
              <a:gd name="connsiteY75" fmla="*/ 2628900 h 2990850"/>
              <a:gd name="connsiteX76" fmla="*/ 3238500 w 3467784"/>
              <a:gd name="connsiteY76" fmla="*/ 2628900 h 2990850"/>
              <a:gd name="connsiteX77" fmla="*/ 3238500 w 3467784"/>
              <a:gd name="connsiteY77" fmla="*/ 2628900 h 2990850"/>
              <a:gd name="connsiteX78" fmla="*/ 3238500 w 3467784"/>
              <a:gd name="connsiteY78" fmla="*/ 2628900 h 2990850"/>
              <a:gd name="connsiteX79" fmla="*/ 3181350 w 3467784"/>
              <a:gd name="connsiteY79" fmla="*/ 2762250 h 299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3467784" h="2990850">
                <a:moveTo>
                  <a:pt x="3181350" y="2762250"/>
                </a:moveTo>
                <a:lnTo>
                  <a:pt x="3181350" y="2762250"/>
                </a:lnTo>
                <a:cubicBezTo>
                  <a:pt x="3194050" y="2698750"/>
                  <a:pt x="3203744" y="2634574"/>
                  <a:pt x="3219450" y="2571750"/>
                </a:cubicBezTo>
                <a:cubicBezTo>
                  <a:pt x="3229190" y="2532788"/>
                  <a:pt x="3245739" y="2495835"/>
                  <a:pt x="3257550" y="2457450"/>
                </a:cubicBezTo>
                <a:cubicBezTo>
                  <a:pt x="3271145" y="2413266"/>
                  <a:pt x="3283739" y="2368768"/>
                  <a:pt x="3295650" y="2324100"/>
                </a:cubicBezTo>
                <a:cubicBezTo>
                  <a:pt x="3359437" y="2084898"/>
                  <a:pt x="3304961" y="2258068"/>
                  <a:pt x="3371850" y="2057400"/>
                </a:cubicBezTo>
                <a:lnTo>
                  <a:pt x="3390900" y="2000250"/>
                </a:lnTo>
                <a:cubicBezTo>
                  <a:pt x="3397250" y="1981200"/>
                  <a:pt x="3398811" y="1959808"/>
                  <a:pt x="3409950" y="1943100"/>
                </a:cubicBezTo>
                <a:cubicBezTo>
                  <a:pt x="3447199" y="1887227"/>
                  <a:pt x="3451326" y="1891896"/>
                  <a:pt x="3467100" y="1828800"/>
                </a:cubicBezTo>
                <a:cubicBezTo>
                  <a:pt x="3468640" y="1822640"/>
                  <a:pt x="3467100" y="1816100"/>
                  <a:pt x="3467100" y="1809750"/>
                </a:cubicBezTo>
                <a:lnTo>
                  <a:pt x="3467100" y="1809750"/>
                </a:lnTo>
                <a:cubicBezTo>
                  <a:pt x="3429547" y="1434225"/>
                  <a:pt x="3486111" y="1771540"/>
                  <a:pt x="3390900" y="1504950"/>
                </a:cubicBezTo>
                <a:cubicBezTo>
                  <a:pt x="3373288" y="1455637"/>
                  <a:pt x="3352800" y="1352550"/>
                  <a:pt x="3352800" y="1352550"/>
                </a:cubicBezTo>
                <a:cubicBezTo>
                  <a:pt x="3346450" y="1295400"/>
                  <a:pt x="3343203" y="1237819"/>
                  <a:pt x="3333750" y="1181100"/>
                </a:cubicBezTo>
                <a:cubicBezTo>
                  <a:pt x="3330449" y="1161293"/>
                  <a:pt x="3320217" y="1143258"/>
                  <a:pt x="3314700" y="1123950"/>
                </a:cubicBezTo>
                <a:cubicBezTo>
                  <a:pt x="3294810" y="1054335"/>
                  <a:pt x="3273256" y="985077"/>
                  <a:pt x="3257550" y="914400"/>
                </a:cubicBezTo>
                <a:cubicBezTo>
                  <a:pt x="3247810" y="870568"/>
                  <a:pt x="3244434" y="825557"/>
                  <a:pt x="3238500" y="781050"/>
                </a:cubicBezTo>
                <a:cubicBezTo>
                  <a:pt x="3231734" y="730304"/>
                  <a:pt x="3232641" y="678117"/>
                  <a:pt x="3219450" y="628650"/>
                </a:cubicBezTo>
                <a:cubicBezTo>
                  <a:pt x="3206989" y="581923"/>
                  <a:pt x="3179660" y="540437"/>
                  <a:pt x="3162300" y="495300"/>
                </a:cubicBezTo>
                <a:cubicBezTo>
                  <a:pt x="3147883" y="457816"/>
                  <a:pt x="3157616" y="403277"/>
                  <a:pt x="3124200" y="381000"/>
                </a:cubicBezTo>
                <a:cubicBezTo>
                  <a:pt x="2952647" y="266631"/>
                  <a:pt x="3098164" y="352933"/>
                  <a:pt x="2667000" y="266700"/>
                </a:cubicBezTo>
                <a:cubicBezTo>
                  <a:pt x="2478127" y="228925"/>
                  <a:pt x="2187616" y="150486"/>
                  <a:pt x="2038350" y="114300"/>
                </a:cubicBezTo>
                <a:cubicBezTo>
                  <a:pt x="1589613" y="5515"/>
                  <a:pt x="2103907" y="131221"/>
                  <a:pt x="1733550" y="57150"/>
                </a:cubicBezTo>
                <a:cubicBezTo>
                  <a:pt x="1650476" y="40535"/>
                  <a:pt x="1568450" y="19050"/>
                  <a:pt x="1485900" y="0"/>
                </a:cubicBezTo>
                <a:cubicBezTo>
                  <a:pt x="1484725" y="147"/>
                  <a:pt x="1292543" y="17961"/>
                  <a:pt x="1257300" y="38100"/>
                </a:cubicBezTo>
                <a:cubicBezTo>
                  <a:pt x="1233909" y="51466"/>
                  <a:pt x="1219200" y="76200"/>
                  <a:pt x="1200150" y="95250"/>
                </a:cubicBezTo>
                <a:cubicBezTo>
                  <a:pt x="1188583" y="187787"/>
                  <a:pt x="1183868" y="255629"/>
                  <a:pt x="1162050" y="342900"/>
                </a:cubicBezTo>
                <a:cubicBezTo>
                  <a:pt x="1157180" y="362381"/>
                  <a:pt x="1154139" y="383342"/>
                  <a:pt x="1143000" y="400050"/>
                </a:cubicBezTo>
                <a:cubicBezTo>
                  <a:pt x="1116095" y="440408"/>
                  <a:pt x="1001826" y="525831"/>
                  <a:pt x="971550" y="533400"/>
                </a:cubicBezTo>
                <a:cubicBezTo>
                  <a:pt x="946150" y="539750"/>
                  <a:pt x="919865" y="543257"/>
                  <a:pt x="895350" y="552450"/>
                </a:cubicBezTo>
                <a:cubicBezTo>
                  <a:pt x="868760" y="562421"/>
                  <a:pt x="845517" y="580003"/>
                  <a:pt x="819150" y="590550"/>
                </a:cubicBezTo>
                <a:cubicBezTo>
                  <a:pt x="781862" y="605465"/>
                  <a:pt x="742950" y="615950"/>
                  <a:pt x="704850" y="628650"/>
                </a:cubicBezTo>
                <a:cubicBezTo>
                  <a:pt x="685800" y="635000"/>
                  <a:pt x="664408" y="636561"/>
                  <a:pt x="647700" y="647700"/>
                </a:cubicBezTo>
                <a:lnTo>
                  <a:pt x="533400" y="723900"/>
                </a:lnTo>
                <a:lnTo>
                  <a:pt x="476250" y="762000"/>
                </a:lnTo>
                <a:cubicBezTo>
                  <a:pt x="469900" y="781050"/>
                  <a:pt x="457200" y="799070"/>
                  <a:pt x="457200" y="819150"/>
                </a:cubicBezTo>
                <a:cubicBezTo>
                  <a:pt x="457200" y="839230"/>
                  <a:pt x="494600" y="868145"/>
                  <a:pt x="476250" y="876300"/>
                </a:cubicBezTo>
                <a:cubicBezTo>
                  <a:pt x="417934" y="902218"/>
                  <a:pt x="349130" y="887894"/>
                  <a:pt x="285750" y="895350"/>
                </a:cubicBezTo>
                <a:cubicBezTo>
                  <a:pt x="241156" y="900596"/>
                  <a:pt x="196850" y="908050"/>
                  <a:pt x="152400" y="914400"/>
                </a:cubicBezTo>
                <a:cubicBezTo>
                  <a:pt x="133350" y="920750"/>
                  <a:pt x="106922" y="917110"/>
                  <a:pt x="95250" y="933450"/>
                </a:cubicBezTo>
                <a:cubicBezTo>
                  <a:pt x="71907" y="966130"/>
                  <a:pt x="57150" y="1047750"/>
                  <a:pt x="57150" y="1047750"/>
                </a:cubicBezTo>
                <a:cubicBezTo>
                  <a:pt x="69850" y="1073150"/>
                  <a:pt x="81161" y="1099294"/>
                  <a:pt x="95250" y="1123950"/>
                </a:cubicBezTo>
                <a:cubicBezTo>
                  <a:pt x="106609" y="1143829"/>
                  <a:pt x="123111" y="1160622"/>
                  <a:pt x="133350" y="1181100"/>
                </a:cubicBezTo>
                <a:cubicBezTo>
                  <a:pt x="142330" y="1199061"/>
                  <a:pt x="146050" y="1219200"/>
                  <a:pt x="152400" y="1238250"/>
                </a:cubicBezTo>
                <a:cubicBezTo>
                  <a:pt x="146050" y="1270000"/>
                  <a:pt x="144719" y="1303183"/>
                  <a:pt x="133350" y="1333500"/>
                </a:cubicBezTo>
                <a:cubicBezTo>
                  <a:pt x="125311" y="1354937"/>
                  <a:pt x="107384" y="1371235"/>
                  <a:pt x="95250" y="1390650"/>
                </a:cubicBezTo>
                <a:cubicBezTo>
                  <a:pt x="75626" y="1422048"/>
                  <a:pt x="53422" y="1452192"/>
                  <a:pt x="38100" y="1485900"/>
                </a:cubicBezTo>
                <a:cubicBezTo>
                  <a:pt x="21481" y="1522461"/>
                  <a:pt x="0" y="1600200"/>
                  <a:pt x="0" y="1600200"/>
                </a:cubicBezTo>
                <a:cubicBezTo>
                  <a:pt x="12700" y="1638300"/>
                  <a:pt x="9702" y="1686102"/>
                  <a:pt x="38100" y="1714500"/>
                </a:cubicBezTo>
                <a:cubicBezTo>
                  <a:pt x="95250" y="1771650"/>
                  <a:pt x="152400" y="1733550"/>
                  <a:pt x="209550" y="1771650"/>
                </a:cubicBezTo>
                <a:cubicBezTo>
                  <a:pt x="228600" y="1784350"/>
                  <a:pt x="246821" y="1798391"/>
                  <a:pt x="266700" y="1809750"/>
                </a:cubicBezTo>
                <a:cubicBezTo>
                  <a:pt x="291356" y="1823839"/>
                  <a:pt x="319792" y="1831344"/>
                  <a:pt x="342900" y="1847850"/>
                </a:cubicBezTo>
                <a:cubicBezTo>
                  <a:pt x="364823" y="1863509"/>
                  <a:pt x="379354" y="1887753"/>
                  <a:pt x="400050" y="1905000"/>
                </a:cubicBezTo>
                <a:cubicBezTo>
                  <a:pt x="417639" y="1919657"/>
                  <a:pt x="438150" y="1930400"/>
                  <a:pt x="457200" y="1943100"/>
                </a:cubicBezTo>
                <a:cubicBezTo>
                  <a:pt x="469900" y="1968500"/>
                  <a:pt x="477560" y="1997125"/>
                  <a:pt x="495300" y="2019300"/>
                </a:cubicBezTo>
                <a:cubicBezTo>
                  <a:pt x="528960" y="2061374"/>
                  <a:pt x="571500" y="2095500"/>
                  <a:pt x="609600" y="2133600"/>
                </a:cubicBezTo>
                <a:cubicBezTo>
                  <a:pt x="628650" y="2152650"/>
                  <a:pt x="651806" y="2168334"/>
                  <a:pt x="666750" y="2190750"/>
                </a:cubicBezTo>
                <a:cubicBezTo>
                  <a:pt x="679450" y="2209800"/>
                  <a:pt x="694611" y="2227422"/>
                  <a:pt x="704850" y="2247900"/>
                </a:cubicBezTo>
                <a:cubicBezTo>
                  <a:pt x="713830" y="2265861"/>
                  <a:pt x="712761" y="2288342"/>
                  <a:pt x="723900" y="2305050"/>
                </a:cubicBezTo>
                <a:cubicBezTo>
                  <a:pt x="849333" y="2493200"/>
                  <a:pt x="705080" y="2172161"/>
                  <a:pt x="857250" y="2476500"/>
                </a:cubicBezTo>
                <a:cubicBezTo>
                  <a:pt x="875211" y="2512421"/>
                  <a:pt x="882650" y="2552700"/>
                  <a:pt x="895350" y="2590800"/>
                </a:cubicBezTo>
                <a:cubicBezTo>
                  <a:pt x="901700" y="2609850"/>
                  <a:pt x="896439" y="2638970"/>
                  <a:pt x="914400" y="2647950"/>
                </a:cubicBezTo>
                <a:cubicBezTo>
                  <a:pt x="1086231" y="2733866"/>
                  <a:pt x="873075" y="2634175"/>
                  <a:pt x="1143000" y="2724150"/>
                </a:cubicBezTo>
                <a:cubicBezTo>
                  <a:pt x="1169941" y="2733130"/>
                  <a:pt x="1193098" y="2751063"/>
                  <a:pt x="1219200" y="2762250"/>
                </a:cubicBezTo>
                <a:cubicBezTo>
                  <a:pt x="1313114" y="2802499"/>
                  <a:pt x="1392572" y="2790985"/>
                  <a:pt x="1504950" y="2800350"/>
                </a:cubicBezTo>
                <a:cubicBezTo>
                  <a:pt x="1549400" y="2832100"/>
                  <a:pt x="1585860" y="2880305"/>
                  <a:pt x="1638300" y="2895600"/>
                </a:cubicBezTo>
                <a:cubicBezTo>
                  <a:pt x="1742647" y="2926034"/>
                  <a:pt x="1854759" y="2916920"/>
                  <a:pt x="1962150" y="2933700"/>
                </a:cubicBezTo>
                <a:cubicBezTo>
                  <a:pt x="2058122" y="2948696"/>
                  <a:pt x="2152650" y="2971800"/>
                  <a:pt x="2247900" y="2990850"/>
                </a:cubicBezTo>
                <a:lnTo>
                  <a:pt x="2781300" y="2971800"/>
                </a:lnTo>
                <a:cubicBezTo>
                  <a:pt x="3086907" y="2957909"/>
                  <a:pt x="2993320" y="2983677"/>
                  <a:pt x="3143250" y="2933700"/>
                </a:cubicBezTo>
                <a:cubicBezTo>
                  <a:pt x="3149600" y="2914650"/>
                  <a:pt x="3151161" y="2893258"/>
                  <a:pt x="3162300" y="2876550"/>
                </a:cubicBezTo>
                <a:cubicBezTo>
                  <a:pt x="3177244" y="2854134"/>
                  <a:pt x="3202203" y="2840096"/>
                  <a:pt x="3219450" y="2819400"/>
                </a:cubicBezTo>
                <a:cubicBezTo>
                  <a:pt x="3234107" y="2801811"/>
                  <a:pt x="3244850" y="2781300"/>
                  <a:pt x="3257550" y="2762250"/>
                </a:cubicBezTo>
                <a:cubicBezTo>
                  <a:pt x="3236009" y="2654547"/>
                  <a:pt x="3238500" y="2699379"/>
                  <a:pt x="3238500" y="2628900"/>
                </a:cubicBezTo>
                <a:lnTo>
                  <a:pt x="3238500" y="2628900"/>
                </a:lnTo>
                <a:lnTo>
                  <a:pt x="3238500" y="2628900"/>
                </a:lnTo>
                <a:lnTo>
                  <a:pt x="3238500" y="2628900"/>
                </a:lnTo>
                <a:lnTo>
                  <a:pt x="3238500" y="2628900"/>
                </a:lnTo>
                <a:lnTo>
                  <a:pt x="3238500" y="2628900"/>
                </a:lnTo>
                <a:lnTo>
                  <a:pt x="3181350" y="2762250"/>
                </a:lnTo>
                <a:close/>
              </a:path>
            </a:pathLst>
          </a:cu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517033" y="2107355"/>
            <a:ext cx="6274743" cy="1890159"/>
            <a:chOff x="1237066" y="3850152"/>
            <a:chExt cx="6274743" cy="1890159"/>
          </a:xfrm>
        </p:grpSpPr>
        <p:sp>
          <p:nvSpPr>
            <p:cNvPr id="5" name="Oval 4"/>
            <p:cNvSpPr/>
            <p:nvPr/>
          </p:nvSpPr>
          <p:spPr bwMode="auto">
            <a:xfrm>
              <a:off x="3354842" y="3850152"/>
              <a:ext cx="1901790" cy="1870453"/>
            </a:xfrm>
            <a:prstGeom prst="ellipse">
              <a:avLst/>
            </a:prstGeom>
            <a:solidFill>
              <a:schemeClr val="accent2"/>
            </a:solidFill>
            <a:ln w="28575" cap="flat" cmpd="sng" algn="ctr">
              <a:solidFill>
                <a:schemeClr val="bg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2369111" y="3855584"/>
              <a:ext cx="5142698" cy="1884727"/>
              <a:chOff x="2358893" y="4248835"/>
              <a:chExt cx="6056445" cy="2354122"/>
            </a:xfrm>
          </p:grpSpPr>
          <p:sp>
            <p:nvSpPr>
              <p:cNvPr id="8" name="Oval 7"/>
              <p:cNvSpPr/>
              <p:nvPr/>
            </p:nvSpPr>
            <p:spPr bwMode="auto">
              <a:xfrm>
                <a:off x="3886200" y="4648199"/>
                <a:ext cx="1455190" cy="144780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 rot="16200000">
                <a:off x="3839439" y="4973591"/>
                <a:ext cx="1612388" cy="809217"/>
                <a:chOff x="5855212" y="4490654"/>
                <a:chExt cx="1612388" cy="809217"/>
              </a:xfrm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5867401" y="4648200"/>
                  <a:ext cx="1600199" cy="651671"/>
                  <a:chOff x="5867401" y="4648200"/>
                  <a:chExt cx="1600199" cy="651671"/>
                </a:xfrm>
              </p:grpSpPr>
              <p:sp>
                <p:nvSpPr>
                  <p:cNvPr id="20" name="Arc 19"/>
                  <p:cNvSpPr/>
                  <p:nvPr/>
                </p:nvSpPr>
                <p:spPr bwMode="auto">
                  <a:xfrm>
                    <a:off x="5867401" y="4648202"/>
                    <a:ext cx="1524000" cy="651669"/>
                  </a:xfrm>
                  <a:prstGeom prst="arc">
                    <a:avLst/>
                  </a:prstGeom>
                  <a:noFill/>
                  <a:ln w="28575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Char char="•"/>
                      <a:tabLst/>
                    </a:pPr>
                    <a:endParaRPr kumimoji="0" lang="en-US" sz="2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" name="Arc 20"/>
                  <p:cNvSpPr/>
                  <p:nvPr/>
                </p:nvSpPr>
                <p:spPr bwMode="auto">
                  <a:xfrm flipH="1">
                    <a:off x="5943600" y="4648200"/>
                    <a:ext cx="1524000" cy="651669"/>
                  </a:xfrm>
                  <a:prstGeom prst="arc">
                    <a:avLst/>
                  </a:prstGeom>
                  <a:noFill/>
                  <a:ln w="28575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Char char="•"/>
                      <a:tabLst/>
                    </a:pPr>
                    <a:endParaRPr kumimoji="0" lang="en-US" sz="2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 flipV="1">
                  <a:off x="5855212" y="4490654"/>
                  <a:ext cx="1600198" cy="651671"/>
                  <a:chOff x="5855212" y="4805744"/>
                  <a:chExt cx="1600198" cy="651671"/>
                </a:xfrm>
              </p:grpSpPr>
              <p:sp>
                <p:nvSpPr>
                  <p:cNvPr id="18" name="Arc 17"/>
                  <p:cNvSpPr/>
                  <p:nvPr/>
                </p:nvSpPr>
                <p:spPr bwMode="auto">
                  <a:xfrm>
                    <a:off x="5855212" y="4805744"/>
                    <a:ext cx="1524000" cy="651667"/>
                  </a:xfrm>
                  <a:prstGeom prst="arc">
                    <a:avLst/>
                  </a:prstGeom>
                  <a:noFill/>
                  <a:ln w="28575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Char char="•"/>
                      <a:tabLst/>
                    </a:pPr>
                    <a:endParaRPr kumimoji="0" lang="en-US" sz="2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" name="Arc 18"/>
                  <p:cNvSpPr/>
                  <p:nvPr/>
                </p:nvSpPr>
                <p:spPr bwMode="auto">
                  <a:xfrm flipH="1">
                    <a:off x="5931410" y="4805745"/>
                    <a:ext cx="1524000" cy="651670"/>
                  </a:xfrm>
                  <a:prstGeom prst="arc">
                    <a:avLst/>
                  </a:prstGeom>
                  <a:noFill/>
                  <a:ln w="28575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Char char="•"/>
                      <a:tabLst/>
                    </a:pPr>
                    <a:endParaRPr kumimoji="0" lang="en-US" sz="2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sp>
            <p:nvSpPr>
              <p:cNvPr id="10" name="Right Arrow 9"/>
              <p:cNvSpPr/>
              <p:nvPr/>
            </p:nvSpPr>
            <p:spPr bwMode="auto">
              <a:xfrm>
                <a:off x="3086100" y="5105400"/>
                <a:ext cx="401648" cy="344270"/>
              </a:xfrm>
              <a:prstGeom prst="rightArrow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358893" y="4930349"/>
                <a:ext cx="938653" cy="461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chemeClr val="bg1"/>
                    </a:solidFill>
                  </a:rPr>
                  <a:t>Q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434138" y="5449670"/>
                <a:ext cx="1981200" cy="1153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Standing      X-ray</a:t>
                </a:r>
              </a:p>
              <a:p>
                <a:pPr algn="ctr"/>
                <a:r>
                  <a:rPr lang="en-US" dirty="0" smtClean="0">
                    <a:sym typeface="Symbol"/>
                  </a:rPr>
                  <a:t>/2 = d</a:t>
                </a:r>
                <a:endParaRPr lang="en-US" dirty="0"/>
              </a:p>
            </p:txBody>
          </p:sp>
          <p:cxnSp>
            <p:nvCxnSpPr>
              <p:cNvPr id="13" name="Straight Connector 12"/>
              <p:cNvCxnSpPr/>
              <p:nvPr/>
            </p:nvCxnSpPr>
            <p:spPr bwMode="auto">
              <a:xfrm flipH="1" flipV="1">
                <a:off x="5050241" y="5391664"/>
                <a:ext cx="1637240" cy="185353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" name="TextBox 13"/>
              <p:cNvSpPr txBox="1"/>
              <p:nvPr/>
            </p:nvSpPr>
            <p:spPr>
              <a:xfrm>
                <a:off x="6363039" y="4248835"/>
                <a:ext cx="1981200" cy="807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Nanochannel</a:t>
                </a:r>
                <a:endParaRPr lang="en-US" dirty="0"/>
              </a:p>
              <a:p>
                <a:pPr algn="ctr"/>
                <a:r>
                  <a:rPr lang="en-US" dirty="0" smtClean="0">
                    <a:sym typeface="Symbol"/>
                  </a:rPr>
                  <a:t>d</a:t>
                </a:r>
                <a:endParaRPr lang="en-US" dirty="0"/>
              </a:p>
            </p:txBody>
          </p:sp>
          <p:cxnSp>
            <p:nvCxnSpPr>
              <p:cNvPr id="15" name="Straight Connector 14"/>
              <p:cNvCxnSpPr/>
              <p:nvPr/>
            </p:nvCxnSpPr>
            <p:spPr bwMode="auto">
              <a:xfrm flipH="1">
                <a:off x="5341390" y="4572000"/>
                <a:ext cx="1021649" cy="53340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7" name="TextBox 6"/>
            <p:cNvSpPr txBox="1"/>
            <p:nvPr/>
          </p:nvSpPr>
          <p:spPr>
            <a:xfrm>
              <a:off x="1237066" y="4933777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Membrane</a:t>
              </a:r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601436" y="4800600"/>
            <a:ext cx="78676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For </a:t>
            </a:r>
            <a:r>
              <a:rPr lang="en-US" dirty="0" smtClean="0">
                <a:solidFill>
                  <a:schemeClr val="tx2"/>
                </a:solidFill>
              </a:rPr>
              <a:t>X-ray </a:t>
            </a:r>
            <a:r>
              <a:rPr lang="en-US" dirty="0" smtClean="0"/>
              <a:t>levels in pores of membranes,                                                      the radius </a:t>
            </a:r>
            <a:r>
              <a:rPr lang="en-US" dirty="0" err="1" smtClean="0"/>
              <a:t>R</a:t>
            </a:r>
            <a:r>
              <a:rPr lang="en-US" sz="1200" dirty="0" err="1" smtClean="0"/>
              <a:t>2</a:t>
            </a:r>
            <a:r>
              <a:rPr lang="en-US" dirty="0" smtClean="0"/>
              <a:t> is the boundary where kT &gt; 0.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dirty="0" smtClean="0"/>
              <a:t>Heat </a:t>
            </a:r>
            <a:r>
              <a:rPr lang="en-US" dirty="0" smtClean="0">
                <a:solidFill>
                  <a:schemeClr val="tx2"/>
                </a:solidFill>
              </a:rPr>
              <a:t>Q</a:t>
            </a:r>
            <a:r>
              <a:rPr lang="en-US" dirty="0" smtClean="0"/>
              <a:t> flows into nanochannel. </a:t>
            </a:r>
            <a:r>
              <a:rPr lang="en-US" dirty="0"/>
              <a:t>T</a:t>
            </a:r>
            <a:r>
              <a:rPr lang="en-US" dirty="0" smtClean="0"/>
              <a:t>he prior </a:t>
            </a:r>
            <a:r>
              <a:rPr lang="en-US" dirty="0" smtClean="0">
                <a:solidFill>
                  <a:schemeClr val="tx2"/>
                </a:solidFill>
              </a:rPr>
              <a:t>QM</a:t>
            </a:r>
            <a:r>
              <a:rPr lang="en-US" dirty="0" smtClean="0"/>
              <a:t> plot of heat capacity            shows </a:t>
            </a:r>
            <a:r>
              <a:rPr lang="en-US" dirty="0" err="1" smtClean="0"/>
              <a:t>R</a:t>
            </a:r>
            <a:r>
              <a:rPr lang="en-US" sz="1200" dirty="0" err="1" smtClean="0"/>
              <a:t>2</a:t>
            </a:r>
            <a:r>
              <a:rPr lang="en-US" dirty="0" smtClean="0"/>
              <a:t> = 50 to 100 microns at ambient temperature T</a:t>
            </a:r>
            <a:r>
              <a:rPr lang="en-US" dirty="0"/>
              <a:t> </a:t>
            </a:r>
            <a:r>
              <a:rPr lang="en-US" dirty="0" smtClean="0"/>
              <a:t>= 300 K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752196" y="1507671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k</a:t>
            </a:r>
            <a:r>
              <a:rPr lang="en-US" dirty="0" smtClean="0"/>
              <a:t>T limit Radius</a:t>
            </a:r>
          </a:p>
          <a:p>
            <a:pPr algn="ctr"/>
            <a:r>
              <a:rPr lang="en-US" dirty="0" err="1" smtClean="0"/>
              <a:t>R</a:t>
            </a:r>
            <a:r>
              <a:rPr lang="en-US" sz="1400" dirty="0" err="1" smtClean="0"/>
              <a:t>2</a:t>
            </a:r>
            <a:endParaRPr lang="en-US" dirty="0"/>
          </a:p>
        </p:txBody>
      </p:sp>
      <p:cxnSp>
        <p:nvCxnSpPr>
          <p:cNvPr id="26" name="Straight Connector 25"/>
          <p:cNvCxnSpPr>
            <a:stCxn id="24" idx="3"/>
            <a:endCxn id="5" idx="1"/>
          </p:cNvCxnSpPr>
          <p:nvPr/>
        </p:nvCxnSpPr>
        <p:spPr bwMode="auto">
          <a:xfrm>
            <a:off x="3047596" y="1969336"/>
            <a:ext cx="865724" cy="411940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8448221" y="5829299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 smtClean="0">
                <a:latin typeface="Arial" charset="0"/>
                <a:ea typeface="新細明體" pitchFamily="18" charset="-120"/>
              </a:rPr>
              <a:t>11</a:t>
            </a:r>
            <a:endParaRPr lang="en-US" altLang="zh-TW" sz="2800" b="1" dirty="0"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88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871" y="457200"/>
            <a:ext cx="7772400" cy="1143000"/>
          </a:xfrm>
        </p:spPr>
        <p:txBody>
          <a:bodyPr/>
          <a:lstStyle/>
          <a:p>
            <a:r>
              <a:rPr lang="en-US" dirty="0" smtClean="0"/>
              <a:t>Membrane Pore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Footer Placeholder 2"/>
              <p:cNvSpPr>
                <a:spLocks noGrp="1"/>
              </p:cNvSpPr>
              <p:nvPr>
                <p:ph type="ftr" sz="quarter" idx="11"/>
              </p:nvPr>
            </p:nvSpPr>
            <p:spPr>
              <a:xfrm>
                <a:off x="609600" y="6477000"/>
                <a:ext cx="8153400" cy="381000"/>
              </a:xfrm>
            </p:spPr>
            <p:txBody>
              <a:bodyPr/>
              <a:lstStyle/>
              <a:p>
                <a:pPr>
                  <a:defRPr/>
                </a:pPr>
                <a:r>
                  <a:rPr lang="en-US" altLang="zh-TW" dirty="0" smtClean="0">
                    <a:solidFill>
                      <a:srgbClr val="FFFF00"/>
                    </a:solidFill>
                  </a:rPr>
                  <a:t>Topical Problems of Fluid Mechanics - Institute of Thermomechanics - Prague - Feb. 21-23, 2018</a:t>
                </a:r>
                <a:endParaRPr lang="en-US" altLang="zh-TW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" name="Footer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ftr" sz="quarter" idx="11"/>
              </p:nvPr>
            </p:nvSpPr>
            <p:spPr>
              <a:xfrm>
                <a:off x="609600" y="6477000"/>
                <a:ext cx="8153400" cy="38100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5295900" y="2272844"/>
            <a:ext cx="14478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err="1" smtClean="0"/>
              <a:t>R2</a:t>
            </a:r>
            <a:r>
              <a:rPr lang="en-US" sz="800" dirty="0" smtClean="0"/>
              <a:t> = 50 micron</a:t>
            </a:r>
            <a:endParaRPr lang="en-US" sz="800" dirty="0"/>
          </a:p>
        </p:txBody>
      </p:sp>
      <p:sp>
        <p:nvSpPr>
          <p:cNvPr id="8" name="Rectangle 7"/>
          <p:cNvSpPr/>
          <p:nvPr/>
        </p:nvSpPr>
        <p:spPr>
          <a:xfrm>
            <a:off x="5486400" y="2971800"/>
            <a:ext cx="14478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err="1" smtClean="0"/>
              <a:t>R2</a:t>
            </a:r>
            <a:r>
              <a:rPr lang="en-US" sz="800" dirty="0" smtClean="0"/>
              <a:t> = 100 micron</a:t>
            </a:r>
            <a:endParaRPr lang="en-US" sz="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25"/>
              <p:cNvSpPr txBox="1">
                <a:spLocks noChangeArrowheads="1"/>
              </p:cNvSpPr>
              <p:nvPr/>
            </p:nvSpPr>
            <p:spPr bwMode="auto">
              <a:xfrm>
                <a:off x="8477250" y="6088856"/>
                <a:ext cx="68580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zh-TW" sz="2800" b="1" dirty="0" smtClean="0">
                    <a:latin typeface="Arial" charset="0"/>
                    <a:ea typeface="新細明體" pitchFamily="18" charset="-120"/>
                  </a:rPr>
                  <a:t>12</a:t>
                </a:r>
                <a:endParaRPr lang="en-US" altLang="zh-TW" sz="2800" b="1" dirty="0"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9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77250" y="6088856"/>
                <a:ext cx="6858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533400" y="4191000"/>
            <a:ext cx="794385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The </a:t>
            </a:r>
            <a:r>
              <a:rPr lang="en-US" dirty="0" smtClean="0">
                <a:solidFill>
                  <a:schemeClr val="tx2"/>
                </a:solidFill>
              </a:rPr>
              <a:t>X-ray creation time 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 </a:t>
            </a:r>
            <a:r>
              <a:rPr lang="en-US" dirty="0" smtClean="0"/>
              <a:t>for 570 eV </a:t>
            </a:r>
            <a:r>
              <a:rPr lang="en-US" dirty="0" smtClean="0">
                <a:solidFill>
                  <a:schemeClr val="tx2"/>
                </a:solidFill>
              </a:rPr>
              <a:t>X-rays</a:t>
            </a:r>
            <a:r>
              <a:rPr lang="en-US" dirty="0" smtClean="0"/>
              <a:t>.  </a:t>
            </a:r>
          </a:p>
          <a:p>
            <a:pPr algn="ctr"/>
            <a:r>
              <a:rPr lang="en-US" dirty="0" err="1" smtClean="0">
                <a:solidFill>
                  <a:schemeClr val="tx2"/>
                </a:solidFill>
              </a:rPr>
              <a:t>R</a:t>
            </a:r>
            <a:r>
              <a:rPr lang="en-US" sz="1400" dirty="0" err="1" smtClean="0">
                <a:solidFill>
                  <a:schemeClr val="tx2"/>
                </a:solidFill>
              </a:rPr>
              <a:t>2</a:t>
            </a:r>
            <a:r>
              <a:rPr lang="en-US" sz="1400" dirty="0" smtClean="0"/>
              <a:t> </a:t>
            </a:r>
            <a:r>
              <a:rPr lang="en-US" dirty="0"/>
              <a:t>=</a:t>
            </a:r>
            <a:r>
              <a:rPr lang="en-US" dirty="0" smtClean="0"/>
              <a:t> </a:t>
            </a:r>
            <a:r>
              <a:rPr lang="en-US" dirty="0"/>
              <a:t>boundary where </a:t>
            </a:r>
            <a:r>
              <a:rPr lang="en-US" dirty="0">
                <a:solidFill>
                  <a:schemeClr val="tx2"/>
                </a:solidFill>
              </a:rPr>
              <a:t>kT &gt; </a:t>
            </a:r>
            <a:r>
              <a:rPr lang="en-US" dirty="0" smtClean="0">
                <a:solidFill>
                  <a:schemeClr val="tx2"/>
                </a:solidFill>
              </a:rPr>
              <a:t>0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chemeClr val="tx2"/>
                </a:solidFill>
              </a:rPr>
              <a:t>R</a:t>
            </a:r>
            <a:r>
              <a:rPr lang="en-US" sz="1200" dirty="0" err="1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 = 50,100 microns 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L</a:t>
            </a:r>
            <a:r>
              <a:rPr lang="en-US" dirty="0" smtClean="0"/>
              <a:t> = thickness of membrane, </a:t>
            </a:r>
            <a:r>
              <a:rPr lang="en-US" dirty="0" smtClean="0">
                <a:solidFill>
                  <a:schemeClr val="tx2"/>
                </a:solidFill>
              </a:rPr>
              <a:t>L = 50 microns. 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K </a:t>
            </a:r>
            <a:r>
              <a:rPr lang="en-US" dirty="0" smtClean="0"/>
              <a:t>= thermal conductivity</a:t>
            </a:r>
            <a:r>
              <a:rPr lang="en-US" dirty="0" smtClean="0">
                <a:solidFill>
                  <a:schemeClr val="tx2"/>
                </a:solidFill>
              </a:rPr>
              <a:t>,  K = 0.5 W/m-K</a:t>
            </a:r>
          </a:p>
          <a:p>
            <a:pPr algn="ctr"/>
            <a:r>
              <a:rPr lang="en-US" dirty="0" smtClean="0"/>
              <a:t>        </a:t>
            </a:r>
            <a:r>
              <a:rPr lang="en-US" dirty="0" smtClean="0">
                <a:solidFill>
                  <a:schemeClr val="tx2"/>
                </a:solidFill>
              </a:rPr>
              <a:t>T </a:t>
            </a:r>
            <a:r>
              <a:rPr lang="en-US" dirty="0" smtClean="0"/>
              <a:t>= temperature,</a:t>
            </a:r>
            <a:r>
              <a:rPr lang="en-US" dirty="0" smtClean="0">
                <a:solidFill>
                  <a:schemeClr val="tx2"/>
                </a:solidFill>
              </a:rPr>
              <a:t> T = 300 K </a:t>
            </a:r>
          </a:p>
          <a:p>
            <a:pPr algn="ctr"/>
            <a:endParaRPr lang="en-US" sz="800" dirty="0"/>
          </a:p>
          <a:p>
            <a:pPr algn="ctr"/>
            <a:r>
              <a:rPr lang="en-US" dirty="0"/>
              <a:t>Heat </a:t>
            </a:r>
            <a:r>
              <a:rPr lang="en-US" dirty="0" smtClean="0">
                <a:solidFill>
                  <a:schemeClr val="tx2"/>
                </a:solidFill>
              </a:rPr>
              <a:t>Q </a:t>
            </a:r>
            <a:r>
              <a:rPr lang="en-US" dirty="0">
                <a:solidFill>
                  <a:schemeClr val="tx2"/>
                </a:solidFill>
              </a:rPr>
              <a:t>flows </a:t>
            </a:r>
            <a:r>
              <a:rPr lang="en-US" dirty="0"/>
              <a:t>into </a:t>
            </a:r>
            <a:r>
              <a:rPr lang="en-US" dirty="0" smtClean="0"/>
              <a:t>nanochannel at 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 &lt;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10 fs </a:t>
            </a:r>
            <a:r>
              <a:rPr lang="en-US" dirty="0"/>
              <a:t>w</a:t>
            </a:r>
            <a:r>
              <a:rPr lang="en-US" dirty="0" smtClean="0"/>
              <a:t>hich is sufficiently instantaneous to assure the </a:t>
            </a:r>
            <a:r>
              <a:rPr lang="en-US" dirty="0" smtClean="0">
                <a:solidFill>
                  <a:schemeClr val="tx2"/>
                </a:solidFill>
              </a:rPr>
              <a:t>X-ray transition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tx2"/>
                </a:solidFill>
              </a:rPr>
              <a:t>charging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012860"/>
              </p:ext>
            </p:extLst>
          </p:nvPr>
        </p:nvGraphicFramePr>
        <p:xfrm>
          <a:off x="2057400" y="1447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"/>
              <p:cNvSpPr txBox="1"/>
              <p:nvPr/>
            </p:nvSpPr>
            <p:spPr>
              <a:xfrm>
                <a:off x="3796846" y="1956703"/>
                <a:ext cx="1447800" cy="84772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1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Q</m:t>
                      </m:r>
                      <m:r>
                        <a:rPr lang="en-US" sz="11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1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1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1100" b="0" i="0">
                              <a:solidFill>
                                <a:schemeClr val="tx1"/>
                              </a:solidFill>
                              <a:latin typeface="Cambria Math"/>
                              <a:sym typeface="Symbol"/>
                            </a:rPr>
                            <m:t></m:t>
                          </m:r>
                          <m:r>
                            <m:rPr>
                              <m:sty m:val="p"/>
                            </m:rPr>
                            <a:rPr lang="en-US" sz="1100" b="0" i="0">
                              <a:solidFill>
                                <a:schemeClr val="tx1"/>
                              </a:solidFill>
                              <a:latin typeface="Cambria Math"/>
                              <a:sym typeface="Symbol"/>
                            </a:rPr>
                            <m:t>LKT</m:t>
                          </m:r>
                        </m:num>
                        <m:den>
                          <m:func>
                            <m:funcPr>
                              <m:ctrlPr>
                                <a:rPr lang="en-US" sz="11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100" b="0" i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100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1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11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100" b="0" i="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R</m:t>
                                          </m:r>
                                        </m:e>
                                        <m:sub>
                                          <m:r>
                                            <a:rPr lang="en-US" sz="1100" b="0" i="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1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100" b="0" i="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R</m:t>
                                          </m:r>
                                        </m:e>
                                        <m:sub>
                                          <m:r>
                                            <a:rPr lang="en-US" sz="1100" b="0" i="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n-US" sz="1100" i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6846" y="1956703"/>
                <a:ext cx="1447800" cy="84772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9525" cmpd="sng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411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671" y="1447800"/>
            <a:ext cx="7772400" cy="1143000"/>
          </a:xfrm>
        </p:spPr>
        <p:txBody>
          <a:bodyPr/>
          <a:lstStyle/>
          <a:p>
            <a:r>
              <a:rPr lang="en-US" dirty="0" smtClean="0"/>
              <a:t>MD Simulations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" y="6477000"/>
            <a:ext cx="84582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Topical Problems of Fluid Mechanics - Institute of Thermomechanics - Prague - Feb. 21-23, 2018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4171" y="3124200"/>
            <a:ext cx="8915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 Programs</a:t>
            </a:r>
          </a:p>
          <a:p>
            <a:pPr algn="ctr"/>
            <a:endParaRPr lang="en-US" sz="800" dirty="0"/>
          </a:p>
          <a:p>
            <a:pPr algn="ctr"/>
            <a:r>
              <a:rPr lang="en-US" sz="2400" dirty="0" smtClean="0"/>
              <a:t> Model-Method</a:t>
            </a:r>
          </a:p>
          <a:p>
            <a:pPr algn="ctr"/>
            <a:endParaRPr lang="en-US" sz="800" dirty="0"/>
          </a:p>
          <a:p>
            <a:pPr algn="ctr"/>
            <a:r>
              <a:rPr lang="en-US" sz="2400" dirty="0" smtClean="0"/>
              <a:t>Results</a:t>
            </a:r>
            <a:endParaRPr lang="en-US" sz="2400" dirty="0"/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8458200" y="602873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 smtClean="0">
                <a:latin typeface="Arial" charset="0"/>
                <a:ea typeface="新細明體" pitchFamily="18" charset="-120"/>
              </a:rPr>
              <a:t>13</a:t>
            </a:r>
            <a:endParaRPr lang="en-US" altLang="zh-TW" sz="2800" b="1" dirty="0"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158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5" y="152400"/>
            <a:ext cx="7772400" cy="1143000"/>
          </a:xfrm>
        </p:spPr>
        <p:txBody>
          <a:bodyPr/>
          <a:lstStyle/>
          <a:p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750" y="6400800"/>
            <a:ext cx="817245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Topical Problems of Fluid Mechanics - Institute of Thermomechanics - Prague - Feb. 21-23, 2018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50" y="1447800"/>
            <a:ext cx="85153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MD</a:t>
            </a:r>
            <a:r>
              <a:rPr lang="en-US" sz="2400" dirty="0" smtClean="0"/>
              <a:t> </a:t>
            </a:r>
            <a:r>
              <a:rPr lang="en-US" sz="2400" dirty="0"/>
              <a:t>computer </a:t>
            </a:r>
            <a:r>
              <a:rPr lang="en-US" sz="2400" dirty="0" smtClean="0"/>
              <a:t>programs, e.g., </a:t>
            </a:r>
            <a:r>
              <a:rPr lang="en-US" sz="2400" dirty="0" smtClean="0">
                <a:solidFill>
                  <a:schemeClr val="tx2"/>
                </a:solidFill>
              </a:rPr>
              <a:t>LAMMPS </a:t>
            </a:r>
            <a:r>
              <a:rPr lang="en-US" sz="2400" dirty="0" smtClean="0"/>
              <a:t>based on </a:t>
            </a:r>
            <a:r>
              <a:rPr lang="en-US" sz="2400" dirty="0">
                <a:solidFill>
                  <a:schemeClr val="tx2"/>
                </a:solidFill>
              </a:rPr>
              <a:t>classical physics</a:t>
            </a:r>
            <a:r>
              <a:rPr lang="en-US" sz="2400" dirty="0"/>
              <a:t> </a:t>
            </a:r>
            <a:r>
              <a:rPr lang="en-US" sz="2400" dirty="0" smtClean="0"/>
              <a:t>that allow </a:t>
            </a:r>
            <a:r>
              <a:rPr lang="en-US" sz="2400" dirty="0"/>
              <a:t>the atom the heat capacity </a:t>
            </a:r>
            <a:r>
              <a:rPr lang="en-US" sz="2400" dirty="0" smtClean="0"/>
              <a:t>to change in temperature are </a:t>
            </a:r>
            <a:r>
              <a:rPr lang="en-US" sz="2400" dirty="0" smtClean="0">
                <a:solidFill>
                  <a:schemeClr val="tx2"/>
                </a:solidFill>
              </a:rPr>
              <a:t>invalid </a:t>
            </a:r>
            <a:r>
              <a:rPr lang="en-US" sz="2400" dirty="0" smtClean="0"/>
              <a:t>by </a:t>
            </a:r>
            <a:r>
              <a:rPr lang="en-US" sz="2400" dirty="0" smtClean="0">
                <a:solidFill>
                  <a:schemeClr val="tx2"/>
                </a:solidFill>
              </a:rPr>
              <a:t>QM</a:t>
            </a:r>
            <a:r>
              <a:rPr lang="en-US" sz="2400" dirty="0" smtClean="0"/>
              <a:t>.</a:t>
            </a:r>
          </a:p>
          <a:p>
            <a:pPr algn="ctr"/>
            <a:r>
              <a:rPr lang="en-US" sz="2400" dirty="0" smtClean="0"/>
              <a:t> </a:t>
            </a:r>
            <a:endParaRPr lang="en-US" sz="2400" dirty="0"/>
          </a:p>
          <a:p>
            <a:pPr algn="ctr"/>
            <a:r>
              <a:rPr lang="en-US" sz="2400" dirty="0"/>
              <a:t> </a:t>
            </a:r>
            <a:r>
              <a:rPr lang="en-US" sz="2400" dirty="0" smtClean="0"/>
              <a:t>In the </a:t>
            </a:r>
            <a:r>
              <a:rPr lang="en-US" sz="2400" dirty="0" smtClean="0">
                <a:solidFill>
                  <a:schemeClr val="tx2"/>
                </a:solidFill>
              </a:rPr>
              <a:t>literature</a:t>
            </a:r>
            <a:r>
              <a:rPr lang="en-US" sz="2400" dirty="0" smtClean="0"/>
              <a:t>, the large number of </a:t>
            </a:r>
            <a:r>
              <a:rPr lang="en-US" sz="2400" dirty="0" smtClean="0">
                <a:solidFill>
                  <a:schemeClr val="tx2"/>
                </a:solidFill>
              </a:rPr>
              <a:t>classical MD      </a:t>
            </a:r>
            <a:r>
              <a:rPr lang="en-US" sz="2400" dirty="0" smtClean="0"/>
              <a:t>solutions of </a:t>
            </a:r>
            <a:r>
              <a:rPr lang="en-US" sz="2400" dirty="0"/>
              <a:t>nanochannel </a:t>
            </a:r>
            <a:r>
              <a:rPr lang="en-US" sz="2400" dirty="0" smtClean="0"/>
              <a:t>flow are </a:t>
            </a:r>
            <a:r>
              <a:rPr lang="en-US" sz="2400" dirty="0">
                <a:solidFill>
                  <a:schemeClr val="tx2"/>
                </a:solidFill>
              </a:rPr>
              <a:t>invalid </a:t>
            </a:r>
            <a:r>
              <a:rPr lang="en-US" sz="2400" dirty="0" smtClean="0">
                <a:solidFill>
                  <a:schemeClr val="tx2"/>
                </a:solidFill>
              </a:rPr>
              <a:t>by </a:t>
            </a:r>
            <a:r>
              <a:rPr lang="en-US" sz="2400" dirty="0">
                <a:solidFill>
                  <a:schemeClr val="tx2"/>
                </a:solidFill>
              </a:rPr>
              <a:t>QM</a:t>
            </a:r>
            <a:r>
              <a:rPr lang="en-US" sz="2400" dirty="0"/>
              <a:t>. </a:t>
            </a:r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To obtain </a:t>
            </a:r>
            <a:r>
              <a:rPr lang="en-US" sz="2400" dirty="0" smtClean="0">
                <a:solidFill>
                  <a:schemeClr val="tx2"/>
                </a:solidFill>
              </a:rPr>
              <a:t>valid </a:t>
            </a:r>
            <a:r>
              <a:rPr lang="en-US" sz="2400" dirty="0" smtClean="0"/>
              <a:t>MD simulations, </a:t>
            </a:r>
            <a:r>
              <a:rPr lang="en-US" sz="2400" dirty="0" smtClean="0">
                <a:solidFill>
                  <a:schemeClr val="tx2"/>
                </a:solidFill>
              </a:rPr>
              <a:t>standard </a:t>
            </a:r>
            <a:r>
              <a:rPr lang="en-US" sz="2400" dirty="0">
                <a:solidFill>
                  <a:schemeClr val="tx2"/>
                </a:solidFill>
              </a:rPr>
              <a:t>MD </a:t>
            </a:r>
            <a:r>
              <a:rPr lang="en-US" sz="2400" dirty="0"/>
              <a:t>computer </a:t>
            </a:r>
            <a:r>
              <a:rPr lang="en-US" sz="2400" dirty="0" smtClean="0"/>
              <a:t>algorithms require </a:t>
            </a:r>
            <a:r>
              <a:rPr lang="en-US" sz="2400" dirty="0" smtClean="0">
                <a:solidFill>
                  <a:schemeClr val="tx2"/>
                </a:solidFill>
              </a:rPr>
              <a:t>modification </a:t>
            </a:r>
            <a:r>
              <a:rPr lang="en-US" sz="2400" dirty="0"/>
              <a:t>to simulate the</a:t>
            </a:r>
            <a:r>
              <a:rPr lang="en-US" sz="2400" dirty="0">
                <a:solidFill>
                  <a:schemeClr val="tx2"/>
                </a:solidFill>
              </a:rPr>
              <a:t> QM </a:t>
            </a:r>
            <a:r>
              <a:rPr lang="en-US" sz="2400" dirty="0"/>
              <a:t>effect of vanishing heat </a:t>
            </a:r>
            <a:r>
              <a:rPr lang="en-US" sz="2400" dirty="0" smtClean="0"/>
              <a:t>capacity.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Allen &amp; Tildesley</a:t>
            </a:r>
            <a:r>
              <a:rPr lang="en-US" sz="2400" dirty="0" smtClean="0"/>
              <a:t> algorithms modified  </a:t>
            </a:r>
            <a:endParaRPr lang="en-US" sz="2400" dirty="0"/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8477250" y="6088856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 smtClean="0">
                <a:latin typeface="Arial" charset="0"/>
                <a:ea typeface="新細明體" pitchFamily="18" charset="-120"/>
              </a:rPr>
              <a:t>14</a:t>
            </a:r>
            <a:endParaRPr lang="en-US" altLang="zh-TW" sz="2800" b="1" dirty="0"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648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569" y="0"/>
            <a:ext cx="7772400" cy="1143000"/>
          </a:xfrm>
        </p:spPr>
        <p:txBody>
          <a:bodyPr/>
          <a:lstStyle/>
          <a:p>
            <a:r>
              <a:rPr lang="en-US" dirty="0" smtClean="0"/>
              <a:t>Model-Method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77000"/>
            <a:ext cx="80772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Topical Problems of Fluid Mechanics - Institute of Thermomechanics - Prague - Feb. 21-23, 2018</a:t>
            </a:r>
            <a:endParaRPr lang="en-US" altLang="zh-TW" dirty="0">
              <a:solidFill>
                <a:srgbClr val="FFFF00"/>
              </a:solidFill>
            </a:endParaRPr>
          </a:p>
        </p:txBody>
      </p:sp>
      <p:pic>
        <p:nvPicPr>
          <p:cNvPr id="19458" name="Picture 2" descr="Mode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5" t="1" b="45548"/>
          <a:stretch/>
        </p:blipFill>
        <p:spPr bwMode="auto">
          <a:xfrm>
            <a:off x="985573" y="1063171"/>
            <a:ext cx="7748399" cy="1908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08000" y="3125212"/>
            <a:ext cx="838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800" dirty="0"/>
          </a:p>
          <a:p>
            <a:pPr algn="ctr"/>
            <a:r>
              <a:rPr lang="en-GB" dirty="0"/>
              <a:t>Points </a:t>
            </a:r>
            <a:r>
              <a:rPr lang="en-GB" dirty="0" err="1"/>
              <a:t>P1</a:t>
            </a:r>
            <a:r>
              <a:rPr lang="en-GB" dirty="0"/>
              <a:t> and </a:t>
            </a:r>
            <a:r>
              <a:rPr lang="en-GB" dirty="0" err="1"/>
              <a:t>P2</a:t>
            </a:r>
            <a:r>
              <a:rPr lang="en-GB" dirty="0"/>
              <a:t> (blue) are for </a:t>
            </a:r>
            <a:r>
              <a:rPr lang="en-GB" dirty="0">
                <a:solidFill>
                  <a:schemeClr val="tx2"/>
                </a:solidFill>
              </a:rPr>
              <a:t>visual references </a:t>
            </a:r>
            <a:r>
              <a:rPr lang="en-GB" dirty="0"/>
              <a:t>as the water molecules move back and forth along the </a:t>
            </a:r>
            <a:r>
              <a:rPr lang="en-GB" dirty="0" smtClean="0"/>
              <a:t>X-axis</a:t>
            </a:r>
          </a:p>
          <a:p>
            <a:pPr algn="ctr"/>
            <a:r>
              <a:rPr lang="en-GB" dirty="0" smtClean="0"/>
              <a:t>The </a:t>
            </a:r>
            <a:r>
              <a:rPr lang="en-GB" dirty="0">
                <a:solidFill>
                  <a:schemeClr val="tx2"/>
                </a:solidFill>
              </a:rPr>
              <a:t>L-J parameters </a:t>
            </a:r>
            <a:r>
              <a:rPr lang="en-GB" dirty="0"/>
              <a:t>for water were, </a:t>
            </a:r>
            <a:r>
              <a:rPr lang="en-GB" dirty="0">
                <a:sym typeface="Symbol"/>
              </a:rPr>
              <a:t></a:t>
            </a:r>
            <a:r>
              <a:rPr lang="en-GB" dirty="0"/>
              <a:t> = 0.315 </a:t>
            </a:r>
            <a:r>
              <a:rPr lang="en-GB" dirty="0" err="1"/>
              <a:t>x10</a:t>
            </a:r>
            <a:r>
              <a:rPr lang="en-GB" dirty="0"/>
              <a:t> </a:t>
            </a:r>
            <a:r>
              <a:rPr lang="en-GB" baseline="30000" dirty="0"/>
              <a:t>-9 </a:t>
            </a:r>
            <a:r>
              <a:rPr lang="en-GB" dirty="0"/>
              <a:t>m and  </a:t>
            </a:r>
            <a:r>
              <a:rPr lang="en-GB" dirty="0">
                <a:sym typeface="Symbol"/>
              </a:rPr>
              <a:t></a:t>
            </a:r>
            <a:r>
              <a:rPr lang="en-GB" dirty="0"/>
              <a:t> = 73.3 k. </a:t>
            </a:r>
            <a:endParaRPr lang="en-GB" dirty="0" smtClean="0"/>
          </a:p>
          <a:p>
            <a:pPr algn="ctr"/>
            <a:endParaRPr lang="en-GB" sz="800" dirty="0" smtClean="0">
              <a:sym typeface="Symbol"/>
            </a:endParaRPr>
          </a:p>
          <a:p>
            <a:pPr algn="ctr"/>
            <a:r>
              <a:rPr lang="en-GB" dirty="0" smtClean="0">
                <a:solidFill>
                  <a:schemeClr val="tx2"/>
                </a:solidFill>
              </a:rPr>
              <a:t>Frictionless </a:t>
            </a:r>
            <a:r>
              <a:rPr lang="en-GB" dirty="0">
                <a:solidFill>
                  <a:schemeClr val="tx2"/>
                </a:solidFill>
              </a:rPr>
              <a:t>flow </a:t>
            </a:r>
            <a:r>
              <a:rPr lang="en-GB" dirty="0" smtClean="0"/>
              <a:t>simulated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smtClean="0"/>
              <a:t>by</a:t>
            </a:r>
            <a:r>
              <a:rPr lang="en-GB" dirty="0" smtClean="0">
                <a:solidFill>
                  <a:schemeClr val="tx2"/>
                </a:solidFill>
              </a:rPr>
              <a:t> reducing </a:t>
            </a:r>
            <a:r>
              <a:rPr lang="en-GB" dirty="0" smtClean="0">
                <a:sym typeface="Symbol"/>
              </a:rPr>
              <a:t></a:t>
            </a:r>
            <a:r>
              <a:rPr lang="en-GB" dirty="0" smtClean="0"/>
              <a:t> by </a:t>
            </a:r>
            <a:r>
              <a:rPr lang="en-GB" dirty="0"/>
              <a:t>a factor of </a:t>
            </a:r>
            <a:r>
              <a:rPr lang="en-GB" dirty="0" smtClean="0"/>
              <a:t>100. </a:t>
            </a:r>
            <a:endParaRPr lang="en-US" dirty="0"/>
          </a:p>
          <a:p>
            <a:pPr algn="ctr"/>
            <a:endParaRPr lang="en-GB" sz="800" dirty="0" smtClean="0"/>
          </a:p>
          <a:p>
            <a:pPr algn="ctr"/>
            <a:r>
              <a:rPr lang="en-GB" dirty="0" smtClean="0"/>
              <a:t>Initially</a:t>
            </a:r>
            <a:r>
              <a:rPr lang="en-GB" dirty="0"/>
              <a:t>, all molecules </a:t>
            </a:r>
            <a:r>
              <a:rPr lang="en-GB" dirty="0">
                <a:solidFill>
                  <a:schemeClr val="tx2"/>
                </a:solidFill>
              </a:rPr>
              <a:t>move at velocity </a:t>
            </a:r>
            <a:r>
              <a:rPr lang="en-GB" dirty="0" smtClean="0">
                <a:solidFill>
                  <a:schemeClr val="tx2"/>
                </a:solidFill>
              </a:rPr>
              <a:t>V = 1 m/s </a:t>
            </a:r>
            <a:r>
              <a:rPr lang="en-GB" dirty="0"/>
              <a:t>in the positive X direction</a:t>
            </a:r>
            <a:r>
              <a:rPr lang="en-GB" dirty="0" smtClean="0"/>
              <a:t>.</a:t>
            </a:r>
          </a:p>
          <a:p>
            <a:pPr algn="ctr"/>
            <a:endParaRPr lang="en-GB" sz="800" dirty="0" smtClean="0"/>
          </a:p>
          <a:p>
            <a:pPr algn="ctr"/>
            <a:r>
              <a:rPr lang="en-GB" dirty="0" smtClean="0"/>
              <a:t>Each </a:t>
            </a:r>
            <a:r>
              <a:rPr lang="en-GB" dirty="0"/>
              <a:t>water </a:t>
            </a:r>
            <a:r>
              <a:rPr lang="en-GB" dirty="0" smtClean="0"/>
              <a:t>molecule </a:t>
            </a:r>
            <a:r>
              <a:rPr lang="en-GB" dirty="0"/>
              <a:t>carries </a:t>
            </a:r>
            <a:r>
              <a:rPr lang="en-GB" dirty="0" smtClean="0"/>
              <a:t>a </a:t>
            </a:r>
            <a:r>
              <a:rPr lang="en-GB" dirty="0" smtClean="0">
                <a:solidFill>
                  <a:schemeClr val="tx2"/>
                </a:solidFill>
              </a:rPr>
              <a:t>1 fs </a:t>
            </a:r>
            <a:r>
              <a:rPr lang="en-GB" dirty="0" smtClean="0"/>
              <a:t>fluctuating </a:t>
            </a:r>
            <a:r>
              <a:rPr lang="en-GB" dirty="0" smtClean="0">
                <a:solidFill>
                  <a:schemeClr val="tx2"/>
                </a:solidFill>
              </a:rPr>
              <a:t>charge </a:t>
            </a:r>
            <a:r>
              <a:rPr lang="en-GB" dirty="0">
                <a:solidFill>
                  <a:schemeClr val="tx2"/>
                </a:solidFill>
              </a:rPr>
              <a:t>q </a:t>
            </a:r>
            <a:r>
              <a:rPr lang="en-GB" dirty="0" smtClean="0">
                <a:solidFill>
                  <a:schemeClr val="tx2"/>
                </a:solidFill>
              </a:rPr>
              <a:t>= 1 e</a:t>
            </a:r>
            <a:r>
              <a:rPr lang="en-GB" dirty="0" smtClean="0"/>
              <a:t> </a:t>
            </a:r>
            <a:endParaRPr lang="en-GB" dirty="0" smtClean="0">
              <a:solidFill>
                <a:schemeClr val="tx2"/>
              </a:solidFill>
            </a:endParaRPr>
          </a:p>
          <a:p>
            <a:pPr algn="ctr"/>
            <a:endParaRPr lang="en-GB" sz="800" dirty="0" smtClean="0"/>
          </a:p>
          <a:p>
            <a:pPr algn="ctr"/>
            <a:r>
              <a:rPr lang="en-GB" dirty="0" smtClean="0"/>
              <a:t>The </a:t>
            </a:r>
            <a:r>
              <a:rPr lang="en-GB" dirty="0"/>
              <a:t>time step </a:t>
            </a:r>
            <a:r>
              <a:rPr lang="en-GB" dirty="0">
                <a:solidFill>
                  <a:schemeClr val="tx2"/>
                </a:solidFill>
                <a:sym typeface="Symbol"/>
              </a:rPr>
              <a:t></a:t>
            </a:r>
            <a:r>
              <a:rPr lang="en-GB" dirty="0">
                <a:solidFill>
                  <a:schemeClr val="tx2"/>
                </a:solidFill>
              </a:rPr>
              <a:t>t </a:t>
            </a:r>
            <a:r>
              <a:rPr lang="en-GB" dirty="0" smtClean="0">
                <a:solidFill>
                  <a:schemeClr val="tx2"/>
                </a:solidFill>
              </a:rPr>
              <a:t>=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tx2"/>
                </a:solidFill>
              </a:rPr>
              <a:t>0.001 fs </a:t>
            </a:r>
            <a:r>
              <a:rPr lang="en-GB" dirty="0" smtClean="0"/>
              <a:t> </a:t>
            </a:r>
          </a:p>
          <a:p>
            <a:pPr algn="ctr"/>
            <a:endParaRPr lang="en-GB" sz="800" dirty="0"/>
          </a:p>
          <a:p>
            <a:pPr algn="ctr"/>
            <a:r>
              <a:rPr lang="en-GB" dirty="0" smtClean="0"/>
              <a:t>Solutions </a:t>
            </a:r>
            <a:r>
              <a:rPr lang="en-GB" dirty="0"/>
              <a:t>on a </a:t>
            </a:r>
            <a:r>
              <a:rPr lang="en-GB" dirty="0">
                <a:solidFill>
                  <a:schemeClr val="tx2"/>
                </a:solidFill>
              </a:rPr>
              <a:t>PC </a:t>
            </a:r>
            <a:r>
              <a:rPr lang="en-GB" dirty="0" smtClean="0"/>
              <a:t>took </a:t>
            </a:r>
            <a:r>
              <a:rPr lang="en-GB" dirty="0">
                <a:solidFill>
                  <a:schemeClr val="tx2"/>
                </a:solidFill>
              </a:rPr>
              <a:t>1.5 million iterations </a:t>
            </a:r>
            <a:r>
              <a:rPr lang="en-GB" dirty="0" smtClean="0"/>
              <a:t>and </a:t>
            </a:r>
            <a:r>
              <a:rPr lang="en-GB" dirty="0" smtClean="0">
                <a:solidFill>
                  <a:schemeClr val="tx2"/>
                </a:solidFill>
              </a:rPr>
              <a:t>&lt; </a:t>
            </a:r>
            <a:r>
              <a:rPr lang="en-GB" dirty="0">
                <a:solidFill>
                  <a:schemeClr val="tx2"/>
                </a:solidFill>
              </a:rPr>
              <a:t>1 minute</a:t>
            </a:r>
            <a:r>
              <a:rPr lang="en-GB" dirty="0"/>
              <a:t>. </a:t>
            </a:r>
            <a:endParaRPr lang="en-US" dirty="0"/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8477250" y="6088856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 smtClean="0">
                <a:latin typeface="Arial" charset="0"/>
                <a:ea typeface="新細明體" pitchFamily="18" charset="-120"/>
              </a:rPr>
              <a:t>15</a:t>
            </a:r>
            <a:endParaRPr lang="en-US" altLang="zh-TW" sz="2800" b="1" dirty="0"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659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557" y="1295400"/>
            <a:ext cx="7772400" cy="1143000"/>
          </a:xfrm>
        </p:spPr>
        <p:txBody>
          <a:bodyPr/>
          <a:lstStyle/>
          <a:p>
            <a:r>
              <a:rPr lang="en-US" altLang="zh-HK" dirty="0" smtClean="0"/>
              <a:t>Results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67871" y="6477000"/>
            <a:ext cx="7993743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Topical Problems of Fluid Mechanics - Institute of Thermomechanics - Prague - Feb. 21-23, 2018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solidFill>
                  <a:srgbClr val="FFFFFF"/>
                </a:solidFill>
                <a:latin typeface="Arial" charset="0"/>
                <a:ea typeface="新細明體" pitchFamily="18" charset="-120"/>
              </a:rPr>
              <a:t>16</a:t>
            </a:r>
            <a:endParaRPr lang="en-US" altLang="zh-TW" sz="2800" b="1" dirty="0">
              <a:solidFill>
                <a:srgbClr val="FFFFFF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943" y="2743200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Displacement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Velocity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String Length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0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Displacement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477000"/>
            <a:ext cx="82296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Topical Problems of Fluid Mechanics - Institute of Thermomechanics - Prague - Feb. 21-23, 2018</a:t>
            </a:r>
            <a:endParaRPr lang="en-US" altLang="zh-TW" dirty="0">
              <a:solidFill>
                <a:srgbClr val="FFFF0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2496211"/>
              </p:ext>
            </p:extLst>
          </p:nvPr>
        </p:nvGraphicFramePr>
        <p:xfrm>
          <a:off x="1676400" y="1600200"/>
          <a:ext cx="55880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5105400"/>
            <a:ext cx="8153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</a:t>
            </a:r>
            <a:r>
              <a:rPr lang="en-GB" dirty="0">
                <a:solidFill>
                  <a:schemeClr val="tx2"/>
                </a:solidFill>
              </a:rPr>
              <a:t>X </a:t>
            </a:r>
            <a:r>
              <a:rPr lang="en-GB" dirty="0" smtClean="0">
                <a:solidFill>
                  <a:schemeClr val="tx2"/>
                </a:solidFill>
              </a:rPr>
              <a:t>displacement</a:t>
            </a:r>
            <a:r>
              <a:rPr lang="en-GB" dirty="0" smtClean="0"/>
              <a:t> response  </a:t>
            </a:r>
            <a:r>
              <a:rPr lang="en-GB" dirty="0"/>
              <a:t>after the charge </a:t>
            </a:r>
            <a:r>
              <a:rPr lang="en-GB" dirty="0">
                <a:solidFill>
                  <a:schemeClr val="tx2"/>
                </a:solidFill>
              </a:rPr>
              <a:t>Q</a:t>
            </a:r>
            <a:r>
              <a:rPr lang="en-GB" dirty="0"/>
              <a:t> reacts with charge</a:t>
            </a:r>
            <a:r>
              <a:rPr lang="en-GB" dirty="0">
                <a:solidFill>
                  <a:schemeClr val="tx2"/>
                </a:solidFill>
              </a:rPr>
              <a:t> q </a:t>
            </a:r>
            <a:r>
              <a:rPr lang="en-GB" dirty="0"/>
              <a:t>of each of the molecules. The molecule nearest point </a:t>
            </a:r>
            <a:r>
              <a:rPr lang="en-GB" dirty="0" err="1"/>
              <a:t>P2</a:t>
            </a:r>
            <a:r>
              <a:rPr lang="en-GB" dirty="0"/>
              <a:t> </a:t>
            </a:r>
            <a:r>
              <a:rPr lang="en-GB" dirty="0" smtClean="0"/>
              <a:t>(blue) </a:t>
            </a:r>
            <a:r>
              <a:rPr lang="en-GB" dirty="0"/>
              <a:t>responds immediately to </a:t>
            </a:r>
            <a:r>
              <a:rPr lang="en-GB" dirty="0" smtClean="0"/>
              <a:t>charge </a:t>
            </a:r>
            <a:r>
              <a:rPr lang="en-GB" dirty="0" smtClean="0">
                <a:solidFill>
                  <a:schemeClr val="tx2"/>
                </a:solidFill>
              </a:rPr>
              <a:t>Q</a:t>
            </a:r>
            <a:r>
              <a:rPr lang="en-GB" dirty="0" smtClean="0"/>
              <a:t>. The molecule nearest </a:t>
            </a:r>
            <a:r>
              <a:rPr lang="en-GB" dirty="0" err="1"/>
              <a:t>P1</a:t>
            </a:r>
            <a:r>
              <a:rPr lang="en-GB" dirty="0"/>
              <a:t>  (yellow) </a:t>
            </a:r>
            <a:r>
              <a:rPr lang="en-GB" dirty="0" smtClean="0"/>
              <a:t>responds </a:t>
            </a:r>
            <a:r>
              <a:rPr lang="en-GB" dirty="0"/>
              <a:t>later. </a:t>
            </a:r>
            <a:endParaRPr lang="en-US" dirty="0"/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solidFill>
                  <a:srgbClr val="FFFFFF"/>
                </a:solidFill>
                <a:latin typeface="Arial" charset="0"/>
                <a:ea typeface="新細明體" pitchFamily="18" charset="-120"/>
              </a:rPr>
              <a:t>17</a:t>
            </a:r>
            <a:endParaRPr lang="en-US" altLang="zh-TW" sz="2800" b="1" dirty="0">
              <a:solidFill>
                <a:srgbClr val="FFFFFF"/>
              </a:solidFill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12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Velocity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47971"/>
            <a:ext cx="80010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Topical Problems of Fluid Mechanics - Institute of Thermomechanics - Prague - Feb. 21-23, 2018</a:t>
            </a:r>
            <a:endParaRPr lang="en-US" altLang="zh-TW" dirty="0">
              <a:solidFill>
                <a:srgbClr val="FFFF0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9737753"/>
              </p:ext>
            </p:extLst>
          </p:nvPr>
        </p:nvGraphicFramePr>
        <p:xfrm>
          <a:off x="1905000" y="1828800"/>
          <a:ext cx="59690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524000" y="5410200"/>
            <a:ext cx="670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 </a:t>
            </a:r>
            <a:r>
              <a:rPr lang="en-GB" dirty="0"/>
              <a:t>Velocities &lt; 0 show deceleration. </a:t>
            </a:r>
            <a:endParaRPr lang="en-GB" dirty="0" smtClean="0"/>
          </a:p>
          <a:p>
            <a:pPr algn="ctr"/>
            <a:r>
              <a:rPr lang="en-GB" dirty="0" smtClean="0"/>
              <a:t>The </a:t>
            </a:r>
            <a:r>
              <a:rPr lang="en-GB" dirty="0"/>
              <a:t>molecule nearest </a:t>
            </a:r>
            <a:r>
              <a:rPr lang="en-GB" dirty="0" err="1"/>
              <a:t>P2</a:t>
            </a:r>
            <a:r>
              <a:rPr lang="en-GB" dirty="0"/>
              <a:t> </a:t>
            </a:r>
            <a:r>
              <a:rPr lang="en-GB" dirty="0" smtClean="0"/>
              <a:t>(blue) </a:t>
            </a:r>
            <a:r>
              <a:rPr lang="en-GB" dirty="0"/>
              <a:t>underwent oscillation at 40 GHz</a:t>
            </a:r>
            <a:endParaRPr lang="en-US" dirty="0"/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solidFill>
                  <a:srgbClr val="FFFFFF"/>
                </a:solidFill>
                <a:latin typeface="Arial" charset="0"/>
                <a:ea typeface="新細明體" pitchFamily="18" charset="-120"/>
              </a:rPr>
              <a:t>18</a:t>
            </a:r>
            <a:endParaRPr lang="en-US" altLang="zh-TW" sz="2800" b="1" dirty="0">
              <a:solidFill>
                <a:srgbClr val="FFFFFF"/>
              </a:solidFill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468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Length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77000"/>
            <a:ext cx="80772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Topical Problems of Fluid Mechanics - Institute of Thermomechanics - Prague - Feb. 21-23, 2018</a:t>
            </a:r>
            <a:endParaRPr lang="en-US" altLang="zh-TW" dirty="0">
              <a:solidFill>
                <a:srgbClr val="FFFF0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92962"/>
              </p:ext>
            </p:extLst>
          </p:nvPr>
        </p:nvGraphicFramePr>
        <p:xfrm>
          <a:off x="1433286" y="1600200"/>
          <a:ext cx="62230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600200" y="5257800"/>
            <a:ext cx="6781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string length</a:t>
            </a:r>
            <a:r>
              <a:rPr lang="en-GB" dirty="0">
                <a:solidFill>
                  <a:schemeClr val="tx2"/>
                </a:solidFill>
              </a:rPr>
              <a:t> L </a:t>
            </a:r>
            <a:r>
              <a:rPr lang="en-GB" dirty="0"/>
              <a:t>is disrupted during deceleration, </a:t>
            </a:r>
            <a:r>
              <a:rPr lang="en-GB" dirty="0" smtClean="0"/>
              <a:t>                 the </a:t>
            </a:r>
            <a:r>
              <a:rPr lang="en-GB" dirty="0">
                <a:solidFill>
                  <a:schemeClr val="tx2"/>
                </a:solidFill>
              </a:rPr>
              <a:t>minimum</a:t>
            </a:r>
            <a:r>
              <a:rPr lang="en-GB" dirty="0"/>
              <a:t> occurring during compression with </a:t>
            </a:r>
            <a:r>
              <a:rPr lang="en-GB" dirty="0" smtClean="0"/>
              <a:t>the        </a:t>
            </a:r>
            <a:r>
              <a:rPr lang="en-GB" dirty="0">
                <a:solidFill>
                  <a:schemeClr val="tx2"/>
                </a:solidFill>
              </a:rPr>
              <a:t>maximum</a:t>
            </a:r>
            <a:r>
              <a:rPr lang="en-GB" dirty="0"/>
              <a:t>  after repulsion.</a:t>
            </a:r>
            <a:endParaRPr lang="en-US" dirty="0"/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solidFill>
                  <a:srgbClr val="FFFFFF"/>
                </a:solidFill>
                <a:latin typeface="Arial" charset="0"/>
                <a:ea typeface="新細明體" pitchFamily="18" charset="-120"/>
              </a:rPr>
              <a:t>19</a:t>
            </a:r>
            <a:endParaRPr lang="en-US" altLang="zh-TW" sz="2800" b="1" dirty="0">
              <a:solidFill>
                <a:srgbClr val="FFFFFF"/>
              </a:solidFill>
              <a:latin typeface="Arial" charset="0"/>
              <a:ea typeface="新細明體" pitchFamily="18" charset="-120"/>
            </a:endParaRPr>
          </a:p>
        </p:txBody>
      </p:sp>
      <p:pic>
        <p:nvPicPr>
          <p:cNvPr id="19458" name="Picture 2" descr="C:\Users\Acer\Documents\2018\PRAGUE\PAPER\XX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3657600"/>
            <a:ext cx="168592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8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190500" y="990600"/>
                <a:ext cx="8610600" cy="4679156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GB" sz="2400" b="0" dirty="0" smtClean="0">
                    <a:solidFill>
                      <a:schemeClr val="tx2"/>
                    </a:solidFill>
                  </a:rPr>
                  <a:t>Water flow </a:t>
                </a:r>
                <a:r>
                  <a:rPr lang="en-GB" sz="2400" b="0" dirty="0" smtClean="0"/>
                  <a:t>through </a:t>
                </a:r>
                <a:r>
                  <a:rPr lang="en-GB" sz="2400" b="0" dirty="0" err="1"/>
                  <a:t>nanochannels</a:t>
                </a:r>
                <a:r>
                  <a:rPr lang="en-GB" sz="2400" b="0" dirty="0"/>
                  <a:t> </a:t>
                </a:r>
                <a:r>
                  <a:rPr lang="en-GB" sz="2400" b="0" dirty="0" smtClean="0"/>
                  <a:t>is </a:t>
                </a:r>
                <a:r>
                  <a:rPr lang="en-GB" sz="2400" b="0" dirty="0"/>
                  <a:t>found to be </a:t>
                </a:r>
                <a:r>
                  <a:rPr lang="en-GB" sz="2400" b="0" dirty="0">
                    <a:solidFill>
                      <a:schemeClr val="tx2"/>
                    </a:solidFill>
                  </a:rPr>
                  <a:t>2-5 orders</a:t>
                </a:r>
                <a:r>
                  <a:rPr lang="en-GB" sz="2400" b="0" dirty="0"/>
                  <a:t>-of-magnitude greater than </a:t>
                </a:r>
                <a:r>
                  <a:rPr lang="en-GB" sz="2400" b="0" dirty="0" smtClean="0"/>
                  <a:t>predicted </a:t>
                </a:r>
                <a:r>
                  <a:rPr lang="en-GB" sz="2400" b="0" dirty="0"/>
                  <a:t>by the </a:t>
                </a:r>
                <a:r>
                  <a:rPr lang="en-GB" sz="2400" b="0" dirty="0">
                    <a:solidFill>
                      <a:schemeClr val="tx2"/>
                    </a:solidFill>
                  </a:rPr>
                  <a:t>no-slip </a:t>
                </a:r>
                <a:r>
                  <a:rPr lang="en-GB" sz="2400" b="0" dirty="0" smtClean="0"/>
                  <a:t>              </a:t>
                </a:r>
                <a:r>
                  <a:rPr lang="en-GB" sz="2400" b="0" dirty="0" smtClean="0">
                    <a:solidFill>
                      <a:schemeClr val="tx2"/>
                    </a:solidFill>
                  </a:rPr>
                  <a:t>Hagen-</a:t>
                </a:r>
                <a:r>
                  <a:rPr lang="en-GB" sz="2400" b="0" dirty="0" err="1" smtClean="0">
                    <a:solidFill>
                      <a:schemeClr val="tx2"/>
                    </a:solidFill>
                  </a:rPr>
                  <a:t>Poiseuille</a:t>
                </a:r>
                <a:r>
                  <a:rPr lang="en-GB" sz="2400" b="0" dirty="0" smtClean="0"/>
                  <a:t> </a:t>
                </a:r>
                <a:r>
                  <a:rPr lang="en-GB" sz="2400" b="0" dirty="0"/>
                  <a:t>equation of </a:t>
                </a:r>
                <a:r>
                  <a:rPr lang="en-GB" sz="2400" b="0" dirty="0">
                    <a:solidFill>
                      <a:schemeClr val="tx2"/>
                    </a:solidFill>
                  </a:rPr>
                  <a:t>classical physics</a:t>
                </a:r>
                <a:r>
                  <a:rPr lang="en-GB" sz="2400" b="0" dirty="0" smtClean="0"/>
                  <a:t>.</a:t>
                </a:r>
              </a:p>
              <a:p>
                <a:pPr marL="0" indent="0" algn="ctr">
                  <a:buNone/>
                </a:pPr>
                <a:r>
                  <a:rPr lang="en-GB" sz="2800" b="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i="0">
                        <a:latin typeface="Cambria Math"/>
                      </a:rPr>
                      <m:t>Q</m:t>
                    </m:r>
                    <m:r>
                      <a:rPr lang="en-US" sz="2800" i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0" smtClean="0">
                                <a:latin typeface="Cambria Math"/>
                                <a:sym typeface="Symbol"/>
                              </a:rPr>
                              <m:t></m:t>
                            </m:r>
                            <m:r>
                              <m:rPr>
                                <m:sty m:val="p"/>
                              </m:rPr>
                              <a:rPr lang="en-US" sz="2800" i="0">
                                <a:latin typeface="Cambria Math"/>
                              </a:rPr>
                              <m:t>r</m:t>
                            </m:r>
                          </m:e>
                          <m:sup>
                            <m:r>
                              <a:rPr lang="en-US" sz="2800" i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US" sz="2800" i="0">
                            <a:latin typeface="Cambria Math"/>
                          </a:rPr>
                          <m:t>8</m:t>
                        </m:r>
                        <m:r>
                          <a:rPr lang="en-US" sz="2800" i="0">
                            <a:latin typeface="Cambria Math"/>
                            <a:sym typeface="Symbol"/>
                          </a:rPr>
                          <m:t></m:t>
                        </m:r>
                        <m:r>
                          <m:rPr>
                            <m:sty m:val="p"/>
                          </m:rPr>
                          <a:rPr lang="en-US" sz="2800" i="0">
                            <a:latin typeface="Cambria Math"/>
                          </a:rPr>
                          <m:t>L</m:t>
                        </m:r>
                      </m:den>
                    </m:f>
                    <m:r>
                      <a:rPr lang="en-US" sz="2800" i="0">
                        <a:latin typeface="Cambria Math"/>
                        <a:sym typeface="Symbol"/>
                      </a:rPr>
                      <m:t></m:t>
                    </m:r>
                    <m:r>
                      <m:rPr>
                        <m:sty m:val="p"/>
                      </m:rPr>
                      <a:rPr lang="en-US" sz="2800" i="0">
                        <a:latin typeface="Cambria Math"/>
                      </a:rPr>
                      <m:t>P</m:t>
                    </m:r>
                    <m:r>
                      <a:rPr lang="en-US" sz="2800" i="0">
                        <a:latin typeface="Cambria Math"/>
                      </a:rPr>
                      <m:t> </m:t>
                    </m:r>
                  </m:oMath>
                </a14:m>
                <a:endParaRPr lang="en-GB" sz="2800" b="0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>
                        <a:latin typeface="Cambria Math"/>
                      </a:rPr>
                      <m:t>Q</m:t>
                    </m:r>
                    <m:r>
                      <a:rPr lang="en-US" sz="2800" b="0" i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0" smtClean="0">
                                <a:latin typeface="Cambria Math"/>
                                <a:sym typeface="Symbol"/>
                              </a:rPr>
                              <m:t></m:t>
                            </m:r>
                            <m:r>
                              <m:rPr>
                                <m:sty m:val="p"/>
                              </m:rPr>
                              <a:rPr lang="en-US" sz="2800" b="0" i="0">
                                <a:latin typeface="Cambria Math"/>
                              </a:rPr>
                              <m:t>r</m:t>
                            </m:r>
                          </m:e>
                          <m:sup>
                            <m:r>
                              <a:rPr lang="en-US" sz="2800" b="0" i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d>
                          <m:dPr>
                            <m:ctrlPr>
                              <a:rPr lang="en-US" sz="2800" b="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800" b="0" i="0">
                                <a:latin typeface="Cambria Math"/>
                              </a:rPr>
                              <m:t>r</m:t>
                            </m:r>
                            <m:r>
                              <a:rPr lang="en-US" sz="2800" b="0" i="0">
                                <a:latin typeface="Cambria Math"/>
                              </a:rPr>
                              <m:t>+4</m:t>
                            </m:r>
                            <m:r>
                              <m:rPr>
                                <m:sty m:val="p"/>
                              </m:rPr>
                              <a:rPr lang="en-US" sz="2800" b="0" i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b</m:t>
                            </m:r>
                          </m:e>
                        </m:d>
                      </m:num>
                      <m:den>
                        <m:r>
                          <a:rPr lang="en-US" sz="2800" b="0" i="0">
                            <a:latin typeface="Cambria Math"/>
                          </a:rPr>
                          <m:t>8</m:t>
                        </m:r>
                        <m:r>
                          <a:rPr lang="en-US" sz="2800" b="0" i="0">
                            <a:latin typeface="Cambria Math"/>
                            <a:sym typeface="Symbol"/>
                          </a:rPr>
                          <m:t></m:t>
                        </m:r>
                        <m:r>
                          <m:rPr>
                            <m:sty m:val="p"/>
                          </m:rPr>
                          <a:rPr lang="en-US" sz="2800" b="0" i="0">
                            <a:latin typeface="Cambria Math"/>
                          </a:rPr>
                          <m:t>L</m:t>
                        </m:r>
                      </m:den>
                    </m:f>
                    <m:r>
                      <a:rPr lang="en-US" sz="2800" b="0" i="0">
                        <a:latin typeface="Cambria Math"/>
                        <a:sym typeface="Symbol"/>
                      </a:rPr>
                      <m:t></m:t>
                    </m:r>
                    <m:r>
                      <m:rPr>
                        <m:sty m:val="p"/>
                      </m:rPr>
                      <a:rPr lang="en-US" sz="2800" b="0" i="0">
                        <a:latin typeface="Cambria Math"/>
                      </a:rPr>
                      <m:t>P</m:t>
                    </m:r>
                    <m:r>
                      <a:rPr lang="en-US" sz="2800" b="0" i="0">
                        <a:latin typeface="Cambria Math"/>
                      </a:rPr>
                      <m:t> </m:t>
                    </m:r>
                  </m:oMath>
                </a14:m>
                <a:r>
                  <a:rPr lang="en-GB" sz="2800" b="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GB" sz="2400" i="1" dirty="0" smtClean="0">
                    <a:solidFill>
                      <a:schemeClr val="tx2"/>
                    </a:solidFill>
                  </a:rPr>
                  <a:t>, </a:t>
                </a:r>
                <a:r>
                  <a:rPr lang="en-GB" sz="2400" b="0" dirty="0" smtClean="0">
                    <a:solidFill>
                      <a:schemeClr val="tx2"/>
                    </a:solidFill>
                  </a:rPr>
                  <a:t>b</a:t>
                </a:r>
                <a:r>
                  <a:rPr lang="en-GB" sz="240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GB" sz="2400" b="0" dirty="0" smtClean="0"/>
                  <a:t>is the slip </a:t>
                </a:r>
                <a:r>
                  <a:rPr lang="en-GB" sz="2400" b="0" dirty="0"/>
                  <a:t>l</a:t>
                </a:r>
                <a:r>
                  <a:rPr lang="en-GB" sz="2400" b="0" dirty="0" smtClean="0"/>
                  <a:t>ength</a:t>
                </a:r>
              </a:p>
              <a:p>
                <a:pPr marL="0" indent="0" algn="ctr">
                  <a:buNone/>
                </a:pPr>
                <a:endParaRPr lang="en-GB" sz="800" b="0" dirty="0" smtClean="0"/>
              </a:p>
              <a:p>
                <a:pPr marL="0" indent="0" algn="ctr">
                  <a:buNone/>
                </a:pPr>
                <a:r>
                  <a:rPr lang="en-GB" sz="2400" b="0" dirty="0" smtClean="0"/>
                  <a:t>But slip </a:t>
                </a:r>
                <a:r>
                  <a:rPr lang="en-GB" sz="2400" b="0" dirty="0"/>
                  <a:t>lengths of 50 microns </a:t>
                </a:r>
                <a:r>
                  <a:rPr lang="en-GB" sz="2400" b="0" dirty="0" smtClean="0"/>
                  <a:t>are required to </a:t>
                </a:r>
                <a:r>
                  <a:rPr lang="en-GB" sz="2400" b="0" dirty="0"/>
                  <a:t>reproduce the </a:t>
                </a:r>
                <a:r>
                  <a:rPr lang="en-GB" sz="2400" b="0" dirty="0" smtClean="0"/>
                  <a:t>flow </a:t>
                </a:r>
                <a:r>
                  <a:rPr lang="en-GB" sz="2400" b="0" dirty="0"/>
                  <a:t>in 7 </a:t>
                </a:r>
                <a:r>
                  <a:rPr lang="en-GB" sz="2400" b="0" dirty="0" smtClean="0"/>
                  <a:t>nm channels. </a:t>
                </a:r>
                <a:r>
                  <a:rPr lang="en-GB" sz="2400" b="0" dirty="0"/>
                  <a:t>Since </a:t>
                </a:r>
                <a:r>
                  <a:rPr lang="en-GB" sz="2400" b="0" dirty="0" smtClean="0"/>
                  <a:t>the </a:t>
                </a:r>
                <a:r>
                  <a:rPr lang="en-GB" sz="2400" b="0" dirty="0"/>
                  <a:t>water/graphene slip length is on the order of 50 nm, the </a:t>
                </a:r>
                <a:r>
                  <a:rPr lang="en-GB" sz="2400" b="0" dirty="0">
                    <a:solidFill>
                      <a:schemeClr val="tx2"/>
                    </a:solidFill>
                  </a:rPr>
                  <a:t>required slip-length is 1000 times </a:t>
                </a:r>
                <a:r>
                  <a:rPr lang="en-GB" sz="2400" b="0" dirty="0"/>
                  <a:t>larger than that of non-wetting boundaries. </a:t>
                </a:r>
                <a:endParaRPr lang="en-GB" sz="2400" b="0" dirty="0" smtClean="0"/>
              </a:p>
              <a:p>
                <a:pPr marL="0" indent="0" algn="ctr">
                  <a:buNone/>
                </a:pPr>
                <a:endParaRPr lang="en-GB" sz="800" b="0" dirty="0"/>
              </a:p>
              <a:p>
                <a:pPr marL="0" indent="0" algn="ctr">
                  <a:buNone/>
                </a:pPr>
                <a:r>
                  <a:rPr lang="en-GB" sz="2400" b="0" dirty="0" smtClean="0">
                    <a:solidFill>
                      <a:schemeClr val="tx2"/>
                    </a:solidFill>
                  </a:rPr>
                  <a:t>Classical physics</a:t>
                </a:r>
                <a:r>
                  <a:rPr lang="en-GB" sz="2400" b="0" dirty="0"/>
                  <a:t> </a:t>
                </a:r>
                <a:r>
                  <a:rPr lang="en-GB" sz="2400" b="0" dirty="0" smtClean="0"/>
                  <a:t>is not applicable</a:t>
                </a:r>
                <a:endParaRPr lang="en-US" sz="2400" b="0" dirty="0">
                  <a:latin typeface="+mj-lt"/>
                  <a:ea typeface="PMingLiU"/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0500" y="990600"/>
                <a:ext cx="8610600" cy="4679156"/>
              </a:xfrm>
              <a:blipFill rotWithShape="1">
                <a:blip r:embed="rId3"/>
                <a:stretch>
                  <a:fillRect l="-991" t="-913" r="-1486" b="-148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6750" y="0"/>
            <a:ext cx="77724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 smtClean="0">
                <a:latin typeface="Arial" charset="0"/>
                <a:ea typeface="新細明體" pitchFamily="18" charset="-120"/>
              </a:rPr>
              <a:t>2</a:t>
            </a:r>
            <a:endParaRPr lang="en-US" altLang="zh-TW" sz="2800" b="1" dirty="0">
              <a:latin typeface="Arial" charset="0"/>
              <a:ea typeface="新細明體" pitchFamily="18" charset="-12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2900" y="6448426"/>
            <a:ext cx="8458200" cy="381000"/>
          </a:xfrm>
        </p:spPr>
        <p:txBody>
          <a:bodyPr/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Topical Problems of Fluid Mechanics - Institute of Thermomechanics - Prague - Feb. 21-23, 2018</a:t>
            </a:r>
            <a:endParaRPr lang="en-US" altLang="zh-TW" dirty="0">
              <a:solidFill>
                <a:srgbClr val="FFFF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362200" y="3751943"/>
            <a:ext cx="2133600" cy="1734457"/>
            <a:chOff x="2362200" y="3751943"/>
            <a:chExt cx="2133600" cy="1734457"/>
          </a:xfrm>
        </p:grpSpPr>
        <p:sp>
          <p:nvSpPr>
            <p:cNvPr id="4" name="Oval 3"/>
            <p:cNvSpPr/>
            <p:nvPr/>
          </p:nvSpPr>
          <p:spPr bwMode="auto">
            <a:xfrm>
              <a:off x="2362200" y="4572000"/>
              <a:ext cx="1028700" cy="914400"/>
            </a:xfrm>
            <a:prstGeom prst="ellipse">
              <a:avLst/>
            </a:prstGeom>
            <a:noFill/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876550" y="3751943"/>
              <a:ext cx="1619250" cy="914400"/>
            </a:xfrm>
            <a:prstGeom prst="ellipse">
              <a:avLst/>
            </a:prstGeom>
            <a:noFill/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382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373" y="381000"/>
            <a:ext cx="7772400" cy="1143000"/>
          </a:xfrm>
        </p:spPr>
        <p:txBody>
          <a:bodyPr/>
          <a:lstStyle/>
          <a:p>
            <a:r>
              <a:rPr lang="en-US" dirty="0" smtClean="0"/>
              <a:t>Review &amp; Comment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6400" y="6477000"/>
            <a:ext cx="84582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Topical Problems of Fluid Mechanics - Institute of Thermomechanics - Prague - Feb. 21-23, 2018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060" y="1524000"/>
            <a:ext cx="8382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Based on </a:t>
            </a:r>
            <a:r>
              <a:rPr lang="en-US" dirty="0" smtClean="0">
                <a:solidFill>
                  <a:schemeClr val="tx2"/>
                </a:solidFill>
              </a:rPr>
              <a:t>classical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MD</a:t>
            </a:r>
            <a:r>
              <a:rPr lang="en-US" dirty="0" smtClean="0"/>
              <a:t>, the </a:t>
            </a:r>
            <a:r>
              <a:rPr lang="en-US" dirty="0">
                <a:solidFill>
                  <a:schemeClr val="tx2"/>
                </a:solidFill>
              </a:rPr>
              <a:t>prevailing </a:t>
            </a:r>
            <a:r>
              <a:rPr lang="en-US" dirty="0" smtClean="0">
                <a:solidFill>
                  <a:schemeClr val="tx2"/>
                </a:solidFill>
              </a:rPr>
              <a:t>view </a:t>
            </a:r>
            <a:r>
              <a:rPr lang="en-US" dirty="0" smtClean="0"/>
              <a:t>that:</a:t>
            </a:r>
          </a:p>
          <a:p>
            <a:pPr algn="ctr"/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(1) </a:t>
            </a:r>
            <a:r>
              <a:rPr lang="en-US" dirty="0" smtClean="0">
                <a:solidFill>
                  <a:schemeClr val="tx2"/>
                </a:solidFill>
              </a:rPr>
              <a:t>Stationary</a:t>
            </a:r>
            <a:r>
              <a:rPr lang="en-US" dirty="0" smtClean="0"/>
              <a:t> charge </a:t>
            </a:r>
            <a:r>
              <a:rPr lang="en-US" dirty="0"/>
              <a:t>outside a nanochannel </a:t>
            </a:r>
            <a:r>
              <a:rPr lang="en-US" dirty="0" smtClean="0">
                <a:solidFill>
                  <a:schemeClr val="tx2"/>
                </a:solidFill>
              </a:rPr>
              <a:t>blocks </a:t>
            </a:r>
            <a:r>
              <a:rPr lang="en-US" dirty="0" smtClean="0"/>
              <a:t> single-file flow      depending on the </a:t>
            </a:r>
            <a:r>
              <a:rPr lang="en-US" dirty="0" smtClean="0">
                <a:solidFill>
                  <a:schemeClr val="tx2"/>
                </a:solidFill>
              </a:rPr>
              <a:t>orientation</a:t>
            </a:r>
            <a:r>
              <a:rPr lang="en-US" dirty="0" smtClean="0"/>
              <a:t> of the water molecules, and</a:t>
            </a:r>
          </a:p>
          <a:p>
            <a:pPr algn="ctr"/>
            <a:endParaRPr lang="en-US" sz="800" dirty="0"/>
          </a:p>
          <a:p>
            <a:pPr algn="ctr"/>
            <a:r>
              <a:rPr lang="en-US" dirty="0" smtClean="0"/>
              <a:t>(2) </a:t>
            </a:r>
            <a:r>
              <a:rPr lang="en-US" dirty="0" smtClean="0">
                <a:solidFill>
                  <a:schemeClr val="tx2"/>
                </a:solidFill>
              </a:rPr>
              <a:t>Vibrating </a:t>
            </a:r>
            <a:r>
              <a:rPr lang="en-US" dirty="0" smtClean="0"/>
              <a:t>charge </a:t>
            </a:r>
            <a:r>
              <a:rPr lang="en-US" dirty="0" smtClean="0">
                <a:solidFill>
                  <a:schemeClr val="tx2"/>
                </a:solidFill>
              </a:rPr>
              <a:t>increases </a:t>
            </a:r>
            <a:r>
              <a:rPr lang="en-US" dirty="0" smtClean="0"/>
              <a:t>flow as </a:t>
            </a:r>
            <a:r>
              <a:rPr lang="en-US" dirty="0" smtClean="0">
                <a:solidFill>
                  <a:schemeClr val="tx2"/>
                </a:solidFill>
              </a:rPr>
              <a:t>hydrogen bonds </a:t>
            </a:r>
            <a:r>
              <a:rPr lang="en-US" dirty="0" smtClean="0"/>
              <a:t>are broken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 smtClean="0">
                <a:solidFill>
                  <a:schemeClr val="tx2"/>
                </a:solidFill>
              </a:rPr>
              <a:t>inconsequential</a:t>
            </a:r>
            <a:r>
              <a:rPr lang="en-US" dirty="0" smtClean="0"/>
              <a:t> to the </a:t>
            </a:r>
            <a:r>
              <a:rPr lang="en-US" dirty="0">
                <a:solidFill>
                  <a:schemeClr val="tx2"/>
                </a:solidFill>
              </a:rPr>
              <a:t>QM </a:t>
            </a:r>
            <a:r>
              <a:rPr lang="en-US" dirty="0" smtClean="0"/>
              <a:t>charging by</a:t>
            </a:r>
            <a:r>
              <a:rPr lang="en-US" dirty="0" smtClean="0">
                <a:solidFill>
                  <a:schemeClr val="tx2"/>
                </a:solidFill>
              </a:rPr>
              <a:t> X-rays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By </a:t>
            </a:r>
            <a:r>
              <a:rPr lang="en-US" dirty="0" smtClean="0">
                <a:solidFill>
                  <a:schemeClr val="tx2"/>
                </a:solidFill>
              </a:rPr>
              <a:t>QM, </a:t>
            </a:r>
            <a:r>
              <a:rPr lang="en-US" dirty="0"/>
              <a:t>all </a:t>
            </a:r>
            <a:r>
              <a:rPr lang="en-US" dirty="0" smtClean="0">
                <a:solidFill>
                  <a:schemeClr val="tx2"/>
                </a:solidFill>
              </a:rPr>
              <a:t>hydrogen bonds broken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chemeClr val="tx2"/>
                </a:solidFill>
              </a:rPr>
              <a:t> atoms</a:t>
            </a:r>
            <a:r>
              <a:rPr lang="en-US" dirty="0" smtClean="0"/>
              <a:t> charged:</a:t>
            </a:r>
          </a:p>
          <a:p>
            <a:pPr algn="ctr"/>
            <a:endParaRPr lang="en-US" sz="800" dirty="0" smtClean="0">
              <a:solidFill>
                <a:schemeClr val="tx2"/>
              </a:solidFill>
            </a:endParaRPr>
          </a:p>
          <a:p>
            <a:pPr algn="ctr"/>
            <a:r>
              <a:rPr lang="en-US" dirty="0" smtClean="0"/>
              <a:t>(1) </a:t>
            </a:r>
            <a:r>
              <a:rPr lang="en-US" dirty="0" smtClean="0">
                <a:solidFill>
                  <a:schemeClr val="tx2"/>
                </a:solidFill>
              </a:rPr>
              <a:t>Stationary</a:t>
            </a:r>
            <a:r>
              <a:rPr lang="en-US" dirty="0" smtClean="0"/>
              <a:t> charge </a:t>
            </a:r>
            <a:r>
              <a:rPr lang="en-US" dirty="0" smtClean="0">
                <a:solidFill>
                  <a:schemeClr val="tx2"/>
                </a:solidFill>
              </a:rPr>
              <a:t> blocks</a:t>
            </a:r>
            <a:r>
              <a:rPr lang="en-US" dirty="0" smtClean="0"/>
              <a:t> flow by </a:t>
            </a:r>
            <a:r>
              <a:rPr lang="en-US" dirty="0" smtClean="0">
                <a:solidFill>
                  <a:schemeClr val="tx2"/>
                </a:solidFill>
              </a:rPr>
              <a:t>Coulomb repulsion                                      </a:t>
            </a:r>
            <a:r>
              <a:rPr lang="en-US" dirty="0" smtClean="0"/>
              <a:t>of all atoms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smtClean="0"/>
              <a:t>and</a:t>
            </a:r>
          </a:p>
          <a:p>
            <a:pPr marL="342900" indent="-342900" algn="ctr">
              <a:buAutoNum type="arabicParenBoth"/>
            </a:pPr>
            <a:endParaRPr lang="en-US" sz="800" dirty="0" smtClean="0">
              <a:solidFill>
                <a:schemeClr val="tx2"/>
              </a:solidFill>
            </a:endParaRPr>
          </a:p>
          <a:p>
            <a:pPr algn="ctr"/>
            <a:r>
              <a:rPr lang="en-US" dirty="0" smtClean="0"/>
              <a:t>(2) Increased</a:t>
            </a:r>
            <a:r>
              <a:rPr lang="en-US" dirty="0" smtClean="0">
                <a:solidFill>
                  <a:schemeClr val="tx2"/>
                </a:solidFill>
              </a:rPr>
              <a:t> flow </a:t>
            </a:r>
            <a:r>
              <a:rPr lang="en-US" dirty="0" smtClean="0"/>
              <a:t>is caused by the </a:t>
            </a:r>
            <a:r>
              <a:rPr lang="en-US" dirty="0" smtClean="0">
                <a:solidFill>
                  <a:schemeClr val="tx2"/>
                </a:solidFill>
              </a:rPr>
              <a:t>reduced friction</a:t>
            </a:r>
            <a:r>
              <a:rPr lang="en-US" dirty="0" smtClean="0"/>
              <a:t>                                          from </a:t>
            </a:r>
            <a:r>
              <a:rPr lang="en-US" dirty="0" smtClean="0">
                <a:solidFill>
                  <a:schemeClr val="tx2"/>
                </a:solidFill>
              </a:rPr>
              <a:t>Coulomb repulsion </a:t>
            </a:r>
            <a:r>
              <a:rPr lang="en-US" dirty="0" smtClean="0"/>
              <a:t>of all atoms and channel </a:t>
            </a:r>
            <a:r>
              <a:rPr lang="en-US" dirty="0" smtClean="0">
                <a:solidFill>
                  <a:schemeClr val="tx2"/>
                </a:solidFill>
              </a:rPr>
              <a:t>wall</a:t>
            </a:r>
          </a:p>
        </p:txBody>
      </p:sp>
    </p:spTree>
    <p:extLst>
      <p:ext uri="{BB962C8B-B14F-4D97-AF65-F5344CB8AC3E}">
        <p14:creationId xmlns:p14="http://schemas.microsoft.com/office/powerpoint/2010/main" val="69953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39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77250" y="613788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 smtClean="0">
                <a:latin typeface="Arial" charset="0"/>
                <a:ea typeface="新細明體" pitchFamily="18" charset="-120"/>
              </a:rPr>
              <a:t>20</a:t>
            </a:r>
            <a:endParaRPr lang="en-US" altLang="zh-TW" sz="2800" b="1" dirty="0">
              <a:latin typeface="Arial" charset="0"/>
              <a:ea typeface="新細明體" pitchFamily="18" charset="-12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21821" y="6477000"/>
            <a:ext cx="8001000" cy="381000"/>
          </a:xfrm>
        </p:spPr>
        <p:txBody>
          <a:bodyPr/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altLang="zh-TW" smtClean="0">
                <a:solidFill>
                  <a:srgbClr val="FFFF00"/>
                </a:solidFill>
              </a:rPr>
              <a:t>Topical Problems of Fluid Mechanics - Institute of Thermomechanics - Prague - Feb. 21-23, 2018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367343"/>
            <a:ext cx="851535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MD simulations </a:t>
            </a:r>
            <a:r>
              <a:rPr lang="en-GB" dirty="0"/>
              <a:t>of </a:t>
            </a:r>
            <a:r>
              <a:rPr lang="en-GB" dirty="0" smtClean="0"/>
              <a:t>10 </a:t>
            </a:r>
            <a:r>
              <a:rPr lang="en-GB" dirty="0"/>
              <a:t>water molecules through a </a:t>
            </a:r>
            <a:r>
              <a:rPr lang="en-GB" dirty="0">
                <a:solidFill>
                  <a:schemeClr val="tx2"/>
                </a:solidFill>
              </a:rPr>
              <a:t>CNT</a:t>
            </a:r>
            <a:r>
              <a:rPr lang="en-GB" dirty="0"/>
              <a:t> were performed </a:t>
            </a:r>
            <a:r>
              <a:rPr lang="en-GB" dirty="0" smtClean="0"/>
              <a:t>with </a:t>
            </a:r>
            <a:r>
              <a:rPr lang="en-GB" dirty="0" smtClean="0">
                <a:solidFill>
                  <a:schemeClr val="tx2"/>
                </a:solidFill>
              </a:rPr>
              <a:t>QM </a:t>
            </a:r>
            <a:r>
              <a:rPr lang="en-GB" dirty="0" smtClean="0"/>
              <a:t>that precludes </a:t>
            </a:r>
            <a:r>
              <a:rPr lang="en-GB" dirty="0">
                <a:solidFill>
                  <a:schemeClr val="tx2"/>
                </a:solidFill>
              </a:rPr>
              <a:t>conservation of </a:t>
            </a:r>
            <a:r>
              <a:rPr lang="en-GB" dirty="0" smtClean="0">
                <a:solidFill>
                  <a:schemeClr val="tx2"/>
                </a:solidFill>
              </a:rPr>
              <a:t>heat </a:t>
            </a:r>
            <a:r>
              <a:rPr lang="en-GB" dirty="0">
                <a:solidFill>
                  <a:schemeClr val="tx2"/>
                </a:solidFill>
              </a:rPr>
              <a:t>by </a:t>
            </a:r>
            <a:r>
              <a:rPr lang="en-GB" dirty="0" smtClean="0">
                <a:solidFill>
                  <a:schemeClr val="tx2"/>
                </a:solidFill>
              </a:rPr>
              <a:t>temperature</a:t>
            </a:r>
            <a:r>
              <a:rPr lang="en-GB" dirty="0" smtClean="0"/>
              <a:t>. </a:t>
            </a:r>
          </a:p>
          <a:p>
            <a:pPr algn="ctr"/>
            <a:endParaRPr lang="en-GB" sz="800" dirty="0" smtClean="0"/>
          </a:p>
          <a:p>
            <a:pPr algn="ctr"/>
            <a:r>
              <a:rPr lang="en-GB" dirty="0" smtClean="0">
                <a:solidFill>
                  <a:schemeClr val="tx2"/>
                </a:solidFill>
              </a:rPr>
              <a:t>Heat is </a:t>
            </a:r>
            <a:r>
              <a:rPr lang="en-GB" dirty="0">
                <a:solidFill>
                  <a:schemeClr val="tx2"/>
                </a:solidFill>
              </a:rPr>
              <a:t>conserved </a:t>
            </a:r>
            <a:r>
              <a:rPr lang="en-GB" dirty="0"/>
              <a:t>by producing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X-rays </a:t>
            </a:r>
            <a:r>
              <a:rPr lang="en-GB" dirty="0" smtClean="0"/>
              <a:t>that charge the </a:t>
            </a:r>
            <a:r>
              <a:rPr lang="en-GB" dirty="0"/>
              <a:t>water </a:t>
            </a:r>
            <a:r>
              <a:rPr lang="en-GB" dirty="0" smtClean="0"/>
              <a:t>molecules</a:t>
            </a:r>
          </a:p>
          <a:p>
            <a:pPr algn="ctr"/>
            <a:endParaRPr lang="en-GB" sz="800" dirty="0"/>
          </a:p>
          <a:p>
            <a:pPr algn="ctr"/>
            <a:r>
              <a:rPr lang="en-GB" dirty="0" smtClean="0"/>
              <a:t>      </a:t>
            </a:r>
            <a:r>
              <a:rPr lang="en-GB" dirty="0" smtClean="0">
                <a:solidFill>
                  <a:schemeClr val="tx2"/>
                </a:solidFill>
              </a:rPr>
              <a:t>Coulomb repulsion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tx2"/>
                </a:solidFill>
              </a:rPr>
              <a:t>produces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tx2"/>
                </a:solidFill>
              </a:rPr>
              <a:t>frictionless flow</a:t>
            </a:r>
            <a:r>
              <a:rPr lang="en-GB" dirty="0" smtClean="0"/>
              <a:t> </a:t>
            </a:r>
            <a:r>
              <a:rPr lang="en-GB" dirty="0" smtClean="0">
                <a:sym typeface="Symbol"/>
              </a:rPr>
              <a:t> </a:t>
            </a:r>
            <a:r>
              <a:rPr lang="en-GB" dirty="0" smtClean="0"/>
              <a:t> </a:t>
            </a:r>
            <a:r>
              <a:rPr lang="en-GB" dirty="0">
                <a:solidFill>
                  <a:schemeClr val="tx2"/>
                </a:solidFill>
              </a:rPr>
              <a:t>Bernoulli equation</a:t>
            </a:r>
            <a:r>
              <a:rPr lang="en-GB" dirty="0" smtClean="0"/>
              <a:t>.</a:t>
            </a:r>
          </a:p>
          <a:p>
            <a:pPr algn="ctr"/>
            <a:endParaRPr lang="en-US" sz="800" b="1" dirty="0"/>
          </a:p>
          <a:p>
            <a:pPr algn="ctr"/>
            <a:r>
              <a:rPr lang="en-GB" dirty="0"/>
              <a:t>Under high </a:t>
            </a:r>
            <a:r>
              <a:rPr lang="en-GB" dirty="0">
                <a:solidFill>
                  <a:schemeClr val="tx2"/>
                </a:solidFill>
              </a:rPr>
              <a:t>EM confinement</a:t>
            </a:r>
            <a:r>
              <a:rPr lang="en-GB" dirty="0"/>
              <a:t>, the </a:t>
            </a:r>
            <a:r>
              <a:rPr lang="en-GB" dirty="0">
                <a:solidFill>
                  <a:schemeClr val="tx2"/>
                </a:solidFill>
              </a:rPr>
              <a:t>free electrons </a:t>
            </a:r>
            <a:r>
              <a:rPr lang="en-GB" dirty="0"/>
              <a:t>recombine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/>
              <a:t>with </a:t>
            </a:r>
            <a:r>
              <a:rPr lang="en-GB" dirty="0" smtClean="0"/>
              <a:t>the </a:t>
            </a:r>
            <a:r>
              <a:rPr lang="en-GB" dirty="0"/>
              <a:t>charged </a:t>
            </a:r>
            <a:r>
              <a:rPr lang="en-GB" dirty="0" smtClean="0"/>
              <a:t>atoms every</a:t>
            </a:r>
            <a:r>
              <a:rPr lang="en-GB" dirty="0" smtClean="0">
                <a:solidFill>
                  <a:schemeClr val="tx2"/>
                </a:solidFill>
              </a:rPr>
              <a:t> 1 </a:t>
            </a:r>
            <a:r>
              <a:rPr lang="en-GB" dirty="0">
                <a:solidFill>
                  <a:schemeClr val="tx2"/>
                </a:solidFill>
              </a:rPr>
              <a:t>f</a:t>
            </a:r>
            <a:r>
              <a:rPr lang="en-GB" dirty="0" smtClean="0">
                <a:solidFill>
                  <a:schemeClr val="tx2"/>
                </a:solidFill>
              </a:rPr>
              <a:t>s </a:t>
            </a:r>
            <a:r>
              <a:rPr lang="en-GB" dirty="0" smtClean="0"/>
              <a:t>to </a:t>
            </a:r>
            <a:r>
              <a:rPr lang="en-GB" dirty="0"/>
              <a:t>produce </a:t>
            </a:r>
            <a:r>
              <a:rPr lang="en-GB" dirty="0">
                <a:solidFill>
                  <a:schemeClr val="tx2"/>
                </a:solidFill>
              </a:rPr>
              <a:t>electro-neutrality </a:t>
            </a:r>
            <a:r>
              <a:rPr lang="en-GB" dirty="0"/>
              <a:t>only to promptly ionize once again, the </a:t>
            </a:r>
            <a:r>
              <a:rPr lang="en-GB" dirty="0">
                <a:solidFill>
                  <a:schemeClr val="tx2"/>
                </a:solidFill>
              </a:rPr>
              <a:t>process repeating </a:t>
            </a:r>
            <a:r>
              <a:rPr lang="en-GB" dirty="0"/>
              <a:t>until the string of molecules leaves the </a:t>
            </a:r>
            <a:r>
              <a:rPr lang="en-GB" dirty="0">
                <a:solidFill>
                  <a:schemeClr val="tx2"/>
                </a:solidFill>
              </a:rPr>
              <a:t>CNT.</a:t>
            </a:r>
            <a:endParaRPr lang="en-US" b="1" dirty="0">
              <a:solidFill>
                <a:schemeClr val="tx2"/>
              </a:solidFill>
            </a:endParaRP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The </a:t>
            </a:r>
            <a:r>
              <a:rPr lang="en-GB" dirty="0">
                <a:solidFill>
                  <a:schemeClr val="tx2"/>
                </a:solidFill>
              </a:rPr>
              <a:t>CNT</a:t>
            </a:r>
            <a:r>
              <a:rPr lang="en-GB" dirty="0"/>
              <a:t> diameter </a:t>
            </a:r>
            <a:r>
              <a:rPr lang="en-GB" dirty="0" smtClean="0">
                <a:solidFill>
                  <a:schemeClr val="tx2"/>
                </a:solidFill>
              </a:rPr>
              <a:t>d &lt; </a:t>
            </a:r>
            <a:r>
              <a:rPr lang="en-GB" dirty="0">
                <a:solidFill>
                  <a:schemeClr val="tx2"/>
                </a:solidFill>
              </a:rPr>
              <a:t>1 nm </a:t>
            </a:r>
            <a:r>
              <a:rPr lang="en-GB" dirty="0"/>
              <a:t>is small enough to </a:t>
            </a:r>
            <a:r>
              <a:rPr lang="en-GB" dirty="0">
                <a:solidFill>
                  <a:schemeClr val="tx2"/>
                </a:solidFill>
              </a:rPr>
              <a:t>create X-rays </a:t>
            </a:r>
            <a:r>
              <a:rPr lang="cs-CZ" dirty="0"/>
              <a:t>as </a:t>
            </a:r>
            <a:r>
              <a:rPr lang="cs-CZ" dirty="0">
                <a:solidFill>
                  <a:schemeClr val="tx2"/>
                </a:solidFill>
              </a:rPr>
              <a:t>turbulence</a:t>
            </a:r>
            <a:r>
              <a:rPr lang="cs-CZ" dirty="0"/>
              <a:t> brings </a:t>
            </a:r>
            <a:r>
              <a:rPr lang="en-GB" dirty="0"/>
              <a:t>water molecules having </a:t>
            </a:r>
            <a:r>
              <a:rPr lang="en-GB" dirty="0" err="1" smtClean="0"/>
              <a:t>kT</a:t>
            </a:r>
            <a:r>
              <a:rPr lang="en-GB" dirty="0" smtClean="0"/>
              <a:t> </a:t>
            </a:r>
            <a:r>
              <a:rPr lang="en-GB" dirty="0"/>
              <a:t>energy in the surroundings </a:t>
            </a:r>
            <a:r>
              <a:rPr lang="en-GB" dirty="0" smtClean="0"/>
              <a:t>to the </a:t>
            </a:r>
            <a:r>
              <a:rPr lang="en-GB" dirty="0" smtClean="0">
                <a:solidFill>
                  <a:schemeClr val="tx2"/>
                </a:solidFill>
              </a:rPr>
              <a:t>CNT surface            </a:t>
            </a:r>
            <a:r>
              <a:rPr lang="en-GB" dirty="0" smtClean="0"/>
              <a:t> to </a:t>
            </a:r>
            <a:r>
              <a:rPr lang="en-GB" dirty="0"/>
              <a:t>be </a:t>
            </a:r>
            <a:r>
              <a:rPr lang="en-GB" dirty="0" smtClean="0"/>
              <a:t>expended in creating X-rays.  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In application to </a:t>
            </a:r>
            <a:r>
              <a:rPr lang="en-GB" dirty="0" err="1" smtClean="0">
                <a:solidFill>
                  <a:schemeClr val="tx2"/>
                </a:solidFill>
              </a:rPr>
              <a:t>nanopores</a:t>
            </a:r>
            <a:r>
              <a:rPr lang="en-GB" dirty="0" smtClean="0"/>
              <a:t>, the heat flow from the </a:t>
            </a:r>
            <a:r>
              <a:rPr lang="en-GB" dirty="0" err="1" smtClean="0"/>
              <a:t>kT</a:t>
            </a:r>
            <a:r>
              <a:rPr lang="en-GB" dirty="0" smtClean="0"/>
              <a:t> energy in the membrane is  sufficient to raise the pore to </a:t>
            </a:r>
            <a:r>
              <a:rPr lang="en-GB" dirty="0" smtClean="0">
                <a:solidFill>
                  <a:schemeClr val="tx2"/>
                </a:solidFill>
              </a:rPr>
              <a:t>X-ray levels </a:t>
            </a:r>
            <a:r>
              <a:rPr lang="en-GB" dirty="0" smtClean="0"/>
              <a:t>in about </a:t>
            </a:r>
            <a:r>
              <a:rPr lang="en-GB" dirty="0" smtClean="0">
                <a:solidFill>
                  <a:schemeClr val="tx2"/>
                </a:solidFill>
              </a:rPr>
              <a:t>10 fs </a:t>
            </a:r>
            <a:r>
              <a:rPr lang="en-GB" dirty="0" smtClean="0"/>
              <a:t>. </a:t>
            </a:r>
          </a:p>
          <a:p>
            <a:pPr algn="ctr"/>
            <a:endParaRPr lang="en-GB" sz="800" dirty="0"/>
          </a:p>
          <a:p>
            <a:pPr algn="ctr"/>
            <a:r>
              <a:rPr lang="en-GB" dirty="0" smtClean="0">
                <a:solidFill>
                  <a:schemeClr val="tx2"/>
                </a:solidFill>
              </a:rPr>
              <a:t>Experiments are needed to verify MD simulations !</a:t>
            </a:r>
          </a:p>
          <a:p>
            <a:endParaRPr lang="en-GB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8423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371600"/>
            <a:ext cx="7772400" cy="611188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      </a:t>
            </a:r>
            <a: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  <a:t>Questions &amp; Papers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8382000" cy="1066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zh-CN" dirty="0" smtClean="0">
                <a:solidFill>
                  <a:schemeClr val="tx2"/>
                </a:solidFill>
                <a:ea typeface="SimSun" pitchFamily="2" charset="-122"/>
              </a:rPr>
              <a:t>        </a:t>
            </a:r>
            <a:r>
              <a:rPr lang="en-US" altLang="zh-CN" sz="2800" b="0" dirty="0" smtClean="0">
                <a:ea typeface="SimSun" pitchFamily="2" charset="-122"/>
              </a:rPr>
              <a:t>Email: nanoqed@gmail.com</a:t>
            </a:r>
          </a:p>
          <a:p>
            <a:pPr algn="ctr">
              <a:buFontTx/>
              <a:buNone/>
            </a:pPr>
            <a:endParaRPr lang="en-US" altLang="zh-CN" b="0" dirty="0" smtClean="0">
              <a:solidFill>
                <a:schemeClr val="tx2"/>
              </a:solidFill>
              <a:ea typeface="SimSun" pitchFamily="2" charset="-122"/>
            </a:endParaRPr>
          </a:p>
          <a:p>
            <a:pPr algn="ctr">
              <a:buFontTx/>
              <a:buNone/>
            </a:pPr>
            <a:r>
              <a:rPr lang="en-US" altLang="zh-CN" b="0" dirty="0" smtClean="0">
                <a:ea typeface="SimSun" pitchFamily="2" charset="-122"/>
              </a:rPr>
              <a:t>     </a:t>
            </a:r>
            <a:r>
              <a:rPr lang="en-US" altLang="zh-CN" sz="2800" b="0" dirty="0" smtClean="0">
                <a:solidFill>
                  <a:schemeClr val="tx2"/>
                </a:solidFill>
                <a:ea typeface="SimSun" pitchFamily="2" charset="-122"/>
                <a:hlinkClick r:id="rId3"/>
              </a:rPr>
              <a:t>http://www.nanoqed.org</a:t>
            </a:r>
            <a:endParaRPr lang="en-US" altLang="zh-CN" sz="2800" b="0" dirty="0" smtClean="0">
              <a:solidFill>
                <a:schemeClr val="tx2"/>
              </a:solidFill>
              <a:ea typeface="SimSun" pitchFamily="2" charset="-122"/>
            </a:endParaRPr>
          </a:p>
          <a:p>
            <a:pPr algn="ctr">
              <a:buFontTx/>
              <a:buNone/>
            </a:pPr>
            <a:endParaRPr lang="en-US" altLang="zh-CN" sz="2800" b="0" dirty="0" smtClean="0">
              <a:solidFill>
                <a:schemeClr val="tx2"/>
              </a:solidFill>
              <a:ea typeface="SimSun" pitchFamily="2" charset="-122"/>
            </a:endParaRPr>
          </a:p>
          <a:p>
            <a:pPr algn="ctr">
              <a:buFontTx/>
              <a:buNone/>
            </a:pPr>
            <a:r>
              <a:rPr lang="en-US" altLang="zh-CN" sz="2800" b="0" dirty="0" smtClean="0">
                <a:solidFill>
                  <a:schemeClr val="tx2"/>
                </a:solidFill>
                <a:ea typeface="SimSun" pitchFamily="2" charset="-122"/>
              </a:rPr>
              <a:t>     </a:t>
            </a:r>
            <a:endParaRPr lang="en-US" altLang="zh-CN" sz="2800" b="0" dirty="0" smtClean="0">
              <a:ea typeface="SimSun" pitchFamily="2" charset="-122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534400" y="61102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21</a:t>
            </a:r>
            <a:endParaRPr lang="en-US" altLang="zh-TW" sz="2800" b="1" dirty="0">
              <a:ea typeface="新細明體" pitchFamily="18" charset="-12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438900"/>
            <a:ext cx="8153400" cy="381000"/>
          </a:xfrm>
        </p:spPr>
        <p:txBody>
          <a:bodyPr/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Topical Problems of Fluid Mechanics - Institute of Thermomechanics - Prague - Feb. 21-23, 2018</a:t>
            </a:r>
            <a:endParaRPr lang="en-US" altLang="zh-TW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75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586" y="68943"/>
            <a:ext cx="8991600" cy="1143000"/>
          </a:xfrm>
        </p:spPr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19150" y="6348413"/>
            <a:ext cx="7924800" cy="509587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Topical Problems of Fluid Mechanics - Institute of Thermomechanics - Prague - Feb. 21-23, 2018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>
                <a:latin typeface="Arial" charset="0"/>
                <a:ea typeface="新細明體" pitchFamily="18" charset="-120"/>
              </a:rPr>
              <a:t>3</a:t>
            </a:r>
          </a:p>
        </p:txBody>
      </p:sp>
      <p:sp>
        <p:nvSpPr>
          <p:cNvPr id="8" name="Rectangle 7"/>
          <p:cNvSpPr/>
          <p:nvPr/>
        </p:nvSpPr>
        <p:spPr>
          <a:xfrm>
            <a:off x="-152400" y="1219200"/>
            <a:ext cx="9525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/>
              <a:t>In 2015, flow enhancement in </a:t>
            </a:r>
            <a:r>
              <a:rPr lang="en-GB" sz="2400" dirty="0" err="1" smtClean="0"/>
              <a:t>nanochannels</a:t>
            </a:r>
            <a:r>
              <a:rPr lang="en-GB" sz="2400" dirty="0" smtClean="0"/>
              <a:t> was shown [1]             by </a:t>
            </a:r>
            <a:r>
              <a:rPr lang="en-GB" sz="2400" dirty="0" smtClean="0">
                <a:solidFill>
                  <a:schemeClr val="tx2"/>
                </a:solidFill>
              </a:rPr>
              <a:t>QM </a:t>
            </a:r>
            <a:r>
              <a:rPr lang="en-GB" sz="2400" dirty="0" smtClean="0"/>
              <a:t>to</a:t>
            </a:r>
            <a:r>
              <a:rPr lang="en-GB" sz="2400" dirty="0" smtClean="0">
                <a:solidFill>
                  <a:schemeClr val="tx2"/>
                </a:solidFill>
              </a:rPr>
              <a:t> </a:t>
            </a:r>
            <a:r>
              <a:rPr lang="en-GB" sz="2400" dirty="0" smtClean="0"/>
              <a:t>produce </a:t>
            </a:r>
            <a:r>
              <a:rPr lang="en-GB" sz="2400" dirty="0" smtClean="0">
                <a:solidFill>
                  <a:schemeClr val="tx2"/>
                </a:solidFill>
              </a:rPr>
              <a:t>charge</a:t>
            </a:r>
            <a:r>
              <a:rPr lang="en-GB" sz="2400" dirty="0" smtClean="0"/>
              <a:t> causing friction to vanish that                       does not occur in </a:t>
            </a:r>
            <a:r>
              <a:rPr lang="en-GB" sz="2400" dirty="0" smtClean="0">
                <a:solidFill>
                  <a:schemeClr val="tx2"/>
                </a:solidFill>
              </a:rPr>
              <a:t>classical physics</a:t>
            </a:r>
          </a:p>
          <a:p>
            <a:pPr algn="ctr"/>
            <a:endParaRPr lang="en-GB" sz="800" dirty="0" smtClean="0"/>
          </a:p>
          <a:p>
            <a:pPr algn="ctr"/>
            <a:r>
              <a:rPr lang="en-GB" sz="2400" dirty="0" smtClean="0">
                <a:solidFill>
                  <a:schemeClr val="tx2"/>
                </a:solidFill>
              </a:rPr>
              <a:t>QM</a:t>
            </a:r>
            <a:r>
              <a:rPr lang="en-GB" sz="2400" dirty="0" smtClean="0"/>
              <a:t> = quantum mechanics</a:t>
            </a:r>
          </a:p>
          <a:p>
            <a:pPr algn="ctr"/>
            <a:endParaRPr lang="en-GB" sz="800" dirty="0" smtClean="0"/>
          </a:p>
          <a:p>
            <a:pPr algn="ctr"/>
            <a:endParaRPr lang="en-GB" sz="800" dirty="0"/>
          </a:p>
          <a:p>
            <a:pPr algn="ctr"/>
            <a:r>
              <a:rPr lang="en-GB" sz="2400" dirty="0" smtClean="0">
                <a:solidFill>
                  <a:schemeClr val="tx2"/>
                </a:solidFill>
              </a:rPr>
              <a:t>Recent developments:</a:t>
            </a:r>
          </a:p>
          <a:p>
            <a:pPr algn="ctr"/>
            <a:endParaRPr lang="en-GB" sz="800" dirty="0" smtClean="0"/>
          </a:p>
          <a:p>
            <a:pPr algn="ctr"/>
            <a:r>
              <a:rPr lang="en-US" sz="2400" dirty="0" smtClean="0"/>
              <a:t>MD </a:t>
            </a:r>
            <a:r>
              <a:rPr lang="en-US" sz="2400" dirty="0" smtClean="0"/>
              <a:t>shows </a:t>
            </a:r>
            <a:r>
              <a:rPr lang="en-US" sz="2400" dirty="0" smtClean="0">
                <a:solidFill>
                  <a:schemeClr val="tx2"/>
                </a:solidFill>
              </a:rPr>
              <a:t>charge </a:t>
            </a:r>
            <a:r>
              <a:rPr lang="en-US" sz="2400" dirty="0"/>
              <a:t>outside </a:t>
            </a:r>
            <a:r>
              <a:rPr lang="en-US" sz="2400" dirty="0" smtClean="0"/>
              <a:t>nanochannel [2] </a:t>
            </a:r>
            <a:r>
              <a:rPr lang="en-US" sz="2400" dirty="0" smtClean="0">
                <a:solidFill>
                  <a:schemeClr val="tx2"/>
                </a:solidFill>
              </a:rPr>
              <a:t>stops</a:t>
            </a:r>
            <a:r>
              <a:rPr lang="en-US" sz="2400" dirty="0" smtClean="0"/>
              <a:t> flow. </a:t>
            </a:r>
          </a:p>
          <a:p>
            <a:pPr algn="ctr"/>
            <a:endParaRPr lang="en-US" sz="800" dirty="0"/>
          </a:p>
          <a:p>
            <a:pPr algn="ctr"/>
            <a:r>
              <a:rPr lang="en-US" sz="2400" dirty="0" smtClean="0"/>
              <a:t>MD [3] shows </a:t>
            </a:r>
            <a:r>
              <a:rPr lang="en-US" sz="2400" dirty="0"/>
              <a:t>that a </a:t>
            </a:r>
            <a:r>
              <a:rPr lang="en-US" sz="2400" dirty="0">
                <a:solidFill>
                  <a:schemeClr val="tx2"/>
                </a:solidFill>
              </a:rPr>
              <a:t>vibrational charge </a:t>
            </a:r>
            <a:r>
              <a:rPr lang="en-US" sz="2400" dirty="0" smtClean="0">
                <a:solidFill>
                  <a:schemeClr val="tx2"/>
                </a:solidFill>
              </a:rPr>
              <a:t>increases </a:t>
            </a:r>
            <a:r>
              <a:rPr lang="en-US" sz="2400" dirty="0" smtClean="0"/>
              <a:t>flow                      by breaking </a:t>
            </a:r>
            <a:r>
              <a:rPr lang="en-US" sz="2400" dirty="0" smtClean="0">
                <a:solidFill>
                  <a:schemeClr val="tx2"/>
                </a:solidFill>
              </a:rPr>
              <a:t>hydrogen bonds </a:t>
            </a:r>
            <a:r>
              <a:rPr lang="en-US" sz="2400" dirty="0" smtClean="0"/>
              <a:t>with the channel </a:t>
            </a:r>
            <a:r>
              <a:rPr lang="en-US" sz="2400" dirty="0" smtClean="0">
                <a:solidFill>
                  <a:schemeClr val="tx2"/>
                </a:solidFill>
              </a:rPr>
              <a:t>wall</a:t>
            </a:r>
            <a:r>
              <a:rPr lang="en-US" sz="2400" dirty="0" smtClean="0"/>
              <a:t>.</a:t>
            </a:r>
          </a:p>
          <a:p>
            <a:pPr algn="ctr"/>
            <a:endParaRPr lang="en-US" sz="800" dirty="0" smtClean="0"/>
          </a:p>
          <a:p>
            <a:pPr algn="ctr"/>
            <a:r>
              <a:rPr lang="en-GB" sz="2400" dirty="0" smtClean="0">
                <a:solidFill>
                  <a:schemeClr val="tx2"/>
                </a:solidFill>
              </a:rPr>
              <a:t>Purpose</a:t>
            </a:r>
            <a:r>
              <a:rPr lang="en-GB" sz="2400" dirty="0" smtClean="0"/>
              <a:t>: Review and Comment</a:t>
            </a:r>
          </a:p>
          <a:p>
            <a:pPr algn="ctr"/>
            <a:endParaRPr lang="en-GB" sz="800" dirty="0" smtClean="0"/>
          </a:p>
          <a:p>
            <a:pPr algn="ctr"/>
            <a:r>
              <a:rPr lang="en-GB" sz="1400" dirty="0" smtClean="0"/>
              <a:t>[1] </a:t>
            </a:r>
            <a:r>
              <a:rPr lang="en-GB" sz="1400" dirty="0" err="1" smtClean="0"/>
              <a:t>Prevenslik</a:t>
            </a:r>
            <a:r>
              <a:rPr lang="en-GB" sz="1400" dirty="0" smtClean="0"/>
              <a:t> T.,</a:t>
            </a:r>
            <a:r>
              <a:rPr lang="en-GB" sz="2400" dirty="0" smtClean="0"/>
              <a:t> </a:t>
            </a:r>
            <a:r>
              <a:rPr lang="en-GB" sz="1400" dirty="0" smtClean="0"/>
              <a:t>The Bernoulli Equation in </a:t>
            </a:r>
            <a:r>
              <a:rPr lang="en-GB" sz="1400" dirty="0" err="1" smtClean="0"/>
              <a:t>nanochannels</a:t>
            </a:r>
            <a:r>
              <a:rPr lang="en-GB" sz="1400" dirty="0" smtClean="0"/>
              <a:t>, Topical Problems in Fluid Mechanics, 2015.</a:t>
            </a:r>
          </a:p>
          <a:p>
            <a:pPr algn="ctr"/>
            <a:r>
              <a:rPr lang="en-GB" sz="1400" dirty="0" smtClean="0"/>
              <a:t>[2] </a:t>
            </a:r>
            <a:r>
              <a:rPr lang="it-IT" sz="1400" dirty="0"/>
              <a:t>J. </a:t>
            </a:r>
            <a:r>
              <a:rPr lang="it-IT" sz="1400" dirty="0" smtClean="0"/>
              <a:t>Li, et </a:t>
            </a:r>
            <a:r>
              <a:rPr lang="it-IT" sz="1400" dirty="0"/>
              <a:t>al., </a:t>
            </a:r>
            <a:r>
              <a:rPr lang="en-US" sz="1400" dirty="0" smtClean="0"/>
              <a:t>Electrostatic </a:t>
            </a:r>
            <a:r>
              <a:rPr lang="en-US" sz="1400" dirty="0"/>
              <a:t>gating of a nanometer water </a:t>
            </a:r>
            <a:r>
              <a:rPr lang="en-US" sz="1400" dirty="0" smtClean="0"/>
              <a:t>channel, </a:t>
            </a:r>
            <a:r>
              <a:rPr lang="it-IT" sz="1400" dirty="0" smtClean="0"/>
              <a:t>Proc</a:t>
            </a:r>
            <a:r>
              <a:rPr lang="it-IT" sz="1400" dirty="0"/>
              <a:t>. Natl. Acad. Sci. </a:t>
            </a:r>
            <a:r>
              <a:rPr lang="it-IT" sz="1400" dirty="0" smtClean="0"/>
              <a:t>USA,104</a:t>
            </a:r>
            <a:r>
              <a:rPr lang="it-IT" sz="1400" dirty="0"/>
              <a:t>, </a:t>
            </a:r>
            <a:r>
              <a:rPr lang="it-IT" sz="1400" dirty="0" smtClean="0"/>
              <a:t>3687, 2007.</a:t>
            </a:r>
            <a:endParaRPr lang="en-GB" sz="1400" dirty="0" smtClean="0"/>
          </a:p>
          <a:p>
            <a:pPr algn="ctr"/>
            <a:r>
              <a:rPr lang="en-GB" sz="1400" dirty="0" smtClean="0"/>
              <a:t>[3] </a:t>
            </a:r>
            <a:r>
              <a:rPr lang="en-US" sz="1400" dirty="0"/>
              <a:t>Kou, J. et al., </a:t>
            </a:r>
            <a:r>
              <a:rPr lang="en-US" sz="1400" dirty="0" smtClean="0"/>
              <a:t>“Electromanipulating </a:t>
            </a:r>
            <a:r>
              <a:rPr lang="en-US" sz="1400" dirty="0"/>
              <a:t>Water Flow in </a:t>
            </a:r>
            <a:r>
              <a:rPr lang="en-US" sz="1400" dirty="0" smtClean="0"/>
              <a:t>Nanochannels,” </a:t>
            </a:r>
            <a:r>
              <a:rPr lang="en-US" sz="1400" i="1" dirty="0"/>
              <a:t>Angew. Chem.</a:t>
            </a:r>
            <a:r>
              <a:rPr lang="en-US" sz="1400" dirty="0"/>
              <a:t> vol. 127: pp. </a:t>
            </a:r>
            <a:r>
              <a:rPr lang="en-US" sz="1400" dirty="0" smtClean="0"/>
              <a:t>2381, 2015.</a:t>
            </a:r>
          </a:p>
          <a:p>
            <a:endParaRPr lang="en-GB" sz="2400" dirty="0" smtClean="0"/>
          </a:p>
          <a:p>
            <a:endParaRPr lang="en-GB" sz="2400" dirty="0"/>
          </a:p>
          <a:p>
            <a:pPr algn="ctr"/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75011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850" y="1066800"/>
            <a:ext cx="7772400" cy="1143000"/>
          </a:xfrm>
        </p:spPr>
        <p:txBody>
          <a:bodyPr/>
          <a:lstStyle/>
          <a:p>
            <a:r>
              <a:rPr lang="en-US" dirty="0" smtClean="0">
                <a:ea typeface="PMingLiU"/>
              </a:rPr>
              <a:t>QM v. Classical Physics </a:t>
            </a:r>
            <a:r>
              <a:rPr lang="en-US" b="0" dirty="0"/>
              <a:t/>
            </a:r>
            <a:br>
              <a:rPr lang="en-US" b="0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750" y="6477000"/>
            <a:ext cx="81153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Topical Problems of Fluid Mechanics - Institute of Thermomechanics - Prague - Feb. 21-23, 2018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>
                <a:latin typeface="Arial" charset="0"/>
                <a:ea typeface="新細明體" pitchFamily="18" charset="-120"/>
              </a:rPr>
              <a:t>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24150" y="2209800"/>
            <a:ext cx="4191000" cy="32932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Heat Capacity </a:t>
            </a:r>
            <a:r>
              <a:rPr lang="en-US" sz="2400" dirty="0" smtClean="0"/>
              <a:t>of the Atom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TIR</a:t>
            </a:r>
            <a:r>
              <a:rPr lang="en-US" sz="2400" dirty="0" smtClean="0"/>
              <a:t> Confinement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EM</a:t>
            </a:r>
            <a:r>
              <a:rPr lang="en-US" sz="2400" dirty="0" smtClean="0"/>
              <a:t> Confinement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Simple</a:t>
            </a:r>
            <a:r>
              <a:rPr lang="en-US" sz="2400" dirty="0" smtClean="0"/>
              <a:t> QED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Charging</a:t>
            </a:r>
          </a:p>
          <a:p>
            <a:pPr algn="ctr"/>
            <a:r>
              <a:rPr lang="en-US" sz="2400" dirty="0" smtClean="0"/>
              <a:t>CNT/Membrane Pore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X-ray Radiation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75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/>
        </p:nvSpPr>
        <p:spPr bwMode="auto">
          <a:xfrm>
            <a:off x="228600" y="457200"/>
            <a:ext cx="89154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4400" b="1" dirty="0" smtClean="0">
                <a:solidFill>
                  <a:srgbClr val="FFFF00"/>
                </a:solidFill>
                <a:ea typeface="新細明體" pitchFamily="18" charset="-120"/>
              </a:rPr>
              <a:t>Heat Capacity of the Atom</a:t>
            </a:r>
            <a:endParaRPr lang="en-US" altLang="zh-TW" dirty="0">
              <a:ea typeface="新細明體" pitchFamily="18" charset="-120"/>
            </a:endParaRPr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97929"/>
              </p:ext>
            </p:extLst>
          </p:nvPr>
        </p:nvGraphicFramePr>
        <p:xfrm>
          <a:off x="711200" y="1308100"/>
          <a:ext cx="7823200" cy="482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6420" name="Text Box 4"/>
          <p:cNvSpPr txBox="1">
            <a:spLocks noChangeArrowheads="1"/>
          </p:cNvSpPr>
          <p:nvPr/>
        </p:nvSpPr>
        <p:spPr bwMode="auto">
          <a:xfrm>
            <a:off x="5486400" y="32004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zh-TW" altLang="en-US" sz="2800" b="1">
              <a:latin typeface="Arial" charset="0"/>
              <a:ea typeface="新細明體" pitchFamily="18" charset="-120"/>
            </a:endParaRPr>
          </a:p>
        </p:txBody>
      </p:sp>
      <p:graphicFrame>
        <p:nvGraphicFramePr>
          <p:cNvPr id="316421" name="Object 5"/>
          <p:cNvGraphicFramePr>
            <a:graphicFrameLocks noChangeAspect="1"/>
          </p:cNvGraphicFramePr>
          <p:nvPr/>
        </p:nvGraphicFramePr>
        <p:xfrm>
          <a:off x="5105400" y="2667000"/>
          <a:ext cx="2286000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2" name="Equation" r:id="rId4" imgW="1091880" imgH="711000" progId="Equation.3">
                  <p:embed/>
                </p:oleObj>
              </mc:Choice>
              <mc:Fallback>
                <p:oleObj name="Equation" r:id="rId4" imgW="10918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667000"/>
                        <a:ext cx="2286000" cy="148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6422" name="Text Box 6"/>
          <p:cNvSpPr txBox="1">
            <a:spLocks noChangeArrowheads="1"/>
          </p:cNvSpPr>
          <p:nvPr/>
        </p:nvSpPr>
        <p:spPr bwMode="auto">
          <a:xfrm>
            <a:off x="8534400" y="6106180"/>
            <a:ext cx="60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 smtClean="0">
                <a:latin typeface="Arial" charset="0"/>
                <a:ea typeface="新細明體" pitchFamily="18" charset="-120"/>
              </a:rPr>
              <a:t>5</a:t>
            </a:r>
            <a:endParaRPr lang="en-US" altLang="zh-TW" sz="2800" b="1" dirty="0">
              <a:latin typeface="Arial" charset="0"/>
              <a:ea typeface="新細明體" pitchFamily="18" charset="-120"/>
            </a:endParaRPr>
          </a:p>
        </p:txBody>
      </p:sp>
      <p:sp>
        <p:nvSpPr>
          <p:cNvPr id="316428" name="Oval 12"/>
          <p:cNvSpPr>
            <a:spLocks noChangeArrowheads="1"/>
          </p:cNvSpPr>
          <p:nvPr/>
        </p:nvSpPr>
        <p:spPr bwMode="auto">
          <a:xfrm>
            <a:off x="2819400" y="2438400"/>
            <a:ext cx="1371600" cy="12192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6432" name="Text Box 16"/>
          <p:cNvSpPr txBox="1">
            <a:spLocks noChangeArrowheads="1"/>
          </p:cNvSpPr>
          <p:nvPr/>
        </p:nvSpPr>
        <p:spPr bwMode="auto">
          <a:xfrm>
            <a:off x="228600" y="5398294"/>
            <a:ext cx="28688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000" dirty="0" smtClean="0">
                <a:solidFill>
                  <a:schemeClr val="tx2"/>
                </a:solidFill>
                <a:latin typeface="Arial" charset="0"/>
                <a:ea typeface="新細明體" pitchFamily="18" charset="-120"/>
              </a:rPr>
              <a:t> Nanochannels     </a:t>
            </a:r>
            <a:r>
              <a:rPr lang="en-US" altLang="zh-TW" sz="2000" b="1" dirty="0" smtClean="0">
                <a:latin typeface="Arial" charset="0"/>
                <a:ea typeface="新細明體" pitchFamily="18" charset="-120"/>
              </a:rPr>
              <a:t> </a:t>
            </a:r>
            <a:endParaRPr lang="en-US" altLang="zh-TW" sz="2000" b="1" dirty="0">
              <a:latin typeface="Arial" charset="0"/>
              <a:ea typeface="新細明體" pitchFamily="18" charset="-120"/>
            </a:endParaRPr>
          </a:p>
        </p:txBody>
      </p:sp>
      <p:sp>
        <p:nvSpPr>
          <p:cNvPr id="316433" name="Line 17"/>
          <p:cNvSpPr>
            <a:spLocks noChangeShapeType="1"/>
          </p:cNvSpPr>
          <p:nvPr/>
        </p:nvSpPr>
        <p:spPr bwMode="auto">
          <a:xfrm rot="1210047" flipV="1">
            <a:off x="2038215" y="4748395"/>
            <a:ext cx="160337" cy="8013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6434" name="Text Box 18"/>
          <p:cNvSpPr txBox="1">
            <a:spLocks noChangeArrowheads="1"/>
          </p:cNvSpPr>
          <p:nvPr/>
        </p:nvSpPr>
        <p:spPr bwMode="auto">
          <a:xfrm>
            <a:off x="7296150" y="2124045"/>
            <a:ext cx="1752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Arial" charset="0"/>
                <a:ea typeface="新細明體" pitchFamily="18" charset="-120"/>
              </a:rPr>
              <a:t>         kT        </a:t>
            </a:r>
            <a:r>
              <a:rPr lang="en-US" altLang="zh-TW" sz="2000" dirty="0" smtClean="0">
                <a:latin typeface="Arial" charset="0"/>
                <a:ea typeface="新細明體" pitchFamily="18" charset="-120"/>
              </a:rPr>
              <a:t>  </a:t>
            </a:r>
            <a:endParaRPr lang="en-US" altLang="zh-TW" sz="2000" dirty="0">
              <a:latin typeface="Arial" charset="0"/>
              <a:ea typeface="新細明體" pitchFamily="18" charset="-120"/>
            </a:endParaRPr>
          </a:p>
        </p:txBody>
      </p:sp>
      <p:sp>
        <p:nvSpPr>
          <p:cNvPr id="316450" name="Rectangle 34"/>
          <p:cNvSpPr>
            <a:spLocks noChangeArrowheads="1"/>
          </p:cNvSpPr>
          <p:nvPr/>
        </p:nvSpPr>
        <p:spPr bwMode="auto">
          <a:xfrm>
            <a:off x="5943600" y="1295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Macrochannels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316452" name="Line 36"/>
          <p:cNvSpPr>
            <a:spLocks noChangeShapeType="1"/>
          </p:cNvSpPr>
          <p:nvPr/>
        </p:nvSpPr>
        <p:spPr bwMode="auto">
          <a:xfrm flipH="1">
            <a:off x="2895600" y="2209800"/>
            <a:ext cx="5029200" cy="76200"/>
          </a:xfrm>
          <a:prstGeom prst="line">
            <a:avLst/>
          </a:prstGeom>
          <a:noFill/>
          <a:ln w="222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6453" name="Rectangle 37"/>
          <p:cNvSpPr>
            <a:spLocks noChangeArrowheads="1"/>
          </p:cNvSpPr>
          <p:nvPr/>
        </p:nvSpPr>
        <p:spPr bwMode="auto">
          <a:xfrm>
            <a:off x="3219450" y="3219450"/>
            <a:ext cx="990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2000" dirty="0" smtClean="0"/>
              <a:t>QM</a:t>
            </a:r>
          </a:p>
          <a:p>
            <a:pPr marL="342900" indent="-342900" algn="ctr">
              <a:buFontTx/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04850" y="6438900"/>
            <a:ext cx="8286750" cy="4191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Topical Problems of Fluid Mechanics - Institute of Thermomechanics - Prague - Feb. 21-23, 2018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63041" y="5758856"/>
            <a:ext cx="671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Vanishing heat capacity 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 </a:t>
            </a:r>
            <a:r>
              <a:rPr lang="en-US" dirty="0" smtClean="0">
                <a:solidFill>
                  <a:schemeClr val="tx2"/>
                </a:solidFill>
              </a:rPr>
              <a:t>EM confinement  must be submicron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7" name="Rectangle 37"/>
          <p:cNvSpPr>
            <a:spLocks noChangeArrowheads="1"/>
          </p:cNvSpPr>
          <p:nvPr/>
        </p:nvSpPr>
        <p:spPr bwMode="auto">
          <a:xfrm>
            <a:off x="3505200" y="2057400"/>
            <a:ext cx="990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2000" dirty="0" smtClean="0"/>
              <a:t>Classical Physics</a:t>
            </a:r>
          </a:p>
          <a:p>
            <a:pPr marL="342900" indent="-342900" algn="ctr">
              <a:buFontTx/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rot="1210047">
            <a:off x="6411444" y="1889739"/>
            <a:ext cx="354321" cy="34578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31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228600" y="1143000"/>
            <a:ext cx="9410700" cy="1295400"/>
          </a:xfrm>
        </p:spPr>
        <p:txBody>
          <a:bodyPr/>
          <a:lstStyle/>
          <a:p>
            <a:pPr marL="0" indent="0" algn="ctr">
              <a:buNone/>
            </a:pPr>
            <a:endParaRPr lang="en-US" sz="800" b="0" dirty="0" smtClean="0"/>
          </a:p>
          <a:p>
            <a:pPr marL="0" indent="0" algn="ctr">
              <a:buNone/>
            </a:pPr>
            <a:r>
              <a:rPr lang="en-US" sz="2400" b="0" dirty="0" smtClean="0"/>
              <a:t>At </a:t>
            </a:r>
            <a:r>
              <a:rPr lang="en-US" sz="2400" b="0" dirty="0" smtClean="0">
                <a:solidFill>
                  <a:schemeClr val="tx2"/>
                </a:solidFill>
              </a:rPr>
              <a:t>Topical Problems in Fluids </a:t>
            </a:r>
            <a:r>
              <a:rPr lang="en-US" sz="2400" b="0" dirty="0">
                <a:solidFill>
                  <a:schemeClr val="tx2"/>
                </a:solidFill>
              </a:rPr>
              <a:t>2015</a:t>
            </a:r>
            <a:r>
              <a:rPr lang="en-US" sz="2400" b="0" dirty="0"/>
              <a:t>, </a:t>
            </a:r>
            <a:r>
              <a:rPr lang="en-US" sz="2400" b="0" dirty="0" smtClean="0">
                <a:solidFill>
                  <a:schemeClr val="tx2"/>
                </a:solidFill>
              </a:rPr>
              <a:t>I argued</a:t>
            </a:r>
            <a:r>
              <a:rPr lang="en-US" sz="2800" b="0" dirty="0" smtClean="0">
                <a:solidFill>
                  <a:schemeClr val="tx2"/>
                </a:solidFill>
              </a:rPr>
              <a:t> </a:t>
            </a:r>
            <a:r>
              <a:rPr lang="en-US" sz="2800" b="0" dirty="0" smtClean="0"/>
              <a:t>the </a:t>
            </a:r>
            <a:r>
              <a:rPr lang="en-US" sz="2400" b="0" dirty="0" smtClean="0"/>
              <a:t>confinement          of photons by </a:t>
            </a:r>
            <a:r>
              <a:rPr lang="en-US" sz="2400" b="0" dirty="0" smtClean="0">
                <a:solidFill>
                  <a:schemeClr val="tx2"/>
                </a:solidFill>
              </a:rPr>
              <a:t>TIR</a:t>
            </a:r>
            <a:r>
              <a:rPr lang="en-US" sz="2400" b="0" dirty="0" smtClean="0"/>
              <a:t> in </a:t>
            </a:r>
            <a:r>
              <a:rPr lang="en-US" sz="2400" b="0" dirty="0"/>
              <a:t>the surface of a body if </a:t>
            </a:r>
            <a:r>
              <a:rPr lang="en-US" sz="2400" b="0" dirty="0" smtClean="0"/>
              <a:t>its </a:t>
            </a:r>
            <a:r>
              <a:rPr lang="en-US" sz="2400" b="0" dirty="0"/>
              <a:t>refractive index </a:t>
            </a:r>
            <a:r>
              <a:rPr lang="en-US" sz="2400" b="0" dirty="0" smtClean="0"/>
              <a:t>is </a:t>
            </a:r>
            <a:r>
              <a:rPr lang="en-US" sz="2400" b="0" dirty="0"/>
              <a:t>greater than that of the surroundings</a:t>
            </a:r>
            <a:r>
              <a:rPr lang="en-US" sz="2400" b="0" dirty="0" smtClean="0"/>
              <a:t>.</a:t>
            </a:r>
          </a:p>
          <a:p>
            <a:pPr marL="0" indent="0"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TIR</a:t>
            </a:r>
            <a:r>
              <a:rPr lang="en-US" sz="2400" b="0" dirty="0" smtClean="0"/>
              <a:t> = total internal reflection</a:t>
            </a:r>
          </a:p>
          <a:p>
            <a:pPr marL="0" indent="0" algn="ctr">
              <a:buNone/>
            </a:pPr>
            <a:endParaRPr lang="en-US" sz="800" b="0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UPDATE: TIR confinement not significant                                    </a:t>
            </a:r>
            <a:r>
              <a:rPr lang="en-US" sz="2400" b="0" dirty="0" smtClean="0">
                <a:solidFill>
                  <a:srgbClr val="FFFFFF"/>
                </a:solidFill>
              </a:rPr>
              <a:t>Fluid molecules that enter the  nanochannels                                     are placed under </a:t>
            </a:r>
            <a:r>
              <a:rPr lang="en-US" sz="2400" b="0" dirty="0" smtClean="0">
                <a:solidFill>
                  <a:schemeClr val="tx2"/>
                </a:solidFill>
              </a:rPr>
              <a:t>EM</a:t>
            </a:r>
            <a:r>
              <a:rPr lang="en-US" sz="2400" b="0" dirty="0" smtClean="0">
                <a:solidFill>
                  <a:srgbClr val="FFFFFF"/>
                </a:solidFill>
              </a:rPr>
              <a:t> confinement</a:t>
            </a:r>
            <a:r>
              <a:rPr lang="en-US" sz="2400" b="0" dirty="0" smtClean="0"/>
              <a:t>.</a:t>
            </a:r>
          </a:p>
          <a:p>
            <a:pPr marL="0" indent="0" algn="ctr">
              <a:buNone/>
            </a:pPr>
            <a:endParaRPr lang="en-US" sz="800" b="0" dirty="0" smtClean="0"/>
          </a:p>
          <a:p>
            <a:pPr marL="0" indent="0" algn="ctr">
              <a:buNone/>
            </a:pPr>
            <a:r>
              <a:rPr lang="en-US" sz="2400" b="0" dirty="0" smtClean="0"/>
              <a:t>     f = ( c/n ) / </a:t>
            </a:r>
            <a:r>
              <a:rPr lang="en-US" sz="2400" b="0" dirty="0" smtClean="0">
                <a:sym typeface="Symbol"/>
              </a:rPr>
              <a:t>     = 2 </a:t>
            </a:r>
            <a:r>
              <a:rPr lang="en-US" sz="2400" b="0" dirty="0">
                <a:sym typeface="Symbol"/>
              </a:rPr>
              <a:t>d</a:t>
            </a:r>
            <a:r>
              <a:rPr lang="en-US" sz="2400" b="0" dirty="0" smtClean="0">
                <a:sym typeface="Symbol"/>
              </a:rPr>
              <a:t>   E = h f</a:t>
            </a:r>
          </a:p>
          <a:p>
            <a:pPr marL="0" indent="0" algn="ctr">
              <a:buNone/>
            </a:pPr>
            <a:endParaRPr lang="en-US" sz="800" b="0" dirty="0">
              <a:sym typeface="Symbol"/>
            </a:endParaRPr>
          </a:p>
          <a:p>
            <a:pPr marL="0" indent="0" algn="ctr">
              <a:buNone/>
            </a:pPr>
            <a:r>
              <a:rPr lang="en-US" sz="1600" b="0" dirty="0" smtClean="0">
                <a:solidFill>
                  <a:schemeClr val="tx2"/>
                </a:solidFill>
                <a:sym typeface="Symbol"/>
              </a:rPr>
              <a:t>E</a:t>
            </a:r>
            <a:r>
              <a:rPr lang="en-US" sz="1600" b="0" dirty="0" smtClean="0">
                <a:sym typeface="Symbol"/>
              </a:rPr>
              <a:t> = Planck energy</a:t>
            </a:r>
          </a:p>
          <a:p>
            <a:pPr marL="0" indent="0" algn="ctr">
              <a:buNone/>
            </a:pPr>
            <a:r>
              <a:rPr lang="en-US" sz="1600" b="0" dirty="0">
                <a:solidFill>
                  <a:schemeClr val="tx2"/>
                </a:solidFill>
                <a:sym typeface="Symbol"/>
              </a:rPr>
              <a:t>h</a:t>
            </a:r>
            <a:r>
              <a:rPr lang="en-US" sz="1600" b="0" dirty="0" smtClean="0">
                <a:sym typeface="Symbol"/>
              </a:rPr>
              <a:t> = Planck’s constant</a:t>
            </a:r>
          </a:p>
          <a:p>
            <a:pPr marL="0" indent="0" algn="ctr">
              <a:buNone/>
            </a:pPr>
            <a:r>
              <a:rPr lang="en-US" sz="1600" b="0" dirty="0" smtClean="0">
                <a:solidFill>
                  <a:schemeClr val="tx2"/>
                </a:solidFill>
                <a:sym typeface="Symbol"/>
              </a:rPr>
              <a:t>d</a:t>
            </a:r>
            <a:r>
              <a:rPr lang="en-US" sz="1600" b="0" dirty="0" smtClean="0">
                <a:sym typeface="Symbol"/>
              </a:rPr>
              <a:t> = channel height</a:t>
            </a:r>
          </a:p>
          <a:p>
            <a:pPr marL="0" indent="0" algn="ctr">
              <a:buNone/>
            </a:pPr>
            <a:r>
              <a:rPr lang="en-US" sz="1600" b="0" dirty="0">
                <a:solidFill>
                  <a:schemeClr val="tx2"/>
                </a:solidFill>
                <a:sym typeface="Symbol"/>
              </a:rPr>
              <a:t>n</a:t>
            </a:r>
            <a:r>
              <a:rPr lang="en-US" sz="1600" b="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en-US" sz="1600" b="0" dirty="0" smtClean="0">
                <a:sym typeface="Symbol"/>
              </a:rPr>
              <a:t>= Refractive index of fluid</a:t>
            </a:r>
          </a:p>
          <a:p>
            <a:pPr marL="0" indent="0" algn="ctr">
              <a:buNone/>
            </a:pPr>
            <a:r>
              <a:rPr lang="en-US" sz="2400" b="0" dirty="0" smtClean="0">
                <a:sym typeface="Symbol"/>
              </a:rPr>
              <a:t>  </a:t>
            </a:r>
            <a:endParaRPr lang="en-US" sz="24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TIR Confinement</a:t>
            </a:r>
            <a:endParaRPr lang="en-US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solidFill>
                  <a:srgbClr val="FFFFFF"/>
                </a:solidFill>
                <a:latin typeface="Arial" charset="0"/>
                <a:ea typeface="新細明體" pitchFamily="18" charset="-120"/>
              </a:rPr>
              <a:t>6</a:t>
            </a:r>
            <a:endParaRPr lang="en-US" altLang="zh-TW" sz="2800" b="1" dirty="0">
              <a:solidFill>
                <a:srgbClr val="FFFFFF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2900" y="6477000"/>
            <a:ext cx="8115300" cy="381000"/>
          </a:xfrm>
        </p:spPr>
        <p:txBody>
          <a:bodyPr/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Topical Problems of Fluid Mechanics - Institute of Thermomechanics - Prague - Feb. 21-23, 2018</a:t>
            </a:r>
            <a:endParaRPr lang="en-US" altLang="zh-TW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15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088" y="152400"/>
            <a:ext cx="7772400" cy="1143000"/>
          </a:xfrm>
        </p:spPr>
        <p:txBody>
          <a:bodyPr/>
          <a:lstStyle/>
          <a:p>
            <a:r>
              <a:rPr lang="en-US" dirty="0" smtClean="0"/>
              <a:t>EM Confinement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74758"/>
            <a:ext cx="8534400" cy="381000"/>
          </a:xfrm>
        </p:spPr>
        <p:txBody>
          <a:bodyPr/>
          <a:lstStyle/>
          <a:p>
            <a:pPr>
              <a:defRPr/>
            </a:pPr>
            <a:r>
              <a:rPr lang="en-US" altLang="zh-TW" b="0" smtClean="0"/>
              <a:t>Topical Problems of Fluid Mechanics - Institute of Thermomechanics - Prague - Feb. 21-23, 2018</a:t>
            </a:r>
            <a:endParaRPr lang="en-US" altLang="zh-TW" b="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472488" y="5951538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7</a:t>
            </a:r>
            <a:endParaRPr lang="en-US" altLang="zh-TW" sz="2800" dirty="0">
              <a:ea typeface="新細明體" charset="-12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8836" y="1203647"/>
            <a:ext cx="80152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n-US" sz="800" b="0" dirty="0" smtClean="0"/>
          </a:p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EM </a:t>
            </a:r>
            <a:r>
              <a:rPr lang="en-US" sz="2400" b="0" dirty="0">
                <a:solidFill>
                  <a:schemeClr val="tx2"/>
                </a:solidFill>
              </a:rPr>
              <a:t>confinement </a:t>
            </a:r>
            <a:r>
              <a:rPr lang="en-US" sz="2400" b="0" dirty="0"/>
              <a:t>of atoms </a:t>
            </a:r>
            <a:r>
              <a:rPr lang="en-US" sz="2400" b="0" dirty="0" smtClean="0"/>
              <a:t>at the nanoscale is </a:t>
            </a:r>
            <a:r>
              <a:rPr lang="en-US" sz="2400" b="0" dirty="0"/>
              <a:t>a natural </a:t>
            </a:r>
            <a:r>
              <a:rPr lang="en-US" sz="2400" b="0" dirty="0" smtClean="0"/>
              <a:t>consequence of </a:t>
            </a:r>
            <a:r>
              <a:rPr lang="en-US" sz="2400" b="0" dirty="0">
                <a:solidFill>
                  <a:schemeClr val="tx2"/>
                </a:solidFill>
              </a:rPr>
              <a:t>high S/V </a:t>
            </a:r>
            <a:r>
              <a:rPr lang="en-US" sz="2400" b="0" dirty="0" smtClean="0">
                <a:solidFill>
                  <a:schemeClr val="tx2"/>
                </a:solidFill>
              </a:rPr>
              <a:t>ratios 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S/V</a:t>
            </a:r>
            <a:r>
              <a:rPr lang="en-US" sz="2400" b="0" dirty="0" smtClean="0"/>
              <a:t> = surface-to-volume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 smtClean="0"/>
              <a:t>   </a:t>
            </a:r>
            <a:r>
              <a:rPr lang="en-US" sz="2400" b="0" dirty="0">
                <a:solidFill>
                  <a:schemeClr val="tx2"/>
                </a:solidFill>
              </a:rPr>
              <a:t>A</a:t>
            </a:r>
            <a:r>
              <a:rPr lang="en-US" sz="2400" b="0" dirty="0" smtClean="0">
                <a:solidFill>
                  <a:schemeClr val="tx2"/>
                </a:solidFill>
              </a:rPr>
              <a:t>lmost </a:t>
            </a:r>
            <a:r>
              <a:rPr lang="en-US" sz="2400" b="0" dirty="0">
                <a:solidFill>
                  <a:schemeClr val="tx2"/>
                </a:solidFill>
              </a:rPr>
              <a:t>all </a:t>
            </a:r>
            <a:r>
              <a:rPr lang="en-US" sz="2400" b="0" dirty="0"/>
              <a:t>of the </a:t>
            </a:r>
            <a:r>
              <a:rPr lang="en-US" sz="2400" b="0" dirty="0" smtClean="0"/>
              <a:t>heat absorbed in a nanostructure        </a:t>
            </a:r>
            <a:r>
              <a:rPr lang="en-US" sz="2400" b="0" dirty="0" smtClean="0">
                <a:solidFill>
                  <a:schemeClr val="tx2"/>
                </a:solidFill>
              </a:rPr>
              <a:t> </a:t>
            </a:r>
            <a:r>
              <a:rPr lang="en-US" sz="2400" b="0" dirty="0"/>
              <a:t>is therefore </a:t>
            </a:r>
            <a:r>
              <a:rPr lang="en-US" sz="2400" b="0" dirty="0" smtClean="0">
                <a:solidFill>
                  <a:schemeClr val="tx2"/>
                </a:solidFill>
              </a:rPr>
              <a:t>deposited</a:t>
            </a:r>
            <a:r>
              <a:rPr lang="en-US" sz="2400" b="0" dirty="0" smtClean="0"/>
              <a:t> </a:t>
            </a:r>
            <a:r>
              <a:rPr lang="en-US" sz="2400" b="0" dirty="0"/>
              <a:t>in </a:t>
            </a:r>
            <a:r>
              <a:rPr lang="en-US" sz="2400" b="0" dirty="0" smtClean="0"/>
              <a:t>its </a:t>
            </a:r>
            <a:r>
              <a:rPr lang="en-US" sz="2400" b="0" dirty="0" smtClean="0">
                <a:solidFill>
                  <a:schemeClr val="tx2"/>
                </a:solidFill>
              </a:rPr>
              <a:t>surface</a:t>
            </a:r>
          </a:p>
          <a:p>
            <a:pPr algn="ctr">
              <a:buNone/>
            </a:pPr>
            <a:endParaRPr lang="en-US" sz="800" b="0" dirty="0" smtClean="0"/>
          </a:p>
          <a:p>
            <a:pPr algn="ctr">
              <a:buNone/>
            </a:pPr>
            <a:r>
              <a:rPr lang="en-US" sz="2400" dirty="0"/>
              <a:t>A</a:t>
            </a:r>
            <a:r>
              <a:rPr lang="en-US" sz="2400" b="0" dirty="0" smtClean="0"/>
              <a:t>toms </a:t>
            </a:r>
            <a:r>
              <a:rPr lang="en-US" sz="2400" b="0" dirty="0"/>
              <a:t>are </a:t>
            </a:r>
            <a:r>
              <a:rPr lang="en-US" sz="2400" b="0" dirty="0">
                <a:solidFill>
                  <a:schemeClr val="tx2"/>
                </a:solidFill>
              </a:rPr>
              <a:t>momentarily</a:t>
            </a:r>
            <a:r>
              <a:rPr lang="en-US" sz="2400" b="0" dirty="0"/>
              <a:t> placed under </a:t>
            </a:r>
            <a:r>
              <a:rPr lang="en-US" sz="2400" b="0" dirty="0" smtClean="0"/>
              <a:t>high                     </a:t>
            </a:r>
            <a:r>
              <a:rPr lang="en-US" sz="2400" b="0" dirty="0" smtClean="0">
                <a:solidFill>
                  <a:schemeClr val="tx2"/>
                </a:solidFill>
              </a:rPr>
              <a:t>EM </a:t>
            </a:r>
            <a:r>
              <a:rPr lang="en-US" sz="2400" b="0" dirty="0">
                <a:solidFill>
                  <a:schemeClr val="tx2"/>
                </a:solidFill>
              </a:rPr>
              <a:t>confinement</a:t>
            </a:r>
            <a:r>
              <a:rPr lang="en-US" sz="2400" b="0" dirty="0" smtClean="0">
                <a:solidFill>
                  <a:schemeClr val="tx2"/>
                </a:solidFill>
              </a:rPr>
              <a:t>.</a:t>
            </a:r>
          </a:p>
          <a:p>
            <a:pPr algn="ctr">
              <a:buNone/>
            </a:pPr>
            <a:endParaRPr lang="en-US" sz="800" b="0" dirty="0" smtClean="0"/>
          </a:p>
          <a:p>
            <a:pPr algn="ctr">
              <a:buNone/>
            </a:pPr>
            <a:r>
              <a:rPr lang="en-US" sz="2400" b="0" dirty="0" smtClean="0"/>
              <a:t> </a:t>
            </a:r>
            <a:r>
              <a:rPr lang="en-US" sz="2400" b="0" dirty="0"/>
              <a:t>Since </a:t>
            </a:r>
            <a:r>
              <a:rPr lang="en-US" sz="2400" b="0" dirty="0" smtClean="0"/>
              <a:t>nanostructures are </a:t>
            </a:r>
            <a:r>
              <a:rPr lang="en-US" sz="2400" b="0" dirty="0"/>
              <a:t>submicron, the </a:t>
            </a:r>
            <a:r>
              <a:rPr lang="en-US" sz="2400" b="0" dirty="0">
                <a:solidFill>
                  <a:schemeClr val="tx2"/>
                </a:solidFill>
              </a:rPr>
              <a:t>EM confinement is </a:t>
            </a:r>
            <a:r>
              <a:rPr lang="en-US" sz="2400" b="0" dirty="0" smtClean="0">
                <a:solidFill>
                  <a:schemeClr val="tx2"/>
                </a:solidFill>
              </a:rPr>
              <a:t>submicron </a:t>
            </a:r>
            <a:r>
              <a:rPr lang="en-US" sz="2400" b="0" dirty="0"/>
              <a:t>and the </a:t>
            </a:r>
            <a:r>
              <a:rPr lang="en-US" sz="2400" b="0" dirty="0">
                <a:solidFill>
                  <a:schemeClr val="tx2"/>
                </a:solidFill>
              </a:rPr>
              <a:t>heat capacity</a:t>
            </a:r>
            <a:r>
              <a:rPr lang="en-US" sz="2400" b="0" dirty="0"/>
              <a:t> </a:t>
            </a:r>
            <a:r>
              <a:rPr lang="en-US" sz="2400" b="0" dirty="0" smtClean="0">
                <a:solidFill>
                  <a:schemeClr val="tx2"/>
                </a:solidFill>
              </a:rPr>
              <a:t>vanishes.</a:t>
            </a:r>
          </a:p>
          <a:p>
            <a:pPr algn="ctr">
              <a:buNone/>
            </a:pPr>
            <a:endParaRPr lang="en-US" sz="80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Heat  </a:t>
            </a:r>
            <a:r>
              <a:rPr lang="en-US" sz="2400" b="0" dirty="0" smtClean="0"/>
              <a:t>cannot be conserved by </a:t>
            </a:r>
            <a:r>
              <a:rPr lang="en-US" sz="2400" b="0" dirty="0" smtClean="0">
                <a:solidFill>
                  <a:schemeClr val="tx2"/>
                </a:solidFill>
              </a:rPr>
              <a:t>temperature !   </a:t>
            </a:r>
          </a:p>
          <a:p>
            <a:pPr algn="ctr">
              <a:buNone/>
            </a:pPr>
            <a:endParaRPr lang="en-US" sz="80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      </a:t>
            </a:r>
            <a:r>
              <a:rPr lang="en-US" sz="2400" dirty="0" smtClean="0">
                <a:solidFill>
                  <a:schemeClr val="tx2"/>
                </a:solidFill>
              </a:rPr>
              <a:t>How is heat conserved?</a:t>
            </a:r>
            <a:endParaRPr lang="en-US" sz="24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96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088" y="-152400"/>
            <a:ext cx="7772400" cy="1143000"/>
          </a:xfrm>
        </p:spPr>
        <p:txBody>
          <a:bodyPr/>
          <a:lstStyle/>
          <a:p>
            <a:r>
              <a:rPr lang="en-US" dirty="0" smtClean="0"/>
              <a:t>Simple QED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21135" y="6400800"/>
            <a:ext cx="8458200" cy="381000"/>
          </a:xfrm>
        </p:spPr>
        <p:txBody>
          <a:bodyPr/>
          <a:lstStyle/>
          <a:p>
            <a:pPr>
              <a:defRPr/>
            </a:pPr>
            <a:r>
              <a:rPr lang="en-US" altLang="zh-TW" b="0" dirty="0" smtClean="0"/>
              <a:t>Topical Problems of Fluid Mechanics - Institute of Thermomechanics - Prague - Feb. 21-23, 2018</a:t>
            </a:r>
            <a:endParaRPr lang="en-US" altLang="zh-TW" b="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472488" y="5951538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8</a:t>
            </a:r>
            <a:endParaRPr lang="en-US" altLang="zh-TW" sz="2800" dirty="0">
              <a:ea typeface="新細明體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587" y="641141"/>
            <a:ext cx="83510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S</a:t>
            </a:r>
            <a:r>
              <a:rPr lang="en-US" sz="2400" b="0" dirty="0" smtClean="0">
                <a:solidFill>
                  <a:schemeClr val="tx2"/>
                </a:solidFill>
              </a:rPr>
              <a:t>imple </a:t>
            </a:r>
            <a:r>
              <a:rPr lang="en-US" sz="2400" b="0" dirty="0">
                <a:solidFill>
                  <a:schemeClr val="tx2"/>
                </a:solidFill>
              </a:rPr>
              <a:t>QED </a:t>
            </a:r>
            <a:r>
              <a:rPr lang="en-US" sz="2400" dirty="0" smtClean="0"/>
              <a:t>is p</a:t>
            </a:r>
            <a:r>
              <a:rPr lang="en-US" sz="2400" b="0" dirty="0" smtClean="0"/>
              <a:t>roposed to </a:t>
            </a:r>
            <a:r>
              <a:rPr lang="en-US" sz="2400" b="0" dirty="0" smtClean="0">
                <a:solidFill>
                  <a:schemeClr val="tx2"/>
                </a:solidFill>
              </a:rPr>
              <a:t>conserve</a:t>
            </a:r>
            <a:r>
              <a:rPr lang="en-US" sz="2400" b="0" dirty="0" smtClean="0"/>
              <a:t> </a:t>
            </a:r>
            <a:r>
              <a:rPr lang="en-US" sz="2400" b="0" dirty="0" smtClean="0">
                <a:solidFill>
                  <a:schemeClr val="tx2"/>
                </a:solidFill>
              </a:rPr>
              <a:t>heat</a:t>
            </a:r>
            <a:r>
              <a:rPr lang="en-US" sz="2400" b="0" dirty="0" smtClean="0"/>
              <a:t> </a:t>
            </a:r>
          </a:p>
          <a:p>
            <a:pPr algn="ctr">
              <a:buNone/>
            </a:pPr>
            <a:endParaRPr lang="en-US" sz="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QED</a:t>
            </a:r>
            <a:r>
              <a:rPr lang="en-US" sz="2400" dirty="0" smtClean="0"/>
              <a:t> </a:t>
            </a:r>
            <a:r>
              <a:rPr lang="en-US" sz="2400" dirty="0"/>
              <a:t>= quantum electrodynamics  </a:t>
            </a:r>
          </a:p>
          <a:p>
            <a:pPr algn="ctr">
              <a:buNone/>
            </a:pPr>
            <a:endParaRPr lang="en-US" sz="800" dirty="0"/>
          </a:p>
          <a:p>
            <a:pPr algn="ctr">
              <a:buNone/>
            </a:pPr>
            <a:r>
              <a:rPr lang="en-US" sz="2400" dirty="0" smtClean="0"/>
              <a:t>But f</a:t>
            </a:r>
            <a:r>
              <a:rPr lang="en-US" sz="2400" b="0" dirty="0" smtClean="0"/>
              <a:t>ar simpler than Feynman’s </a:t>
            </a:r>
            <a:r>
              <a:rPr lang="en-US" sz="2400" b="0" dirty="0" smtClean="0">
                <a:solidFill>
                  <a:schemeClr val="tx2"/>
                </a:solidFill>
              </a:rPr>
              <a:t>QED !</a:t>
            </a:r>
          </a:p>
          <a:p>
            <a:pPr algn="ctr">
              <a:buNone/>
            </a:pPr>
            <a:endParaRPr lang="en-US" sz="800" b="0" dirty="0" smtClean="0"/>
          </a:p>
          <a:p>
            <a:pPr algn="ctr">
              <a:buNone/>
            </a:pPr>
            <a:endParaRPr lang="en-US" sz="800" b="0" dirty="0" smtClean="0"/>
          </a:p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Briefly </a:t>
            </a:r>
            <a:r>
              <a:rPr lang="en-US" sz="2400" b="0" dirty="0">
                <a:solidFill>
                  <a:schemeClr val="tx2"/>
                </a:solidFill>
              </a:rPr>
              <a:t>stated</a:t>
            </a:r>
            <a:r>
              <a:rPr lang="en-US" sz="2400" b="0" dirty="0" smtClean="0">
                <a:solidFill>
                  <a:schemeClr val="tx2"/>
                </a:solidFill>
              </a:rPr>
              <a:t>: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000" b="0" dirty="0"/>
              <a:t>Under the</a:t>
            </a:r>
            <a:r>
              <a:rPr lang="en-US" sz="2000" b="0" dirty="0">
                <a:solidFill>
                  <a:schemeClr val="tx2"/>
                </a:solidFill>
              </a:rPr>
              <a:t> QM restriction </a:t>
            </a:r>
            <a:r>
              <a:rPr lang="en-US" sz="2000" b="0" dirty="0"/>
              <a:t>that the</a:t>
            </a:r>
            <a:r>
              <a:rPr lang="en-US" sz="2000" b="0" dirty="0">
                <a:solidFill>
                  <a:schemeClr val="tx2"/>
                </a:solidFill>
              </a:rPr>
              <a:t> heat capacity o</a:t>
            </a:r>
            <a:r>
              <a:rPr lang="en-US" sz="2000" b="0" dirty="0"/>
              <a:t>f the atom </a:t>
            </a:r>
            <a:r>
              <a:rPr lang="en-US" sz="2000" b="0" dirty="0" smtClean="0"/>
              <a:t>vanishes</a:t>
            </a:r>
            <a:r>
              <a:rPr lang="en-US" sz="2000" b="0" dirty="0"/>
              <a:t>, </a:t>
            </a:r>
            <a:r>
              <a:rPr lang="en-US" sz="2000" b="0" dirty="0" smtClean="0"/>
              <a:t>the </a:t>
            </a:r>
            <a:r>
              <a:rPr lang="en-US" sz="2000" b="0" dirty="0"/>
              <a:t>heat </a:t>
            </a:r>
            <a:r>
              <a:rPr lang="en-US" sz="2000" b="0" dirty="0" smtClean="0">
                <a:solidFill>
                  <a:schemeClr val="tx2"/>
                </a:solidFill>
              </a:rPr>
              <a:t>Q</a:t>
            </a:r>
            <a:r>
              <a:rPr lang="en-US" sz="2000" b="0" dirty="0" smtClean="0"/>
              <a:t> absorbed </a:t>
            </a:r>
            <a:r>
              <a:rPr lang="en-US" sz="2000" b="0" dirty="0"/>
              <a:t>in  </a:t>
            </a:r>
            <a:r>
              <a:rPr lang="en-US" sz="2000" b="0" dirty="0" smtClean="0"/>
              <a:t>the nanostructure </a:t>
            </a:r>
            <a:r>
              <a:rPr lang="en-US" sz="2000" dirty="0" smtClean="0">
                <a:solidFill>
                  <a:schemeClr val="tx2"/>
                </a:solidFill>
              </a:rPr>
              <a:t>su</a:t>
            </a:r>
            <a:r>
              <a:rPr lang="en-US" sz="2000" b="0" dirty="0" smtClean="0">
                <a:solidFill>
                  <a:schemeClr val="tx2"/>
                </a:solidFill>
              </a:rPr>
              <a:t>rface </a:t>
            </a:r>
            <a:r>
              <a:rPr lang="en-US" sz="2000" b="0" dirty="0" smtClean="0"/>
              <a:t>creates standing</a:t>
            </a:r>
            <a:r>
              <a:rPr lang="en-US" sz="2000" b="0" dirty="0" smtClean="0">
                <a:solidFill>
                  <a:schemeClr val="tx2"/>
                </a:solidFill>
              </a:rPr>
              <a:t> </a:t>
            </a:r>
            <a:r>
              <a:rPr lang="en-US" sz="2000" b="0" dirty="0">
                <a:solidFill>
                  <a:schemeClr val="tx2"/>
                </a:solidFill>
              </a:rPr>
              <a:t>EM radiation </a:t>
            </a:r>
            <a:r>
              <a:rPr lang="en-US" sz="2000" b="0" dirty="0" smtClean="0"/>
              <a:t>having</a:t>
            </a:r>
            <a:r>
              <a:rPr lang="en-US" sz="2000" b="0" dirty="0" smtClean="0">
                <a:solidFill>
                  <a:schemeClr val="tx2"/>
                </a:solidFill>
              </a:rPr>
              <a:t> half </a:t>
            </a:r>
            <a:r>
              <a:rPr lang="en-US" sz="2000" b="0" dirty="0">
                <a:solidFill>
                  <a:schemeClr val="tx2"/>
                </a:solidFill>
              </a:rPr>
              <a:t>wavelength </a:t>
            </a:r>
            <a:r>
              <a:rPr lang="en-US" sz="2000" b="0" dirty="0">
                <a:solidFill>
                  <a:schemeClr val="tx2"/>
                </a:solidFill>
                <a:sym typeface="Symbol"/>
              </a:rPr>
              <a:t></a:t>
            </a:r>
            <a:r>
              <a:rPr lang="en-US" sz="2000" b="0" dirty="0">
                <a:solidFill>
                  <a:schemeClr val="tx2"/>
                </a:solidFill>
              </a:rPr>
              <a:t>/2 = d, </a:t>
            </a:r>
            <a:r>
              <a:rPr lang="en-US" sz="2000" b="0" dirty="0"/>
              <a:t>where d is </a:t>
            </a:r>
            <a:r>
              <a:rPr lang="en-US" sz="2000" b="0" dirty="0" smtClean="0"/>
              <a:t>the minimum dimension of the</a:t>
            </a:r>
            <a:r>
              <a:rPr lang="en-US" sz="2000" b="0" dirty="0" smtClean="0">
                <a:solidFill>
                  <a:schemeClr val="tx2"/>
                </a:solidFill>
              </a:rPr>
              <a:t> nanostructure</a:t>
            </a:r>
            <a:endParaRPr lang="en-US" sz="2400" b="0" dirty="0">
              <a:solidFill>
                <a:schemeClr val="tx2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906556" y="4180571"/>
            <a:ext cx="6281738" cy="1770967"/>
            <a:chOff x="2133600" y="4401234"/>
            <a:chExt cx="6281738" cy="1770967"/>
          </a:xfrm>
        </p:grpSpPr>
        <p:sp>
          <p:nvSpPr>
            <p:cNvPr id="4" name="Oval 3"/>
            <p:cNvSpPr/>
            <p:nvPr/>
          </p:nvSpPr>
          <p:spPr bwMode="auto">
            <a:xfrm>
              <a:off x="3886200" y="4648200"/>
              <a:ext cx="1608276" cy="1447801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 rot="16200000">
              <a:off x="3924300" y="5046266"/>
              <a:ext cx="1600200" cy="651669"/>
              <a:chOff x="5867400" y="4648200"/>
              <a:chExt cx="1600200" cy="651669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5867400" y="4648200"/>
                <a:ext cx="1600200" cy="651669"/>
                <a:chOff x="5867400" y="4648200"/>
                <a:chExt cx="1600200" cy="651669"/>
              </a:xfrm>
            </p:grpSpPr>
            <p:sp>
              <p:nvSpPr>
                <p:cNvPr id="9" name="Arc 8"/>
                <p:cNvSpPr/>
                <p:nvPr/>
              </p:nvSpPr>
              <p:spPr bwMode="auto">
                <a:xfrm>
                  <a:off x="5867400" y="4648200"/>
                  <a:ext cx="1524000" cy="651669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Char char="•"/>
                    <a:tabLst/>
                  </a:pPr>
                  <a:endParaRPr kumimoji="0" lang="en-US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" name="Arc 12"/>
                <p:cNvSpPr/>
                <p:nvPr/>
              </p:nvSpPr>
              <p:spPr bwMode="auto">
                <a:xfrm flipH="1">
                  <a:off x="5943600" y="4648200"/>
                  <a:ext cx="1524000" cy="651669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Char char="•"/>
                    <a:tabLst/>
                  </a:pPr>
                  <a:endParaRPr kumimoji="0" lang="en-US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 flipV="1">
                <a:off x="5867400" y="4648200"/>
                <a:ext cx="1600200" cy="651669"/>
                <a:chOff x="5867400" y="4648200"/>
                <a:chExt cx="1600200" cy="651669"/>
              </a:xfrm>
            </p:grpSpPr>
            <p:sp>
              <p:nvSpPr>
                <p:cNvPr id="16" name="Arc 15"/>
                <p:cNvSpPr/>
                <p:nvPr/>
              </p:nvSpPr>
              <p:spPr bwMode="auto">
                <a:xfrm>
                  <a:off x="5867400" y="4648200"/>
                  <a:ext cx="1524000" cy="651669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Char char="•"/>
                    <a:tabLst/>
                  </a:pPr>
                  <a:endParaRPr kumimoji="0" lang="en-US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7" name="Arc 16"/>
                <p:cNvSpPr/>
                <p:nvPr/>
              </p:nvSpPr>
              <p:spPr bwMode="auto">
                <a:xfrm flipH="1">
                  <a:off x="5943600" y="4648200"/>
                  <a:ext cx="1524000" cy="651669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Char char="•"/>
                    <a:tabLst/>
                  </a:pPr>
                  <a:endParaRPr kumimoji="0" lang="en-US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sp>
          <p:nvSpPr>
            <p:cNvPr id="12" name="Right Arrow 11"/>
            <p:cNvSpPr/>
            <p:nvPr/>
          </p:nvSpPr>
          <p:spPr bwMode="auto">
            <a:xfrm>
              <a:off x="3086100" y="5105400"/>
              <a:ext cx="401648" cy="344270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33600" y="5048934"/>
              <a:ext cx="685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Heat</a:t>
              </a:r>
            </a:p>
            <a:p>
              <a:pPr algn="ctr"/>
              <a:r>
                <a:rPr lang="en-US" dirty="0"/>
                <a:t>Q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34138" y="5449670"/>
              <a:ext cx="1981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Standing Wave</a:t>
              </a:r>
              <a:endParaRPr lang="en-US" dirty="0"/>
            </a:p>
            <a:p>
              <a:pPr algn="ctr"/>
              <a:r>
                <a:rPr lang="en-US" dirty="0" smtClean="0">
                  <a:sym typeface="Symbol"/>
                </a:rPr>
                <a:t>/2 = d</a:t>
              </a:r>
              <a:endParaRPr lang="en-US" dirty="0"/>
            </a:p>
          </p:txBody>
        </p:sp>
        <p:cxnSp>
          <p:nvCxnSpPr>
            <p:cNvPr id="20" name="Straight Connector 19"/>
            <p:cNvCxnSpPr>
              <a:stCxn id="18" idx="1"/>
              <a:endCxn id="16" idx="0"/>
            </p:cNvCxnSpPr>
            <p:nvPr/>
          </p:nvCxnSpPr>
          <p:spPr bwMode="auto">
            <a:xfrm flipH="1" flipV="1">
              <a:off x="5050235" y="5410201"/>
              <a:ext cx="1383903" cy="362635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5637381" y="4401234"/>
              <a:ext cx="1981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Nanochannel</a:t>
              </a:r>
              <a:endParaRPr lang="en-US" dirty="0"/>
            </a:p>
            <a:p>
              <a:pPr algn="ctr"/>
              <a:r>
                <a:rPr lang="en-US" dirty="0" smtClean="0">
                  <a:sym typeface="Symbol"/>
                </a:rPr>
                <a:t>d</a:t>
              </a:r>
              <a:endParaRPr lang="en-US" dirty="0"/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 flipH="1">
              <a:off x="5494476" y="4724400"/>
              <a:ext cx="285810" cy="381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33422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03943" y="2362200"/>
            <a:ext cx="7772400" cy="3048000"/>
          </a:xfrm>
        </p:spPr>
        <p:txBody>
          <a:bodyPr/>
          <a:lstStyle/>
          <a:p>
            <a:pPr marL="0" indent="0" algn="ctr">
              <a:buNone/>
            </a:pPr>
            <a:endParaRPr lang="en-US" sz="800" b="0" dirty="0"/>
          </a:p>
          <a:p>
            <a:pPr marL="0" indent="0" algn="ctr">
              <a:buNone/>
            </a:pPr>
            <a:endParaRPr lang="en-US" sz="2400" b="0" dirty="0" smtClean="0"/>
          </a:p>
          <a:p>
            <a:pPr marL="0" indent="0"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CNT</a:t>
            </a:r>
            <a:r>
              <a:rPr lang="en-US" sz="2400" b="0" dirty="0" smtClean="0"/>
              <a:t> in </a:t>
            </a:r>
            <a:r>
              <a:rPr lang="en-US" sz="2400" b="0" dirty="0"/>
              <a:t>w</a:t>
            </a:r>
            <a:r>
              <a:rPr lang="en-US" sz="2400" b="0" dirty="0" smtClean="0"/>
              <a:t>ater</a:t>
            </a:r>
          </a:p>
          <a:p>
            <a:pPr marL="0" indent="0" algn="ctr">
              <a:buNone/>
            </a:pPr>
            <a:endParaRPr lang="en-US" sz="2400" b="0" dirty="0" smtClean="0"/>
          </a:p>
          <a:p>
            <a:pPr marL="0" indent="0"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Pore</a:t>
            </a:r>
            <a:r>
              <a:rPr lang="en-US" sz="2400" b="0" dirty="0" smtClean="0"/>
              <a:t> in Biological Membrane</a:t>
            </a:r>
          </a:p>
          <a:p>
            <a:pPr marL="0" indent="0" algn="ctr">
              <a:buNone/>
            </a:pPr>
            <a:endParaRPr lang="en-US" sz="800" b="0" dirty="0"/>
          </a:p>
          <a:p>
            <a:pPr marL="0" indent="0" algn="ctr">
              <a:buNone/>
            </a:pPr>
            <a:r>
              <a:rPr lang="en-US" sz="2400" b="0" dirty="0" smtClean="0"/>
              <a:t>   </a:t>
            </a:r>
            <a:endParaRPr lang="en-US" sz="24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r>
              <a:rPr lang="en-US" dirty="0" smtClean="0"/>
              <a:t>Charging Mechanisms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77000"/>
            <a:ext cx="8134350" cy="381000"/>
          </a:xfrm>
        </p:spPr>
        <p:txBody>
          <a:bodyPr/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Topical Problems of Fluid Mechanics - Institute of Thermomechanics - Prague - Feb. 21-23, 2018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 smtClean="0">
                <a:latin typeface="Arial" charset="0"/>
                <a:ea typeface="新細明體" pitchFamily="18" charset="-120"/>
              </a:rPr>
              <a:t>9</a:t>
            </a:r>
            <a:endParaRPr lang="en-US" altLang="zh-TW" sz="2800" b="1" dirty="0"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33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10910</TotalTime>
  <Words>1872</Words>
  <Application>Microsoft Office PowerPoint</Application>
  <PresentationFormat>On-screen Show (4:3)</PresentationFormat>
  <Paragraphs>286</Paragraphs>
  <Slides>22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Equation</vt:lpstr>
      <vt:lpstr>Charge Manipulation of Flow    in Nanochannels</vt:lpstr>
      <vt:lpstr>Introduction</vt:lpstr>
      <vt:lpstr>Background </vt:lpstr>
      <vt:lpstr>QM v. Classical Physics  </vt:lpstr>
      <vt:lpstr>PowerPoint Presentation</vt:lpstr>
      <vt:lpstr>TIR Confinement</vt:lpstr>
      <vt:lpstr>EM Confinement </vt:lpstr>
      <vt:lpstr>Simple QED</vt:lpstr>
      <vt:lpstr>Charging Mechanisms</vt:lpstr>
      <vt:lpstr>CNT</vt:lpstr>
      <vt:lpstr>Membrane Pore</vt:lpstr>
      <vt:lpstr>Membrane Pore</vt:lpstr>
      <vt:lpstr>MD Simulations</vt:lpstr>
      <vt:lpstr>Programs</vt:lpstr>
      <vt:lpstr>Model-Method</vt:lpstr>
      <vt:lpstr>Results</vt:lpstr>
      <vt:lpstr>Displacement</vt:lpstr>
      <vt:lpstr>Velocity</vt:lpstr>
      <vt:lpstr>String Length</vt:lpstr>
      <vt:lpstr>Review &amp; Comment</vt:lpstr>
      <vt:lpstr>Conclusions</vt:lpstr>
      <vt:lpstr>      Questions &amp; Papers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Memristors by Quantum Mechanics</dc:title>
  <dc:creator>Acer</dc:creator>
  <cp:lastModifiedBy>Acer</cp:lastModifiedBy>
  <cp:revision>839</cp:revision>
  <dcterms:created xsi:type="dcterms:W3CDTF">2011-07-17T19:05:40Z</dcterms:created>
  <dcterms:modified xsi:type="dcterms:W3CDTF">2018-02-18T18:06:30Z</dcterms:modified>
</cp:coreProperties>
</file>